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9AA0A6"/>
          </p15:clr>
        </p15:guide>
        <p15:guide id="2" orient="horz" pos="10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C2CB63-4A11-4D0D-AF43-5D4769732877}">
  <a:tblStyle styleId="{62C2CB63-4A11-4D0D-AF43-5D47697328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10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362d286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362d286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362d286f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362d286f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362d286f3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362d286f3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cc7082a3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cc7082a3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362d286f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362d286f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3aa1ec5d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3aa1ec5d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cc7082a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cc7082a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362d286f3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362d286f3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362d286f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362d286f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d362d286f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d362d286f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ecc7082a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ecc7082a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362d286f3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362d286f3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362d286f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362d286f3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d362d286f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d362d286f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d362d286f3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d362d286f3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362d286f3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362d286f3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ecc7082a3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ecc7082a3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d362d286f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d362d286f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362d286f3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362d286f3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d362d286f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d362d286f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d362d286f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d362d286f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d362d286f3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d362d286f3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362d286f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362d286f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cc7082a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cc7082a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362d286f3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362d286f3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d362d286f3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d362d286f3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d362d286f3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d362d286f3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43e8a052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143e8a052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d362d286f3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d362d286f3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2812c4e9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2812c4e9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e2812c4e9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e2812c4e9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e2812c4e9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e2812c4e9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1219085fab_0_10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1219085fab_0_10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362d286f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362d286f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1219085fab_0_10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1219085fab_0_10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1219085fab_0_10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1219085fab_0_10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11219085fab_0_10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11219085fab_0_10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219085fab_0_10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219085fab_0_10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1219085fab_0_1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1219085fab_0_1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9" name="Shape 4389"/>
        <p:cNvGrpSpPr/>
        <p:nvPr/>
      </p:nvGrpSpPr>
      <p:grpSpPr>
        <a:xfrm>
          <a:off x="0" y="0"/>
          <a:ext cx="0" cy="0"/>
          <a:chOff x="0" y="0"/>
          <a:chExt cx="0" cy="0"/>
        </a:xfrm>
      </p:grpSpPr>
      <p:sp>
        <p:nvSpPr>
          <p:cNvPr id="4390" name="Google Shape;4390;g11219085fab_0_1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1" name="Google Shape;4391;g11219085fab_0_1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8" name="Shape 4808"/>
        <p:cNvGrpSpPr/>
        <p:nvPr/>
      </p:nvGrpSpPr>
      <p:grpSpPr>
        <a:xfrm>
          <a:off x="0" y="0"/>
          <a:ext cx="0" cy="0"/>
          <a:chOff x="0" y="0"/>
          <a:chExt cx="0" cy="0"/>
        </a:xfrm>
      </p:grpSpPr>
      <p:sp>
        <p:nvSpPr>
          <p:cNvPr id="4809" name="Google Shape;4809;g11219085fab_0_13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0" name="Google Shape;4810;g11219085fab_0_13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11219085fab_0_14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11219085fab_0_14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3" name="Shape 5383"/>
        <p:cNvGrpSpPr/>
        <p:nvPr/>
      </p:nvGrpSpPr>
      <p:grpSpPr>
        <a:xfrm>
          <a:off x="0" y="0"/>
          <a:ext cx="0" cy="0"/>
          <a:chOff x="0" y="0"/>
          <a:chExt cx="0" cy="0"/>
        </a:xfrm>
      </p:grpSpPr>
      <p:sp>
        <p:nvSpPr>
          <p:cNvPr id="5384" name="Google Shape;5384;g11219085fab_0_14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5" name="Google Shape;5385;g11219085fab_0_14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3" name="Shape 5763"/>
        <p:cNvGrpSpPr/>
        <p:nvPr/>
      </p:nvGrpSpPr>
      <p:grpSpPr>
        <a:xfrm>
          <a:off x="0" y="0"/>
          <a:ext cx="0" cy="0"/>
          <a:chOff x="0" y="0"/>
          <a:chExt cx="0" cy="0"/>
        </a:xfrm>
      </p:grpSpPr>
      <p:sp>
        <p:nvSpPr>
          <p:cNvPr id="5764" name="Google Shape;5764;g11219085fab_0_14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5" name="Google Shape;5765;g11219085fab_0_14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43e8a052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43e8a052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7" name="Shape 6177"/>
        <p:cNvGrpSpPr/>
        <p:nvPr/>
      </p:nvGrpSpPr>
      <p:grpSpPr>
        <a:xfrm>
          <a:off x="0" y="0"/>
          <a:ext cx="0" cy="0"/>
          <a:chOff x="0" y="0"/>
          <a:chExt cx="0" cy="0"/>
        </a:xfrm>
      </p:grpSpPr>
      <p:sp>
        <p:nvSpPr>
          <p:cNvPr id="6178" name="Google Shape;6178;g11219085fab_0_15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9" name="Google Shape;6179;g11219085fab_0_15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8" name="Shape 6538"/>
        <p:cNvGrpSpPr/>
        <p:nvPr/>
      </p:nvGrpSpPr>
      <p:grpSpPr>
        <a:xfrm>
          <a:off x="0" y="0"/>
          <a:ext cx="0" cy="0"/>
          <a:chOff x="0" y="0"/>
          <a:chExt cx="0" cy="0"/>
        </a:xfrm>
      </p:grpSpPr>
      <p:sp>
        <p:nvSpPr>
          <p:cNvPr id="6539" name="Google Shape;6539;g11219085fab_0_15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0" name="Google Shape;6540;g11219085fab_0_15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8" name="Shape 7048"/>
        <p:cNvGrpSpPr/>
        <p:nvPr/>
      </p:nvGrpSpPr>
      <p:grpSpPr>
        <a:xfrm>
          <a:off x="0" y="0"/>
          <a:ext cx="0" cy="0"/>
          <a:chOff x="0" y="0"/>
          <a:chExt cx="0" cy="0"/>
        </a:xfrm>
      </p:grpSpPr>
      <p:sp>
        <p:nvSpPr>
          <p:cNvPr id="7049" name="Google Shape;7049;g11219085fab_0_16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0" name="Google Shape;7050;g11219085fab_0_16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8" name="Shape 7668"/>
        <p:cNvGrpSpPr/>
        <p:nvPr/>
      </p:nvGrpSpPr>
      <p:grpSpPr>
        <a:xfrm>
          <a:off x="0" y="0"/>
          <a:ext cx="0" cy="0"/>
          <a:chOff x="0" y="0"/>
          <a:chExt cx="0" cy="0"/>
        </a:xfrm>
      </p:grpSpPr>
      <p:sp>
        <p:nvSpPr>
          <p:cNvPr id="7669" name="Google Shape;7669;g11219085fab_0_16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0" name="Google Shape;7670;g11219085fab_0_16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2" name="Shape 8262"/>
        <p:cNvGrpSpPr/>
        <p:nvPr/>
      </p:nvGrpSpPr>
      <p:grpSpPr>
        <a:xfrm>
          <a:off x="0" y="0"/>
          <a:ext cx="0" cy="0"/>
          <a:chOff x="0" y="0"/>
          <a:chExt cx="0" cy="0"/>
        </a:xfrm>
      </p:grpSpPr>
      <p:sp>
        <p:nvSpPr>
          <p:cNvPr id="8263" name="Google Shape;8263;g11219085fab_0_17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4" name="Google Shape;8264;g11219085fab_0_17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3" name="Shape 8583"/>
        <p:cNvGrpSpPr/>
        <p:nvPr/>
      </p:nvGrpSpPr>
      <p:grpSpPr>
        <a:xfrm>
          <a:off x="0" y="0"/>
          <a:ext cx="0" cy="0"/>
          <a:chOff x="0" y="0"/>
          <a:chExt cx="0" cy="0"/>
        </a:xfrm>
      </p:grpSpPr>
      <p:sp>
        <p:nvSpPr>
          <p:cNvPr id="8584" name="Google Shape;8584;g11219085fab_0_17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5" name="Google Shape;8585;g11219085fab_0_17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1" name="Shape 8891"/>
        <p:cNvGrpSpPr/>
        <p:nvPr/>
      </p:nvGrpSpPr>
      <p:grpSpPr>
        <a:xfrm>
          <a:off x="0" y="0"/>
          <a:ext cx="0" cy="0"/>
          <a:chOff x="0" y="0"/>
          <a:chExt cx="0" cy="0"/>
        </a:xfrm>
      </p:grpSpPr>
      <p:sp>
        <p:nvSpPr>
          <p:cNvPr id="8892" name="Google Shape;8892;g11219085fab_0_19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3" name="Google Shape;8893;g11219085fab_0_19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362d286f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362d286f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362d286f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362d286f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362d286f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362d286f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cc7082a3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cc7082a3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3524250"/>
            <a:ext cx="9144000" cy="1619250"/>
          </a:xfrm>
          <a:prstGeom prst="rect">
            <a:avLst/>
          </a:prstGeom>
          <a:noFill/>
          <a:ln>
            <a:noFill/>
          </a:ln>
        </p:spPr>
      </p:pic>
      <p:pic>
        <p:nvPicPr>
          <p:cNvPr id="10" name="Google Shape;10;p2"/>
          <p:cNvPicPr preferRelativeResize="0"/>
          <p:nvPr/>
        </p:nvPicPr>
        <p:blipFill>
          <a:blip r:embed="rId3">
            <a:alphaModFix/>
          </a:blip>
          <a:stretch>
            <a:fillRect/>
          </a:stretch>
        </p:blipFill>
        <p:spPr>
          <a:xfrm flipH="1">
            <a:off x="6625438" y="3458775"/>
            <a:ext cx="498237" cy="1079251"/>
          </a:xfrm>
          <a:prstGeom prst="rect">
            <a:avLst/>
          </a:prstGeom>
          <a:noFill/>
          <a:ln>
            <a:noFill/>
          </a:ln>
        </p:spPr>
      </p:pic>
      <p:sp>
        <p:nvSpPr>
          <p:cNvPr id="11" name="Google Shape;11;p2"/>
          <p:cNvSpPr txBox="1"/>
          <p:nvPr>
            <p:ph type="ctrTitle"/>
          </p:nvPr>
        </p:nvSpPr>
        <p:spPr>
          <a:xfrm>
            <a:off x="1325850" y="1073525"/>
            <a:ext cx="6492300" cy="18288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392500" y="2902325"/>
            <a:ext cx="4359000" cy="4095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719950" y="1272637"/>
            <a:ext cx="7704000" cy="13716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p:nvPr>
            <p:ph idx="1" type="subTitle"/>
          </p:nvPr>
        </p:nvSpPr>
        <p:spPr>
          <a:xfrm>
            <a:off x="2483525" y="2644237"/>
            <a:ext cx="41769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1" name="Google Shape;51;p11"/>
          <p:cNvPicPr preferRelativeResize="0"/>
          <p:nvPr/>
        </p:nvPicPr>
        <p:blipFill>
          <a:blip r:embed="rId2">
            <a:alphaModFix/>
          </a:blip>
          <a:stretch>
            <a:fillRect/>
          </a:stretch>
        </p:blipFill>
        <p:spPr>
          <a:xfrm>
            <a:off x="-50" y="3371850"/>
            <a:ext cx="9144000" cy="1771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3"/>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55" name="Google Shape;55;p13"/>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6" name="Shape 56"/>
        <p:cNvGrpSpPr/>
        <p:nvPr/>
      </p:nvGrpSpPr>
      <p:grpSpPr>
        <a:xfrm>
          <a:off x="0" y="0"/>
          <a:ext cx="0" cy="0"/>
          <a:chOff x="0" y="0"/>
          <a:chExt cx="0" cy="0"/>
        </a:xfrm>
      </p:grpSpPr>
      <p:sp>
        <p:nvSpPr>
          <p:cNvPr id="57" name="Google Shape;57;p14"/>
          <p:cNvSpPr txBox="1"/>
          <p:nvPr>
            <p:ph idx="1" type="subTitle"/>
          </p:nvPr>
        </p:nvSpPr>
        <p:spPr>
          <a:xfrm>
            <a:off x="2164057" y="1717150"/>
            <a:ext cx="32919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8" name="Google Shape;58;p14"/>
          <p:cNvSpPr txBox="1"/>
          <p:nvPr>
            <p:ph idx="2" type="subTitle"/>
          </p:nvPr>
        </p:nvSpPr>
        <p:spPr>
          <a:xfrm>
            <a:off x="3688057" y="3175475"/>
            <a:ext cx="32919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 name="Google Shape;59;p14"/>
          <p:cNvSpPr txBox="1"/>
          <p:nvPr>
            <p:ph idx="3" type="subTitle"/>
          </p:nvPr>
        </p:nvSpPr>
        <p:spPr>
          <a:xfrm>
            <a:off x="2164043" y="2174350"/>
            <a:ext cx="3291900" cy="64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4"/>
          <p:cNvSpPr txBox="1"/>
          <p:nvPr>
            <p:ph idx="4" type="subTitle"/>
          </p:nvPr>
        </p:nvSpPr>
        <p:spPr>
          <a:xfrm>
            <a:off x="3688043" y="3632675"/>
            <a:ext cx="3291900" cy="64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62" name="Google Shape;62;p14"/>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3" name="Shape 63"/>
        <p:cNvGrpSpPr/>
        <p:nvPr/>
      </p:nvGrpSpPr>
      <p:grpSpPr>
        <a:xfrm>
          <a:off x="0" y="0"/>
          <a:ext cx="0" cy="0"/>
          <a:chOff x="0" y="0"/>
          <a:chExt cx="0" cy="0"/>
        </a:xfrm>
      </p:grpSpPr>
      <p:sp>
        <p:nvSpPr>
          <p:cNvPr id="64" name="Google Shape;64;p15"/>
          <p:cNvSpPr txBox="1"/>
          <p:nvPr>
            <p:ph type="title"/>
          </p:nvPr>
        </p:nvSpPr>
        <p:spPr>
          <a:xfrm>
            <a:off x="720000" y="1820623"/>
            <a:ext cx="6831600" cy="9144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hasCustomPrompt="1" idx="2" type="title"/>
          </p:nvPr>
        </p:nvSpPr>
        <p:spPr>
          <a:xfrm>
            <a:off x="720000" y="978823"/>
            <a:ext cx="1188600" cy="841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 name="Google Shape;66;p15"/>
          <p:cNvSpPr txBox="1"/>
          <p:nvPr>
            <p:ph idx="1" type="subTitle"/>
          </p:nvPr>
        </p:nvSpPr>
        <p:spPr>
          <a:xfrm>
            <a:off x="720000" y="2735023"/>
            <a:ext cx="45720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7" name="Google Shape;67;p15"/>
          <p:cNvPicPr preferRelativeResize="0"/>
          <p:nvPr/>
        </p:nvPicPr>
        <p:blipFill>
          <a:blip r:embed="rId2">
            <a:alphaModFix/>
          </a:blip>
          <a:stretch>
            <a:fillRect/>
          </a:stretch>
        </p:blipFill>
        <p:spPr>
          <a:xfrm>
            <a:off x="0" y="3524250"/>
            <a:ext cx="9144000" cy="1619250"/>
          </a:xfrm>
          <a:prstGeom prst="rect">
            <a:avLst/>
          </a:prstGeom>
          <a:noFill/>
          <a:ln>
            <a:noFill/>
          </a:ln>
        </p:spPr>
      </p:pic>
      <p:pic>
        <p:nvPicPr>
          <p:cNvPr id="68" name="Google Shape;68;p15"/>
          <p:cNvPicPr preferRelativeResize="0"/>
          <p:nvPr/>
        </p:nvPicPr>
        <p:blipFill>
          <a:blip r:embed="rId3">
            <a:alphaModFix/>
          </a:blip>
          <a:stretch>
            <a:fillRect/>
          </a:stretch>
        </p:blipFill>
        <p:spPr>
          <a:xfrm flipH="1">
            <a:off x="6497966" y="3396275"/>
            <a:ext cx="498235" cy="10792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69" name="Shape 69"/>
        <p:cNvGrpSpPr/>
        <p:nvPr/>
      </p:nvGrpSpPr>
      <p:grpSpPr>
        <a:xfrm>
          <a:off x="0" y="0"/>
          <a:ext cx="0" cy="0"/>
          <a:chOff x="0" y="0"/>
          <a:chExt cx="0" cy="0"/>
        </a:xfrm>
      </p:grpSpPr>
      <p:sp>
        <p:nvSpPr>
          <p:cNvPr id="70" name="Google Shape;70;p16"/>
          <p:cNvSpPr txBox="1"/>
          <p:nvPr>
            <p:ph type="title"/>
          </p:nvPr>
        </p:nvSpPr>
        <p:spPr>
          <a:xfrm>
            <a:off x="1592400" y="1822328"/>
            <a:ext cx="6831600" cy="9144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sz="6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1" name="Google Shape;71;p16"/>
          <p:cNvSpPr txBox="1"/>
          <p:nvPr>
            <p:ph hasCustomPrompt="1" idx="2" type="title"/>
          </p:nvPr>
        </p:nvSpPr>
        <p:spPr>
          <a:xfrm>
            <a:off x="6595200" y="980528"/>
            <a:ext cx="1828800" cy="841800"/>
          </a:xfrm>
          <a:prstGeom prst="rect">
            <a:avLst/>
          </a:prstGeom>
        </p:spPr>
        <p:txBody>
          <a:bodyPr anchorCtr="0" anchor="ctr" bIns="0" lIns="0" spcFirstLastPara="1" rIns="0" wrap="square" tIns="0">
            <a:noAutofit/>
          </a:bodyPr>
          <a:lstStyle>
            <a:lvl1pPr lvl="0" rtl="0" algn="r">
              <a:spcBef>
                <a:spcPts val="0"/>
              </a:spcBef>
              <a:spcAft>
                <a:spcPts val="0"/>
              </a:spcAft>
              <a:buSzPts val="6000"/>
              <a:buNone/>
              <a:defRPr sz="10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72" name="Google Shape;72;p16"/>
          <p:cNvSpPr txBox="1"/>
          <p:nvPr>
            <p:ph idx="1" type="subTitle"/>
          </p:nvPr>
        </p:nvSpPr>
        <p:spPr>
          <a:xfrm>
            <a:off x="3852000" y="2736728"/>
            <a:ext cx="45720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73" name="Google Shape;73;p16"/>
          <p:cNvPicPr preferRelativeResize="0"/>
          <p:nvPr/>
        </p:nvPicPr>
        <p:blipFill>
          <a:blip r:embed="rId2">
            <a:alphaModFix/>
          </a:blip>
          <a:stretch>
            <a:fillRect/>
          </a:stretch>
        </p:blipFill>
        <p:spPr>
          <a:xfrm flipH="1">
            <a:off x="0" y="3524250"/>
            <a:ext cx="9144000" cy="1619250"/>
          </a:xfrm>
          <a:prstGeom prst="rect">
            <a:avLst/>
          </a:prstGeom>
          <a:noFill/>
          <a:ln>
            <a:noFill/>
          </a:ln>
        </p:spPr>
      </p:pic>
      <p:pic>
        <p:nvPicPr>
          <p:cNvPr id="74" name="Google Shape;74;p16"/>
          <p:cNvPicPr preferRelativeResize="0"/>
          <p:nvPr/>
        </p:nvPicPr>
        <p:blipFill>
          <a:blip r:embed="rId3">
            <a:alphaModFix/>
          </a:blip>
          <a:stretch>
            <a:fillRect/>
          </a:stretch>
        </p:blipFill>
        <p:spPr>
          <a:xfrm>
            <a:off x="2024550" y="3450075"/>
            <a:ext cx="473389" cy="10254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5" name="Shape 75"/>
        <p:cNvGrpSpPr/>
        <p:nvPr/>
      </p:nvGrpSpPr>
      <p:grpSpPr>
        <a:xfrm>
          <a:off x="0" y="0"/>
          <a:ext cx="0" cy="0"/>
          <a:chOff x="0" y="0"/>
          <a:chExt cx="0" cy="0"/>
        </a:xfrm>
      </p:grpSpPr>
      <p:sp>
        <p:nvSpPr>
          <p:cNvPr id="76" name="Google Shape;76;p17"/>
          <p:cNvSpPr txBox="1"/>
          <p:nvPr>
            <p:ph type="title"/>
          </p:nvPr>
        </p:nvSpPr>
        <p:spPr>
          <a:xfrm>
            <a:off x="720000" y="1742775"/>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7"/>
          <p:cNvSpPr txBox="1"/>
          <p:nvPr>
            <p:ph hasCustomPrompt="1" idx="2" type="title"/>
          </p:nvPr>
        </p:nvSpPr>
        <p:spPr>
          <a:xfrm>
            <a:off x="1176750" y="1377075"/>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7"/>
          <p:cNvSpPr txBox="1"/>
          <p:nvPr>
            <p:ph idx="1" type="subTitle"/>
          </p:nvPr>
        </p:nvSpPr>
        <p:spPr>
          <a:xfrm>
            <a:off x="720000" y="2255918"/>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7"/>
          <p:cNvSpPr txBox="1"/>
          <p:nvPr>
            <p:ph idx="3" type="title"/>
          </p:nvPr>
        </p:nvSpPr>
        <p:spPr>
          <a:xfrm>
            <a:off x="3566100" y="1742775"/>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7"/>
          <p:cNvSpPr txBox="1"/>
          <p:nvPr>
            <p:ph hasCustomPrompt="1" idx="4" type="title"/>
          </p:nvPr>
        </p:nvSpPr>
        <p:spPr>
          <a:xfrm>
            <a:off x="4022850" y="1377075"/>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7"/>
          <p:cNvSpPr txBox="1"/>
          <p:nvPr>
            <p:ph idx="5" type="subTitle"/>
          </p:nvPr>
        </p:nvSpPr>
        <p:spPr>
          <a:xfrm>
            <a:off x="3566100" y="2255918"/>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17"/>
          <p:cNvSpPr txBox="1"/>
          <p:nvPr>
            <p:ph idx="6" type="title"/>
          </p:nvPr>
        </p:nvSpPr>
        <p:spPr>
          <a:xfrm>
            <a:off x="6412200" y="1742775"/>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7"/>
          <p:cNvSpPr txBox="1"/>
          <p:nvPr>
            <p:ph hasCustomPrompt="1" idx="7" type="title"/>
          </p:nvPr>
        </p:nvSpPr>
        <p:spPr>
          <a:xfrm>
            <a:off x="6868950" y="1377075"/>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7"/>
          <p:cNvSpPr txBox="1"/>
          <p:nvPr>
            <p:ph idx="8" type="subTitle"/>
          </p:nvPr>
        </p:nvSpPr>
        <p:spPr>
          <a:xfrm>
            <a:off x="6412200" y="2255918"/>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7"/>
          <p:cNvSpPr txBox="1"/>
          <p:nvPr>
            <p:ph idx="9" type="title"/>
          </p:nvPr>
        </p:nvSpPr>
        <p:spPr>
          <a:xfrm>
            <a:off x="720000" y="3453300"/>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17"/>
          <p:cNvSpPr txBox="1"/>
          <p:nvPr>
            <p:ph hasCustomPrompt="1" idx="13" type="title"/>
          </p:nvPr>
        </p:nvSpPr>
        <p:spPr>
          <a:xfrm>
            <a:off x="1176750" y="3087600"/>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7"/>
          <p:cNvSpPr txBox="1"/>
          <p:nvPr>
            <p:ph idx="14" type="subTitle"/>
          </p:nvPr>
        </p:nvSpPr>
        <p:spPr>
          <a:xfrm>
            <a:off x="720000" y="3966443"/>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17"/>
          <p:cNvSpPr txBox="1"/>
          <p:nvPr>
            <p:ph idx="15" type="title"/>
          </p:nvPr>
        </p:nvSpPr>
        <p:spPr>
          <a:xfrm>
            <a:off x="3566100" y="3453300"/>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17"/>
          <p:cNvSpPr txBox="1"/>
          <p:nvPr>
            <p:ph hasCustomPrompt="1" idx="16" type="title"/>
          </p:nvPr>
        </p:nvSpPr>
        <p:spPr>
          <a:xfrm>
            <a:off x="4022850" y="3087600"/>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7"/>
          <p:cNvSpPr txBox="1"/>
          <p:nvPr>
            <p:ph idx="17" type="subTitle"/>
          </p:nvPr>
        </p:nvSpPr>
        <p:spPr>
          <a:xfrm>
            <a:off x="3566100" y="3966443"/>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7"/>
          <p:cNvSpPr txBox="1"/>
          <p:nvPr>
            <p:ph idx="18" type="title"/>
          </p:nvPr>
        </p:nvSpPr>
        <p:spPr>
          <a:xfrm>
            <a:off x="720000" y="421102"/>
            <a:ext cx="7704000" cy="4572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92" name="Google Shape;92;p17"/>
          <p:cNvPicPr preferRelativeResize="0"/>
          <p:nvPr/>
        </p:nvPicPr>
        <p:blipFill rotWithShape="1">
          <a:blip r:embed="rId2">
            <a:alphaModFix/>
          </a:blip>
          <a:srcRect b="47254" l="77940" r="0" t="0"/>
          <a:stretch/>
        </p:blipFill>
        <p:spPr>
          <a:xfrm flipH="1">
            <a:off x="7126900" y="4289400"/>
            <a:ext cx="2017099" cy="854100"/>
          </a:xfrm>
          <a:prstGeom prst="rect">
            <a:avLst/>
          </a:prstGeom>
          <a:noFill/>
          <a:ln>
            <a:noFill/>
          </a:ln>
        </p:spPr>
      </p:pic>
      <p:pic>
        <p:nvPicPr>
          <p:cNvPr id="93" name="Google Shape;93;p17"/>
          <p:cNvPicPr preferRelativeResize="0"/>
          <p:nvPr/>
        </p:nvPicPr>
        <p:blipFill>
          <a:blip r:embed="rId3">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4"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flipH="1">
            <a:off x="0" y="3524250"/>
            <a:ext cx="9144000" cy="1619250"/>
          </a:xfrm>
          <a:prstGeom prst="rect">
            <a:avLst/>
          </a:prstGeom>
          <a:noFill/>
          <a:ln>
            <a:noFill/>
          </a:ln>
        </p:spPr>
      </p:pic>
      <p:pic>
        <p:nvPicPr>
          <p:cNvPr id="96" name="Google Shape;96;p18"/>
          <p:cNvPicPr preferRelativeResize="0"/>
          <p:nvPr/>
        </p:nvPicPr>
        <p:blipFill>
          <a:blip r:embed="rId3">
            <a:alphaModFix/>
          </a:blip>
          <a:stretch>
            <a:fillRect/>
          </a:stretch>
        </p:blipFill>
        <p:spPr>
          <a:xfrm flipH="1">
            <a:off x="2081650" y="3582775"/>
            <a:ext cx="433875" cy="939825"/>
          </a:xfrm>
          <a:prstGeom prst="rect">
            <a:avLst/>
          </a:prstGeom>
          <a:noFill/>
          <a:ln>
            <a:noFill/>
          </a:ln>
        </p:spPr>
      </p:pic>
      <p:pic>
        <p:nvPicPr>
          <p:cNvPr id="97" name="Google Shape;97;p18"/>
          <p:cNvPicPr preferRelativeResize="0"/>
          <p:nvPr/>
        </p:nvPicPr>
        <p:blipFill>
          <a:blip r:embed="rId3">
            <a:alphaModFix/>
          </a:blip>
          <a:stretch>
            <a:fillRect/>
          </a:stretch>
        </p:blipFill>
        <p:spPr>
          <a:xfrm>
            <a:off x="6442850" y="3460275"/>
            <a:ext cx="490425" cy="1062324"/>
          </a:xfrm>
          <a:prstGeom prst="rect">
            <a:avLst/>
          </a:prstGeom>
          <a:noFill/>
          <a:ln>
            <a:noFill/>
          </a:ln>
        </p:spPr>
      </p:pic>
      <p:pic>
        <p:nvPicPr>
          <p:cNvPr id="98" name="Google Shape;98;p18"/>
          <p:cNvPicPr preferRelativeResize="0"/>
          <p:nvPr/>
        </p:nvPicPr>
        <p:blipFill>
          <a:blip r:embed="rId4">
            <a:alphaModFix/>
          </a:blip>
          <a:stretch>
            <a:fillRect/>
          </a:stretch>
        </p:blipFill>
        <p:spPr>
          <a:xfrm>
            <a:off x="2831909" y="2981546"/>
            <a:ext cx="939100" cy="384250"/>
          </a:xfrm>
          <a:prstGeom prst="rect">
            <a:avLst/>
          </a:prstGeom>
          <a:noFill/>
          <a:ln>
            <a:noFill/>
          </a:ln>
        </p:spPr>
      </p:pic>
      <p:sp>
        <p:nvSpPr>
          <p:cNvPr id="99" name="Google Shape;99;p18"/>
          <p:cNvSpPr txBox="1"/>
          <p:nvPr>
            <p:ph type="title"/>
          </p:nvPr>
        </p:nvSpPr>
        <p:spPr>
          <a:xfrm>
            <a:off x="5310300" y="2571755"/>
            <a:ext cx="3113700" cy="5319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0" name="Google Shape;100;p18"/>
          <p:cNvSpPr txBox="1"/>
          <p:nvPr>
            <p:ph idx="1" type="subTitle"/>
          </p:nvPr>
        </p:nvSpPr>
        <p:spPr>
          <a:xfrm>
            <a:off x="1177200" y="1108642"/>
            <a:ext cx="5852100" cy="1463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1" name="Shape 101"/>
        <p:cNvGrpSpPr/>
        <p:nvPr/>
      </p:nvGrpSpPr>
      <p:grpSpPr>
        <a:xfrm>
          <a:off x="0" y="0"/>
          <a:ext cx="0" cy="0"/>
          <a:chOff x="0" y="0"/>
          <a:chExt cx="0" cy="0"/>
        </a:xfrm>
      </p:grpSpPr>
      <p:sp>
        <p:nvSpPr>
          <p:cNvPr id="102" name="Google Shape;102;p19"/>
          <p:cNvSpPr txBox="1"/>
          <p:nvPr>
            <p:ph idx="1" type="subTitle"/>
          </p:nvPr>
        </p:nvSpPr>
        <p:spPr>
          <a:xfrm>
            <a:off x="720000" y="2795100"/>
            <a:ext cx="38406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9"/>
          <p:cNvSpPr txBox="1"/>
          <p:nvPr>
            <p:ph type="title"/>
          </p:nvPr>
        </p:nvSpPr>
        <p:spPr>
          <a:xfrm>
            <a:off x="720000" y="1611600"/>
            <a:ext cx="4206300" cy="1005900"/>
          </a:xfrm>
          <a:prstGeom prst="rect">
            <a:avLst/>
          </a:prstGeom>
        </p:spPr>
        <p:txBody>
          <a:bodyPr anchorCtr="0" anchor="t" bIns="0" lIns="0" spcFirstLastPara="1" rIns="0" wrap="square" tIns="0">
            <a:noAutofit/>
          </a:bodyPr>
          <a:lstStyle>
            <a:lvl1pPr lvl="0" rtl="0">
              <a:lnSpc>
                <a:spcPct val="70000"/>
              </a:lnSpc>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04" name="Google Shape;104;p19"/>
          <p:cNvPicPr preferRelativeResize="0"/>
          <p:nvPr/>
        </p:nvPicPr>
        <p:blipFill>
          <a:blip r:embed="rId2">
            <a:alphaModFix/>
          </a:blip>
          <a:stretch>
            <a:fillRect/>
          </a:stretch>
        </p:blipFill>
        <p:spPr>
          <a:xfrm flipH="1" rot="7200004">
            <a:off x="52067" y="873587"/>
            <a:ext cx="914399" cy="8737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105" name="Shape 105"/>
        <p:cNvGrpSpPr/>
        <p:nvPr/>
      </p:nvGrpSpPr>
      <p:grpSpPr>
        <a:xfrm>
          <a:off x="0" y="0"/>
          <a:ext cx="0" cy="0"/>
          <a:chOff x="0" y="0"/>
          <a:chExt cx="0" cy="0"/>
        </a:xfrm>
      </p:grpSpPr>
      <p:sp>
        <p:nvSpPr>
          <p:cNvPr id="106" name="Google Shape;106;p20"/>
          <p:cNvSpPr txBox="1"/>
          <p:nvPr>
            <p:ph idx="1" type="subTitle"/>
          </p:nvPr>
        </p:nvSpPr>
        <p:spPr>
          <a:xfrm>
            <a:off x="4572000" y="1894650"/>
            <a:ext cx="2759100" cy="1354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0"/>
          <p:cNvSpPr txBox="1"/>
          <p:nvPr>
            <p:ph type="title"/>
          </p:nvPr>
        </p:nvSpPr>
        <p:spPr>
          <a:xfrm>
            <a:off x="4572000" y="425525"/>
            <a:ext cx="3852000" cy="4572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877350" y="1819231"/>
            <a:ext cx="7389300" cy="9144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840450" y="701881"/>
            <a:ext cx="1463100" cy="10974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286000" y="2805127"/>
            <a:ext cx="45720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7" name="Google Shape;17;p3"/>
          <p:cNvPicPr preferRelativeResize="0"/>
          <p:nvPr/>
        </p:nvPicPr>
        <p:blipFill>
          <a:blip r:embed="rId2">
            <a:alphaModFix/>
          </a:blip>
          <a:stretch>
            <a:fillRect/>
          </a:stretch>
        </p:blipFill>
        <p:spPr>
          <a:xfrm>
            <a:off x="0" y="3524250"/>
            <a:ext cx="9144000" cy="1619250"/>
          </a:xfrm>
          <a:prstGeom prst="rect">
            <a:avLst/>
          </a:prstGeom>
          <a:noFill/>
          <a:ln>
            <a:noFill/>
          </a:ln>
        </p:spPr>
      </p:pic>
      <p:pic>
        <p:nvPicPr>
          <p:cNvPr id="18" name="Google Shape;18;p3"/>
          <p:cNvPicPr preferRelativeResize="0"/>
          <p:nvPr/>
        </p:nvPicPr>
        <p:blipFill>
          <a:blip r:embed="rId3">
            <a:alphaModFix/>
          </a:blip>
          <a:stretch>
            <a:fillRect/>
          </a:stretch>
        </p:blipFill>
        <p:spPr>
          <a:xfrm>
            <a:off x="2131850" y="3398300"/>
            <a:ext cx="526175" cy="1139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5315100" y="2206050"/>
            <a:ext cx="3108900" cy="1097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1"/>
          <p:cNvSpPr txBox="1"/>
          <p:nvPr>
            <p:ph type="title"/>
          </p:nvPr>
        </p:nvSpPr>
        <p:spPr>
          <a:xfrm>
            <a:off x="5315100" y="410150"/>
            <a:ext cx="3108900" cy="11886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11" name="Shape 111"/>
        <p:cNvGrpSpPr/>
        <p:nvPr/>
      </p:nvGrpSpPr>
      <p:grpSpPr>
        <a:xfrm>
          <a:off x="0" y="0"/>
          <a:ext cx="0" cy="0"/>
          <a:chOff x="0" y="0"/>
          <a:chExt cx="0" cy="0"/>
        </a:xfrm>
      </p:grpSpPr>
      <p:sp>
        <p:nvSpPr>
          <p:cNvPr id="112" name="Google Shape;112;p22"/>
          <p:cNvSpPr txBox="1"/>
          <p:nvPr>
            <p:ph idx="1" type="subTitle"/>
          </p:nvPr>
        </p:nvSpPr>
        <p:spPr>
          <a:xfrm>
            <a:off x="6138000" y="2410200"/>
            <a:ext cx="2286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2"/>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14" name="Google Shape;114;p22"/>
          <p:cNvPicPr preferRelativeResize="0"/>
          <p:nvPr/>
        </p:nvPicPr>
        <p:blipFill>
          <a:blip r:embed="rId2">
            <a:alphaModFix/>
          </a:blip>
          <a:stretch>
            <a:fillRect/>
          </a:stretch>
        </p:blipFill>
        <p:spPr>
          <a:xfrm rot="974684">
            <a:off x="52067" y="13487"/>
            <a:ext cx="914400" cy="87375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15" name="Shape 115"/>
        <p:cNvGrpSpPr/>
        <p:nvPr/>
      </p:nvGrpSpPr>
      <p:grpSpPr>
        <a:xfrm>
          <a:off x="0" y="0"/>
          <a:ext cx="0" cy="0"/>
          <a:chOff x="0" y="0"/>
          <a:chExt cx="0" cy="0"/>
        </a:xfrm>
      </p:grpSpPr>
      <p:sp>
        <p:nvSpPr>
          <p:cNvPr id="116" name="Google Shape;116;p23"/>
          <p:cNvSpPr txBox="1"/>
          <p:nvPr>
            <p:ph idx="1" type="subTitle"/>
          </p:nvPr>
        </p:nvSpPr>
        <p:spPr>
          <a:xfrm>
            <a:off x="720000" y="2457300"/>
            <a:ext cx="1828800" cy="1097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3"/>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18" name="Google Shape;118;p23"/>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19" name="Shape 119"/>
        <p:cNvGrpSpPr/>
        <p:nvPr/>
      </p:nvGrpSpPr>
      <p:grpSpPr>
        <a:xfrm>
          <a:off x="0" y="0"/>
          <a:ext cx="0" cy="0"/>
          <a:chOff x="0" y="0"/>
          <a:chExt cx="0" cy="0"/>
        </a:xfrm>
      </p:grpSpPr>
      <p:sp>
        <p:nvSpPr>
          <p:cNvPr id="120" name="Google Shape;120;p24"/>
          <p:cNvSpPr txBox="1"/>
          <p:nvPr>
            <p:ph idx="1" type="subTitle"/>
          </p:nvPr>
        </p:nvSpPr>
        <p:spPr>
          <a:xfrm>
            <a:off x="720000" y="2206050"/>
            <a:ext cx="3200400" cy="731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4"/>
          <p:cNvSpPr txBox="1"/>
          <p:nvPr>
            <p:ph type="title"/>
          </p:nvPr>
        </p:nvSpPr>
        <p:spPr>
          <a:xfrm>
            <a:off x="720000" y="410150"/>
            <a:ext cx="3852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22" name="Google Shape;122;p24"/>
          <p:cNvPicPr preferRelativeResize="0"/>
          <p:nvPr/>
        </p:nvPicPr>
        <p:blipFill>
          <a:blip r:embed="rId2">
            <a:alphaModFix/>
          </a:blip>
          <a:stretch>
            <a:fillRect/>
          </a:stretch>
        </p:blipFill>
        <p:spPr>
          <a:xfrm rot="974684">
            <a:off x="52067" y="13487"/>
            <a:ext cx="914400" cy="87375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3" name="Shape 123"/>
        <p:cNvGrpSpPr/>
        <p:nvPr/>
      </p:nvGrpSpPr>
      <p:grpSpPr>
        <a:xfrm>
          <a:off x="0" y="0"/>
          <a:ext cx="0" cy="0"/>
          <a:chOff x="0" y="0"/>
          <a:chExt cx="0" cy="0"/>
        </a:xfrm>
      </p:grpSpPr>
      <p:sp>
        <p:nvSpPr>
          <p:cNvPr id="124" name="Google Shape;124;p25"/>
          <p:cNvSpPr txBox="1"/>
          <p:nvPr>
            <p:ph type="title"/>
          </p:nvPr>
        </p:nvSpPr>
        <p:spPr>
          <a:xfrm>
            <a:off x="720000" y="2928613"/>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 name="Google Shape;125;p25"/>
          <p:cNvSpPr txBox="1"/>
          <p:nvPr>
            <p:ph idx="1" type="subTitle"/>
          </p:nvPr>
        </p:nvSpPr>
        <p:spPr>
          <a:xfrm>
            <a:off x="720000" y="3385813"/>
            <a:ext cx="20118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5"/>
          <p:cNvSpPr txBox="1"/>
          <p:nvPr>
            <p:ph idx="2" type="title"/>
          </p:nvPr>
        </p:nvSpPr>
        <p:spPr>
          <a:xfrm>
            <a:off x="3566100" y="2928613"/>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7" name="Google Shape;127;p25"/>
          <p:cNvSpPr txBox="1"/>
          <p:nvPr>
            <p:ph idx="3" type="subTitle"/>
          </p:nvPr>
        </p:nvSpPr>
        <p:spPr>
          <a:xfrm>
            <a:off x="3566100" y="3385813"/>
            <a:ext cx="20118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5"/>
          <p:cNvSpPr txBox="1"/>
          <p:nvPr>
            <p:ph idx="4" type="title"/>
          </p:nvPr>
        </p:nvSpPr>
        <p:spPr>
          <a:xfrm>
            <a:off x="6412200" y="2928613"/>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25"/>
          <p:cNvSpPr txBox="1"/>
          <p:nvPr>
            <p:ph idx="5" type="subTitle"/>
          </p:nvPr>
        </p:nvSpPr>
        <p:spPr>
          <a:xfrm>
            <a:off x="6412200" y="3385813"/>
            <a:ext cx="20118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5"/>
          <p:cNvSpPr txBox="1"/>
          <p:nvPr>
            <p:ph idx="6"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31" name="Google Shape;131;p25"/>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2" name="Shape 132"/>
        <p:cNvGrpSpPr/>
        <p:nvPr/>
      </p:nvGrpSpPr>
      <p:grpSpPr>
        <a:xfrm>
          <a:off x="0" y="0"/>
          <a:ext cx="0" cy="0"/>
          <a:chOff x="0" y="0"/>
          <a:chExt cx="0" cy="0"/>
        </a:xfrm>
      </p:grpSpPr>
      <p:sp>
        <p:nvSpPr>
          <p:cNvPr id="133" name="Google Shape;133;p26"/>
          <p:cNvSpPr txBox="1"/>
          <p:nvPr>
            <p:ph type="title"/>
          </p:nvPr>
        </p:nvSpPr>
        <p:spPr>
          <a:xfrm>
            <a:off x="720000" y="3333738"/>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26"/>
          <p:cNvSpPr txBox="1"/>
          <p:nvPr>
            <p:ph idx="1" type="subTitle"/>
          </p:nvPr>
        </p:nvSpPr>
        <p:spPr>
          <a:xfrm>
            <a:off x="720000" y="3790938"/>
            <a:ext cx="20118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6"/>
          <p:cNvSpPr txBox="1"/>
          <p:nvPr>
            <p:ph idx="2" type="title"/>
          </p:nvPr>
        </p:nvSpPr>
        <p:spPr>
          <a:xfrm>
            <a:off x="3566100" y="3333738"/>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 name="Google Shape;136;p26"/>
          <p:cNvSpPr txBox="1"/>
          <p:nvPr>
            <p:ph idx="3" type="subTitle"/>
          </p:nvPr>
        </p:nvSpPr>
        <p:spPr>
          <a:xfrm>
            <a:off x="3566100" y="3790938"/>
            <a:ext cx="20118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6"/>
          <p:cNvSpPr txBox="1"/>
          <p:nvPr>
            <p:ph idx="4" type="title"/>
          </p:nvPr>
        </p:nvSpPr>
        <p:spPr>
          <a:xfrm>
            <a:off x="6412200" y="3333738"/>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26"/>
          <p:cNvSpPr txBox="1"/>
          <p:nvPr>
            <p:ph idx="5" type="subTitle"/>
          </p:nvPr>
        </p:nvSpPr>
        <p:spPr>
          <a:xfrm>
            <a:off x="6412200" y="3790938"/>
            <a:ext cx="20118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6"/>
          <p:cNvSpPr txBox="1"/>
          <p:nvPr>
            <p:ph idx="6"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40" name="Google Shape;140;p26"/>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1" name="Shape 141"/>
        <p:cNvGrpSpPr/>
        <p:nvPr/>
      </p:nvGrpSpPr>
      <p:grpSpPr>
        <a:xfrm>
          <a:off x="0" y="0"/>
          <a:ext cx="0" cy="0"/>
          <a:chOff x="0" y="0"/>
          <a:chExt cx="0" cy="0"/>
        </a:xfrm>
      </p:grpSpPr>
      <p:sp>
        <p:nvSpPr>
          <p:cNvPr id="142" name="Google Shape;142;p27"/>
          <p:cNvSpPr txBox="1"/>
          <p:nvPr>
            <p:ph type="title"/>
          </p:nvPr>
        </p:nvSpPr>
        <p:spPr>
          <a:xfrm>
            <a:off x="720009"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1" type="subTitle"/>
          </p:nvPr>
        </p:nvSpPr>
        <p:spPr>
          <a:xfrm>
            <a:off x="720009"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7"/>
          <p:cNvSpPr txBox="1"/>
          <p:nvPr>
            <p:ph idx="2" type="title"/>
          </p:nvPr>
        </p:nvSpPr>
        <p:spPr>
          <a:xfrm>
            <a:off x="4758811"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3" type="subTitle"/>
          </p:nvPr>
        </p:nvSpPr>
        <p:spPr>
          <a:xfrm>
            <a:off x="4758806"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7"/>
          <p:cNvSpPr txBox="1"/>
          <p:nvPr>
            <p:ph idx="4" type="title"/>
          </p:nvPr>
        </p:nvSpPr>
        <p:spPr>
          <a:xfrm>
            <a:off x="2739410"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7"/>
          <p:cNvSpPr txBox="1"/>
          <p:nvPr>
            <p:ph idx="5" type="subTitle"/>
          </p:nvPr>
        </p:nvSpPr>
        <p:spPr>
          <a:xfrm>
            <a:off x="2739408"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7"/>
          <p:cNvSpPr txBox="1"/>
          <p:nvPr>
            <p:ph idx="6" type="title"/>
          </p:nvPr>
        </p:nvSpPr>
        <p:spPr>
          <a:xfrm>
            <a:off x="6778212"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27"/>
          <p:cNvSpPr txBox="1"/>
          <p:nvPr>
            <p:ph idx="7" type="subTitle"/>
          </p:nvPr>
        </p:nvSpPr>
        <p:spPr>
          <a:xfrm>
            <a:off x="6778205"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7"/>
          <p:cNvSpPr txBox="1"/>
          <p:nvPr>
            <p:ph idx="8"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51" name="Google Shape;151;p27"/>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52" name="Shape 152"/>
        <p:cNvGrpSpPr/>
        <p:nvPr/>
      </p:nvGrpSpPr>
      <p:grpSpPr>
        <a:xfrm>
          <a:off x="0" y="0"/>
          <a:ext cx="0" cy="0"/>
          <a:chOff x="0" y="0"/>
          <a:chExt cx="0" cy="0"/>
        </a:xfrm>
      </p:grpSpPr>
      <p:sp>
        <p:nvSpPr>
          <p:cNvPr id="153" name="Google Shape;153;p28"/>
          <p:cNvSpPr txBox="1"/>
          <p:nvPr>
            <p:ph type="title"/>
          </p:nvPr>
        </p:nvSpPr>
        <p:spPr>
          <a:xfrm>
            <a:off x="720009" y="1657350"/>
            <a:ext cx="1645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1" type="subTitle"/>
          </p:nvPr>
        </p:nvSpPr>
        <p:spPr>
          <a:xfrm>
            <a:off x="720009" y="211455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8"/>
          <p:cNvSpPr txBox="1"/>
          <p:nvPr>
            <p:ph idx="2" type="title"/>
          </p:nvPr>
        </p:nvSpPr>
        <p:spPr>
          <a:xfrm>
            <a:off x="6778211" y="3128100"/>
            <a:ext cx="1645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3" type="subTitle"/>
          </p:nvPr>
        </p:nvSpPr>
        <p:spPr>
          <a:xfrm>
            <a:off x="6778206" y="35853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8"/>
          <p:cNvSpPr txBox="1"/>
          <p:nvPr>
            <p:ph idx="4" type="title"/>
          </p:nvPr>
        </p:nvSpPr>
        <p:spPr>
          <a:xfrm>
            <a:off x="720010" y="3128100"/>
            <a:ext cx="1645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5" type="subTitle"/>
          </p:nvPr>
        </p:nvSpPr>
        <p:spPr>
          <a:xfrm>
            <a:off x="720008" y="35853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8"/>
          <p:cNvSpPr txBox="1"/>
          <p:nvPr>
            <p:ph idx="6" type="title"/>
          </p:nvPr>
        </p:nvSpPr>
        <p:spPr>
          <a:xfrm>
            <a:off x="6778212" y="1657350"/>
            <a:ext cx="1645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8"/>
          <p:cNvSpPr txBox="1"/>
          <p:nvPr>
            <p:ph idx="7" type="subTitle"/>
          </p:nvPr>
        </p:nvSpPr>
        <p:spPr>
          <a:xfrm>
            <a:off x="6778205" y="211455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8"/>
          <p:cNvSpPr txBox="1"/>
          <p:nvPr>
            <p:ph idx="8"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62" name="Google Shape;162;p28"/>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2_1">
    <p:spTree>
      <p:nvGrpSpPr>
        <p:cNvPr id="163" name="Shape 163"/>
        <p:cNvGrpSpPr/>
        <p:nvPr/>
      </p:nvGrpSpPr>
      <p:grpSpPr>
        <a:xfrm>
          <a:off x="0" y="0"/>
          <a:ext cx="0" cy="0"/>
          <a:chOff x="0" y="0"/>
          <a:chExt cx="0" cy="0"/>
        </a:xfrm>
      </p:grpSpPr>
      <p:sp>
        <p:nvSpPr>
          <p:cNvPr id="164" name="Google Shape;164;p29"/>
          <p:cNvSpPr txBox="1"/>
          <p:nvPr>
            <p:ph type="title"/>
          </p:nvPr>
        </p:nvSpPr>
        <p:spPr>
          <a:xfrm>
            <a:off x="2238861" y="1570975"/>
            <a:ext cx="2011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1" type="subTitle"/>
          </p:nvPr>
        </p:nvSpPr>
        <p:spPr>
          <a:xfrm>
            <a:off x="2238861" y="2028175"/>
            <a:ext cx="2011800" cy="64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title"/>
          </p:nvPr>
        </p:nvSpPr>
        <p:spPr>
          <a:xfrm>
            <a:off x="4893339" y="3280500"/>
            <a:ext cx="2011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3" type="subTitle"/>
          </p:nvPr>
        </p:nvSpPr>
        <p:spPr>
          <a:xfrm>
            <a:off x="4893333" y="3737700"/>
            <a:ext cx="2011800" cy="64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9"/>
          <p:cNvSpPr txBox="1"/>
          <p:nvPr>
            <p:ph idx="4" type="title"/>
          </p:nvPr>
        </p:nvSpPr>
        <p:spPr>
          <a:xfrm>
            <a:off x="2238862" y="3280500"/>
            <a:ext cx="2011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9"/>
          <p:cNvSpPr txBox="1"/>
          <p:nvPr>
            <p:ph idx="5" type="subTitle"/>
          </p:nvPr>
        </p:nvSpPr>
        <p:spPr>
          <a:xfrm>
            <a:off x="2238859" y="3737700"/>
            <a:ext cx="2011800" cy="64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9"/>
          <p:cNvSpPr txBox="1"/>
          <p:nvPr>
            <p:ph idx="6" type="title"/>
          </p:nvPr>
        </p:nvSpPr>
        <p:spPr>
          <a:xfrm>
            <a:off x="4893341" y="1570975"/>
            <a:ext cx="2011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9"/>
          <p:cNvSpPr txBox="1"/>
          <p:nvPr>
            <p:ph idx="7" type="subTitle"/>
          </p:nvPr>
        </p:nvSpPr>
        <p:spPr>
          <a:xfrm>
            <a:off x="4893332" y="2028175"/>
            <a:ext cx="2011800" cy="64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9"/>
          <p:cNvSpPr txBox="1"/>
          <p:nvPr>
            <p:ph idx="8"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73" name="Google Shape;173;p29"/>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4" name="Shape 174"/>
        <p:cNvGrpSpPr/>
        <p:nvPr/>
      </p:nvGrpSpPr>
      <p:grpSpPr>
        <a:xfrm>
          <a:off x="0" y="0"/>
          <a:ext cx="0" cy="0"/>
          <a:chOff x="0" y="0"/>
          <a:chExt cx="0" cy="0"/>
        </a:xfrm>
      </p:grpSpPr>
      <p:sp>
        <p:nvSpPr>
          <p:cNvPr id="175" name="Google Shape;175;p30"/>
          <p:cNvSpPr txBox="1"/>
          <p:nvPr>
            <p:ph type="title"/>
          </p:nvPr>
        </p:nvSpPr>
        <p:spPr>
          <a:xfrm>
            <a:off x="720000" y="18295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30"/>
          <p:cNvSpPr txBox="1"/>
          <p:nvPr>
            <p:ph idx="1" type="subTitle"/>
          </p:nvPr>
        </p:nvSpPr>
        <p:spPr>
          <a:xfrm>
            <a:off x="720000" y="22867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30"/>
          <p:cNvSpPr txBox="1"/>
          <p:nvPr>
            <p:ph idx="2" type="title"/>
          </p:nvPr>
        </p:nvSpPr>
        <p:spPr>
          <a:xfrm>
            <a:off x="3657600" y="18295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30"/>
          <p:cNvSpPr txBox="1"/>
          <p:nvPr>
            <p:ph idx="3" type="subTitle"/>
          </p:nvPr>
        </p:nvSpPr>
        <p:spPr>
          <a:xfrm>
            <a:off x="3657600" y="22867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30"/>
          <p:cNvSpPr txBox="1"/>
          <p:nvPr>
            <p:ph idx="4" type="title"/>
          </p:nvPr>
        </p:nvSpPr>
        <p:spPr>
          <a:xfrm>
            <a:off x="720000" y="36615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30"/>
          <p:cNvSpPr txBox="1"/>
          <p:nvPr>
            <p:ph idx="5" type="subTitle"/>
          </p:nvPr>
        </p:nvSpPr>
        <p:spPr>
          <a:xfrm>
            <a:off x="7200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30"/>
          <p:cNvSpPr txBox="1"/>
          <p:nvPr>
            <p:ph idx="6" type="title"/>
          </p:nvPr>
        </p:nvSpPr>
        <p:spPr>
          <a:xfrm>
            <a:off x="3657600" y="36615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30"/>
          <p:cNvSpPr txBox="1"/>
          <p:nvPr>
            <p:ph idx="7" type="subTitle"/>
          </p:nvPr>
        </p:nvSpPr>
        <p:spPr>
          <a:xfrm>
            <a:off x="36576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30"/>
          <p:cNvSpPr txBox="1"/>
          <p:nvPr>
            <p:ph idx="8" type="title"/>
          </p:nvPr>
        </p:nvSpPr>
        <p:spPr>
          <a:xfrm>
            <a:off x="6595195" y="18295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30"/>
          <p:cNvSpPr txBox="1"/>
          <p:nvPr>
            <p:ph idx="9" type="subTitle"/>
          </p:nvPr>
        </p:nvSpPr>
        <p:spPr>
          <a:xfrm>
            <a:off x="6595195" y="22867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30"/>
          <p:cNvSpPr txBox="1"/>
          <p:nvPr>
            <p:ph idx="13" type="title"/>
          </p:nvPr>
        </p:nvSpPr>
        <p:spPr>
          <a:xfrm>
            <a:off x="6595195" y="36615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30"/>
          <p:cNvSpPr txBox="1"/>
          <p:nvPr>
            <p:ph idx="14" type="subTitle"/>
          </p:nvPr>
        </p:nvSpPr>
        <p:spPr>
          <a:xfrm>
            <a:off x="6595195"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0"/>
          <p:cNvSpPr txBox="1"/>
          <p:nvPr>
            <p:ph idx="15"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88" name="Google Shape;188;p30"/>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 name="Google Shape;21;p4"/>
          <p:cNvSpPr txBox="1"/>
          <p:nvPr>
            <p:ph idx="1" type="body"/>
          </p:nvPr>
        </p:nvSpPr>
        <p:spPr>
          <a:xfrm>
            <a:off x="720000" y="1311600"/>
            <a:ext cx="7704000" cy="3291900"/>
          </a:xfrm>
          <a:prstGeom prst="rect">
            <a:avLst/>
          </a:prstGeom>
        </p:spPr>
        <p:txBody>
          <a:bodyPr anchorCtr="0" anchor="t" bIns="0" lIns="0" spcFirstLastPara="1" rIns="0" wrap="square" tIns="0">
            <a:noAutofit/>
          </a:bodyPr>
          <a:lstStyle>
            <a:lvl1pPr indent="-304800" lvl="0" marL="457200" rtl="0">
              <a:spcBef>
                <a:spcPts val="0"/>
              </a:spcBef>
              <a:spcAft>
                <a:spcPts val="0"/>
              </a:spcAft>
              <a:buClr>
                <a:srgbClr val="434343"/>
              </a:buClr>
              <a:buSzPts val="1200"/>
              <a:buAutoNum type="arabicPeriod"/>
              <a:defRPr sz="1200"/>
            </a:lvl1pPr>
            <a:lvl2pPr indent="-304800" lvl="1" marL="914400" rtl="0">
              <a:lnSpc>
                <a:spcPct val="115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pic>
        <p:nvPicPr>
          <p:cNvPr id="22" name="Google Shape;22;p4"/>
          <p:cNvPicPr preferRelativeResize="0"/>
          <p:nvPr/>
        </p:nvPicPr>
        <p:blipFill rotWithShape="1">
          <a:blip r:embed="rId2">
            <a:alphaModFix/>
          </a:blip>
          <a:srcRect b="47254" l="77940" r="0" t="0"/>
          <a:stretch/>
        </p:blipFill>
        <p:spPr>
          <a:xfrm>
            <a:off x="7126900" y="4289400"/>
            <a:ext cx="2017099" cy="8541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9" name="Shape 189"/>
        <p:cNvGrpSpPr/>
        <p:nvPr/>
      </p:nvGrpSpPr>
      <p:grpSpPr>
        <a:xfrm>
          <a:off x="0" y="0"/>
          <a:ext cx="0" cy="0"/>
          <a:chOff x="0" y="0"/>
          <a:chExt cx="0" cy="0"/>
        </a:xfrm>
      </p:grpSpPr>
      <p:sp>
        <p:nvSpPr>
          <p:cNvPr id="190" name="Google Shape;190;p31"/>
          <p:cNvSpPr txBox="1"/>
          <p:nvPr>
            <p:ph hasCustomPrompt="1" type="title"/>
          </p:nvPr>
        </p:nvSpPr>
        <p:spPr>
          <a:xfrm>
            <a:off x="1999975" y="540000"/>
            <a:ext cx="51441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1" name="Google Shape;191;p31"/>
          <p:cNvSpPr txBox="1"/>
          <p:nvPr>
            <p:ph idx="1" type="subTitle"/>
          </p:nvPr>
        </p:nvSpPr>
        <p:spPr>
          <a:xfrm>
            <a:off x="1999975" y="1368303"/>
            <a:ext cx="5144100" cy="274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2" name="Google Shape;192;p31"/>
          <p:cNvSpPr txBox="1"/>
          <p:nvPr>
            <p:ph hasCustomPrompt="1" idx="2" type="title"/>
          </p:nvPr>
        </p:nvSpPr>
        <p:spPr>
          <a:xfrm>
            <a:off x="1999975" y="2020492"/>
            <a:ext cx="51441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3" name="Google Shape;193;p31"/>
          <p:cNvSpPr txBox="1"/>
          <p:nvPr>
            <p:ph idx="3" type="subTitle"/>
          </p:nvPr>
        </p:nvSpPr>
        <p:spPr>
          <a:xfrm>
            <a:off x="1999975" y="2848795"/>
            <a:ext cx="5144100" cy="274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4" name="Google Shape;194;p31"/>
          <p:cNvSpPr txBox="1"/>
          <p:nvPr>
            <p:ph hasCustomPrompt="1" idx="4" type="title"/>
          </p:nvPr>
        </p:nvSpPr>
        <p:spPr>
          <a:xfrm>
            <a:off x="1999975" y="3500997"/>
            <a:ext cx="51441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5" name="Google Shape;195;p31"/>
          <p:cNvSpPr txBox="1"/>
          <p:nvPr>
            <p:ph idx="5" type="subTitle"/>
          </p:nvPr>
        </p:nvSpPr>
        <p:spPr>
          <a:xfrm>
            <a:off x="1999975" y="4329299"/>
            <a:ext cx="5144100" cy="274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96" name="Shape 196"/>
        <p:cNvGrpSpPr/>
        <p:nvPr/>
      </p:nvGrpSpPr>
      <p:grpSpPr>
        <a:xfrm>
          <a:off x="0" y="0"/>
          <a:ext cx="0" cy="0"/>
          <a:chOff x="0" y="0"/>
          <a:chExt cx="0" cy="0"/>
        </a:xfrm>
      </p:grpSpPr>
      <p:sp>
        <p:nvSpPr>
          <p:cNvPr id="197" name="Google Shape;197;p32"/>
          <p:cNvSpPr txBox="1"/>
          <p:nvPr>
            <p:ph hasCustomPrompt="1" type="title"/>
          </p:nvPr>
        </p:nvSpPr>
        <p:spPr>
          <a:xfrm>
            <a:off x="720000" y="1840125"/>
            <a:ext cx="2011800" cy="822900"/>
          </a:xfrm>
          <a:prstGeom prst="rect">
            <a:avLst/>
          </a:prstGeom>
          <a:ln>
            <a:noFill/>
          </a:ln>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8" name="Google Shape;198;p32"/>
          <p:cNvSpPr txBox="1"/>
          <p:nvPr>
            <p:ph idx="1" type="subTitle"/>
          </p:nvPr>
        </p:nvSpPr>
        <p:spPr>
          <a:xfrm>
            <a:off x="720000" y="2724163"/>
            <a:ext cx="20118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2"/>
          <p:cNvSpPr txBox="1"/>
          <p:nvPr>
            <p:ph hasCustomPrompt="1" idx="2" type="title"/>
          </p:nvPr>
        </p:nvSpPr>
        <p:spPr>
          <a:xfrm>
            <a:off x="3566100" y="1840113"/>
            <a:ext cx="2011800" cy="822900"/>
          </a:xfrm>
          <a:prstGeom prst="rect">
            <a:avLst/>
          </a:prstGeom>
          <a:ln>
            <a:noFill/>
          </a:ln>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0" name="Google Shape;200;p32"/>
          <p:cNvSpPr txBox="1"/>
          <p:nvPr>
            <p:ph idx="3" type="subTitle"/>
          </p:nvPr>
        </p:nvSpPr>
        <p:spPr>
          <a:xfrm>
            <a:off x="3566100" y="2724138"/>
            <a:ext cx="20118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2"/>
          <p:cNvSpPr txBox="1"/>
          <p:nvPr>
            <p:ph hasCustomPrompt="1" idx="4" type="title"/>
          </p:nvPr>
        </p:nvSpPr>
        <p:spPr>
          <a:xfrm>
            <a:off x="6412200" y="1840113"/>
            <a:ext cx="2011800" cy="822900"/>
          </a:xfrm>
          <a:prstGeom prst="rect">
            <a:avLst/>
          </a:prstGeom>
          <a:ln>
            <a:noFill/>
          </a:ln>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32"/>
          <p:cNvSpPr txBox="1"/>
          <p:nvPr>
            <p:ph idx="5" type="subTitle"/>
          </p:nvPr>
        </p:nvSpPr>
        <p:spPr>
          <a:xfrm>
            <a:off x="6412200" y="2724138"/>
            <a:ext cx="20118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3" name="Google Shape;203;p32"/>
          <p:cNvPicPr preferRelativeResize="0"/>
          <p:nvPr/>
        </p:nvPicPr>
        <p:blipFill>
          <a:blip r:embed="rId2">
            <a:alphaModFix/>
          </a:blip>
          <a:stretch>
            <a:fillRect/>
          </a:stretch>
        </p:blipFill>
        <p:spPr>
          <a:xfrm>
            <a:off x="0" y="3448060"/>
            <a:ext cx="9144000" cy="169543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4" name="Shape 204"/>
        <p:cNvGrpSpPr/>
        <p:nvPr/>
      </p:nvGrpSpPr>
      <p:grpSpPr>
        <a:xfrm>
          <a:off x="0" y="0"/>
          <a:ext cx="0" cy="0"/>
          <a:chOff x="0" y="0"/>
          <a:chExt cx="0" cy="0"/>
        </a:xfrm>
      </p:grpSpPr>
      <p:sp>
        <p:nvSpPr>
          <p:cNvPr id="205" name="Google Shape;205;p33"/>
          <p:cNvSpPr txBox="1"/>
          <p:nvPr>
            <p:ph type="ctrTitle"/>
          </p:nvPr>
        </p:nvSpPr>
        <p:spPr>
          <a:xfrm>
            <a:off x="2429950" y="540000"/>
            <a:ext cx="4284000" cy="997800"/>
          </a:xfrm>
          <a:prstGeom prst="rect">
            <a:avLst/>
          </a:prstGeom>
        </p:spPr>
        <p:txBody>
          <a:bodyPr anchorCtr="0" anchor="ctr" bIns="0" lIns="0" spcFirstLastPara="1" rIns="0" wrap="square" tIns="0">
            <a:noAutofit/>
          </a:bodyPr>
          <a:lstStyle>
            <a:lvl1pPr lvl="0" rtl="0" algn="ctr">
              <a:spcBef>
                <a:spcPts val="0"/>
              </a:spcBef>
              <a:spcAft>
                <a:spcPts val="0"/>
              </a:spcAft>
              <a:buSzPts val="5200"/>
              <a:buNone/>
              <a:defRPr sz="10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33"/>
          <p:cNvSpPr txBox="1"/>
          <p:nvPr>
            <p:ph idx="1" type="subTitle"/>
          </p:nvPr>
        </p:nvSpPr>
        <p:spPr>
          <a:xfrm>
            <a:off x="1669050" y="1655575"/>
            <a:ext cx="58059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07" name="Google Shape;207;p33"/>
          <p:cNvPicPr preferRelativeResize="0"/>
          <p:nvPr/>
        </p:nvPicPr>
        <p:blipFill>
          <a:blip r:embed="rId2">
            <a:alphaModFix/>
          </a:blip>
          <a:stretch>
            <a:fillRect/>
          </a:stretch>
        </p:blipFill>
        <p:spPr>
          <a:xfrm>
            <a:off x="0" y="3524250"/>
            <a:ext cx="9144000" cy="1619250"/>
          </a:xfrm>
          <a:prstGeom prst="rect">
            <a:avLst/>
          </a:prstGeom>
          <a:noFill/>
          <a:ln>
            <a:noFill/>
          </a:ln>
        </p:spPr>
      </p:pic>
      <p:sp>
        <p:nvSpPr>
          <p:cNvPr id="208" name="Google Shape;208;p33"/>
          <p:cNvSpPr txBox="1"/>
          <p:nvPr/>
        </p:nvSpPr>
        <p:spPr>
          <a:xfrm>
            <a:off x="2564100" y="2912075"/>
            <a:ext cx="40158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Assistant"/>
                <a:ea typeface="Assistant"/>
                <a:cs typeface="Assistant"/>
                <a:sym typeface="Assistant"/>
              </a:rPr>
              <a:t>CREDITS: This presentation template was created by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Slidesgo</a:t>
            </a:r>
            <a:r>
              <a:rPr lang="en" sz="1200">
                <a:solidFill>
                  <a:schemeClr val="dk1"/>
                </a:solidFill>
                <a:latin typeface="Assistant"/>
                <a:ea typeface="Assistant"/>
                <a:cs typeface="Assistant"/>
                <a:sym typeface="Assistant"/>
              </a:rPr>
              <a:t>, including icons by </a:t>
            </a:r>
            <a:r>
              <a:rPr b="1" lang="en"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Flaticon</a:t>
            </a:r>
            <a:r>
              <a:rPr lang="en" sz="1200">
                <a:solidFill>
                  <a:schemeClr val="dk1"/>
                </a:solidFill>
                <a:latin typeface="Assistant"/>
                <a:ea typeface="Assistant"/>
                <a:cs typeface="Assistant"/>
                <a:sym typeface="Assistant"/>
              </a:rPr>
              <a:t>, infographics &amp; images by </a:t>
            </a:r>
            <a:r>
              <a:rPr b="1" lang="en" sz="1200">
                <a:solidFill>
                  <a:schemeClr val="dk1"/>
                </a:solidFill>
                <a:uFill>
                  <a:noFill/>
                </a:uFill>
                <a:latin typeface="Assistant"/>
                <a:ea typeface="Assistant"/>
                <a:cs typeface="Assistant"/>
                <a:sym typeface="Assistant"/>
                <a:hlinkClick r:id="rId5">
                  <a:extLst>
                    <a:ext uri="{A12FA001-AC4F-418D-AE19-62706E023703}">
                      <ahyp:hlinkClr val="tx"/>
                    </a:ext>
                  </a:extLst>
                </a:hlinkClick>
              </a:rPr>
              <a:t>Freepik</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9" name="Shape 209"/>
        <p:cNvGrpSpPr/>
        <p:nvPr/>
      </p:nvGrpSpPr>
      <p:grpSpPr>
        <a:xfrm>
          <a:off x="0" y="0"/>
          <a:ext cx="0" cy="0"/>
          <a:chOff x="0" y="0"/>
          <a:chExt cx="0" cy="0"/>
        </a:xfrm>
      </p:grpSpPr>
      <p:pic>
        <p:nvPicPr>
          <p:cNvPr id="210" name="Google Shape;210;p34"/>
          <p:cNvPicPr preferRelativeResize="0"/>
          <p:nvPr/>
        </p:nvPicPr>
        <p:blipFill>
          <a:blip r:embed="rId2">
            <a:alphaModFix/>
          </a:blip>
          <a:stretch>
            <a:fillRect/>
          </a:stretch>
        </p:blipFill>
        <p:spPr>
          <a:xfrm>
            <a:off x="0" y="3524250"/>
            <a:ext cx="9144000" cy="1619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2">
            <a:alphaModFix/>
          </a:blip>
          <a:stretch>
            <a:fillRect/>
          </a:stretch>
        </p:blipFill>
        <p:spPr>
          <a:xfrm>
            <a:off x="0" y="3448060"/>
            <a:ext cx="9144000" cy="169543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213" name="Shape 213"/>
        <p:cNvGrpSpPr/>
        <p:nvPr/>
      </p:nvGrpSpPr>
      <p:grpSpPr>
        <a:xfrm>
          <a:off x="0" y="0"/>
          <a:ext cx="0" cy="0"/>
          <a:chOff x="0" y="0"/>
          <a:chExt cx="0" cy="0"/>
        </a:xfrm>
      </p:grpSpPr>
      <p:pic>
        <p:nvPicPr>
          <p:cNvPr id="214" name="Google Shape;214;p36"/>
          <p:cNvPicPr preferRelativeResize="0"/>
          <p:nvPr/>
        </p:nvPicPr>
        <p:blipFill>
          <a:blip r:embed="rId2">
            <a:alphaModFix/>
          </a:blip>
          <a:stretch>
            <a:fillRect/>
          </a:stretch>
        </p:blipFill>
        <p:spPr>
          <a:xfrm>
            <a:off x="-50" y="3371850"/>
            <a:ext cx="9144000" cy="1771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8" name="Shape 21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9" name="Shape 219"/>
        <p:cNvGrpSpPr/>
        <p:nvPr/>
      </p:nvGrpSpPr>
      <p:grpSpPr>
        <a:xfrm>
          <a:off x="0" y="0"/>
          <a:ext cx="0" cy="0"/>
          <a:chOff x="0" y="0"/>
          <a:chExt cx="0" cy="0"/>
        </a:xfrm>
      </p:grpSpPr>
      <p:sp>
        <p:nvSpPr>
          <p:cNvPr id="220" name="Google Shape;220;p3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idx="1" type="subTitle"/>
          </p:nvPr>
        </p:nvSpPr>
        <p:spPr>
          <a:xfrm>
            <a:off x="1144369" y="2800350"/>
            <a:ext cx="3200400" cy="4572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2" type="subTitle"/>
          </p:nvPr>
        </p:nvSpPr>
        <p:spPr>
          <a:xfrm>
            <a:off x="4799244" y="2800350"/>
            <a:ext cx="32004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 name="Google Shape;26;p5"/>
          <p:cNvSpPr txBox="1"/>
          <p:nvPr>
            <p:ph idx="3" type="subTitle"/>
          </p:nvPr>
        </p:nvSpPr>
        <p:spPr>
          <a:xfrm>
            <a:off x="1144356" y="3340660"/>
            <a:ext cx="32004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4" type="subTitle"/>
          </p:nvPr>
        </p:nvSpPr>
        <p:spPr>
          <a:xfrm>
            <a:off x="4799231" y="3340660"/>
            <a:ext cx="32004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29" name="Google Shape;29;p5"/>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32" name="Google Shape;32;p6"/>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flipH="1">
            <a:off x="5748039" y="2094600"/>
            <a:ext cx="1203087" cy="492268"/>
          </a:xfrm>
          <a:prstGeom prst="rect">
            <a:avLst/>
          </a:prstGeom>
          <a:noFill/>
          <a:ln>
            <a:noFill/>
          </a:ln>
        </p:spPr>
      </p:pic>
      <p:pic>
        <p:nvPicPr>
          <p:cNvPr id="35" name="Google Shape;35;p7"/>
          <p:cNvPicPr preferRelativeResize="0"/>
          <p:nvPr/>
        </p:nvPicPr>
        <p:blipFill rotWithShape="1">
          <a:blip r:embed="rId3">
            <a:alphaModFix/>
          </a:blip>
          <a:srcRect b="0" l="0" r="0" t="0"/>
          <a:stretch/>
        </p:blipFill>
        <p:spPr>
          <a:xfrm>
            <a:off x="0" y="1752600"/>
            <a:ext cx="9144000" cy="3467100"/>
          </a:xfrm>
          <a:prstGeom prst="rect">
            <a:avLst/>
          </a:prstGeom>
          <a:noFill/>
          <a:ln>
            <a:noFill/>
          </a:ln>
        </p:spPr>
      </p:pic>
      <p:pic>
        <p:nvPicPr>
          <p:cNvPr id="36" name="Google Shape;36;p7"/>
          <p:cNvPicPr preferRelativeResize="0"/>
          <p:nvPr/>
        </p:nvPicPr>
        <p:blipFill>
          <a:blip r:embed="rId2">
            <a:alphaModFix/>
          </a:blip>
          <a:stretch>
            <a:fillRect/>
          </a:stretch>
        </p:blipFill>
        <p:spPr>
          <a:xfrm>
            <a:off x="7532375" y="2692027"/>
            <a:ext cx="891622" cy="364800"/>
          </a:xfrm>
          <a:prstGeom prst="rect">
            <a:avLst/>
          </a:prstGeom>
          <a:noFill/>
          <a:ln>
            <a:noFill/>
          </a:ln>
        </p:spPr>
      </p:pic>
      <p:pic>
        <p:nvPicPr>
          <p:cNvPr id="37" name="Google Shape;37;p7"/>
          <p:cNvPicPr preferRelativeResize="0"/>
          <p:nvPr/>
        </p:nvPicPr>
        <p:blipFill>
          <a:blip r:embed="rId2">
            <a:alphaModFix/>
          </a:blip>
          <a:stretch>
            <a:fillRect/>
          </a:stretch>
        </p:blipFill>
        <p:spPr>
          <a:xfrm>
            <a:off x="5073975" y="2890652"/>
            <a:ext cx="891622" cy="364800"/>
          </a:xfrm>
          <a:prstGeom prst="rect">
            <a:avLst/>
          </a:prstGeom>
          <a:noFill/>
          <a:ln>
            <a:noFill/>
          </a:ln>
        </p:spPr>
      </p:pic>
      <p:sp>
        <p:nvSpPr>
          <p:cNvPr id="38" name="Google Shape;38;p7"/>
          <p:cNvSpPr txBox="1"/>
          <p:nvPr>
            <p:ph type="title"/>
          </p:nvPr>
        </p:nvSpPr>
        <p:spPr>
          <a:xfrm>
            <a:off x="720000" y="540000"/>
            <a:ext cx="4572000" cy="1554600"/>
          </a:xfrm>
          <a:prstGeom prst="rect">
            <a:avLst/>
          </a:prstGeom>
        </p:spPr>
        <p:txBody>
          <a:bodyPr anchorCtr="0" anchor="t" bIns="0" lIns="0" spcFirstLastPara="1" rIns="0" wrap="square" tIns="0">
            <a:noAutofit/>
          </a:bodyPr>
          <a:lstStyle>
            <a:lvl1pPr lvl="0" rtl="0">
              <a:lnSpc>
                <a:spcPct val="70000"/>
              </a:lnSpc>
              <a:spcBef>
                <a:spcPts val="0"/>
              </a:spcBef>
              <a:spcAft>
                <a:spcPts val="0"/>
              </a:spcAft>
              <a:buSzPts val="4000"/>
              <a:buNone/>
              <a:defRPr sz="65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9" name="Google Shape;39;p7"/>
          <p:cNvSpPr txBox="1"/>
          <p:nvPr>
            <p:ph idx="1" type="body"/>
          </p:nvPr>
        </p:nvSpPr>
        <p:spPr>
          <a:xfrm>
            <a:off x="720000" y="2094600"/>
            <a:ext cx="4572000" cy="1956900"/>
          </a:xfrm>
          <a:prstGeom prst="rect">
            <a:avLst/>
          </a:prstGeom>
        </p:spPr>
        <p:txBody>
          <a:bodyPr anchorCtr="0" anchor="t" bIns="0" lIns="0" spcFirstLastPara="1" rIns="0" wrap="square" tIns="0">
            <a:noAutofit/>
          </a:bodyPr>
          <a:lstStyle>
            <a:lvl1pPr indent="-279400" lvl="0" marL="457200" rtl="0">
              <a:spcBef>
                <a:spcPts val="0"/>
              </a:spcBef>
              <a:spcAft>
                <a:spcPts val="0"/>
              </a:spcAft>
              <a:buClr>
                <a:srgbClr val="999999"/>
              </a:buClr>
              <a:buSzPts val="800"/>
              <a:buFont typeface="Open Sans"/>
              <a:buChar char="●"/>
              <a:defRPr sz="1400">
                <a:solidFill>
                  <a:srgbClr val="434343"/>
                </a:solidFill>
              </a:defRPr>
            </a:lvl1pPr>
            <a:lvl2pPr indent="-279400" lvl="1" marL="914400" rtl="0">
              <a:lnSpc>
                <a:spcPct val="115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15000"/>
              </a:lnSpc>
              <a:spcBef>
                <a:spcPts val="0"/>
              </a:spcBef>
              <a:spcAft>
                <a:spcPts val="0"/>
              </a:spcAft>
              <a:buClr>
                <a:srgbClr val="999999"/>
              </a:buClr>
              <a:buSzPts val="800"/>
              <a:buFont typeface="Open Sans"/>
              <a:buChar char="■"/>
              <a:defRPr>
                <a:solidFill>
                  <a:srgbClr val="434343"/>
                </a:solidFill>
              </a:defRPr>
            </a:lvl3pPr>
            <a:lvl4pPr indent="-279400" lvl="3" marL="1828800" rtl="0">
              <a:lnSpc>
                <a:spcPct val="115000"/>
              </a:lnSpc>
              <a:spcBef>
                <a:spcPts val="0"/>
              </a:spcBef>
              <a:spcAft>
                <a:spcPts val="0"/>
              </a:spcAft>
              <a:buClr>
                <a:srgbClr val="999999"/>
              </a:buClr>
              <a:buSzPts val="800"/>
              <a:buFont typeface="Open Sans"/>
              <a:buChar char="●"/>
              <a:defRPr>
                <a:solidFill>
                  <a:srgbClr val="434343"/>
                </a:solidFill>
              </a:defRPr>
            </a:lvl4pPr>
            <a:lvl5pPr indent="-304800" lvl="4" marL="2286000" rtl="0">
              <a:lnSpc>
                <a:spcPct val="115000"/>
              </a:lnSpc>
              <a:spcBef>
                <a:spcPts val="0"/>
              </a:spcBef>
              <a:spcAft>
                <a:spcPts val="0"/>
              </a:spcAft>
              <a:buClr>
                <a:srgbClr val="999999"/>
              </a:buClr>
              <a:buSzPts val="1200"/>
              <a:buFont typeface="Open Sans"/>
              <a:buChar char="○"/>
              <a:defRPr>
                <a:solidFill>
                  <a:srgbClr val="434343"/>
                </a:solidFill>
              </a:defRPr>
            </a:lvl5pPr>
            <a:lvl6pPr indent="-304800" lvl="5" marL="2743200" rtl="0">
              <a:lnSpc>
                <a:spcPct val="115000"/>
              </a:lnSpc>
              <a:spcBef>
                <a:spcPts val="0"/>
              </a:spcBef>
              <a:spcAft>
                <a:spcPts val="0"/>
              </a:spcAft>
              <a:buClr>
                <a:srgbClr val="999999"/>
              </a:buClr>
              <a:buSzPts val="1200"/>
              <a:buFont typeface="Open Sans"/>
              <a:buChar char="■"/>
              <a:defRPr>
                <a:solidFill>
                  <a:srgbClr val="434343"/>
                </a:solidFill>
              </a:defRPr>
            </a:lvl6pPr>
            <a:lvl7pPr indent="-273050" lvl="6" marL="3200400" rtl="0">
              <a:lnSpc>
                <a:spcPct val="115000"/>
              </a:lnSpc>
              <a:spcBef>
                <a:spcPts val="0"/>
              </a:spcBef>
              <a:spcAft>
                <a:spcPts val="0"/>
              </a:spcAft>
              <a:buClr>
                <a:srgbClr val="999999"/>
              </a:buClr>
              <a:buSzPts val="700"/>
              <a:buFont typeface="Open Sans"/>
              <a:buChar char="●"/>
              <a:defRPr>
                <a:solidFill>
                  <a:srgbClr val="434343"/>
                </a:solidFill>
              </a:defRPr>
            </a:lvl7pPr>
            <a:lvl8pPr indent="-273050" lvl="7" marL="3657600" rtl="0">
              <a:lnSpc>
                <a:spcPct val="115000"/>
              </a:lnSpc>
              <a:spcBef>
                <a:spcPts val="0"/>
              </a:spcBef>
              <a:spcAft>
                <a:spcPts val="0"/>
              </a:spcAft>
              <a:buClr>
                <a:srgbClr val="999999"/>
              </a:buClr>
              <a:buSzPts val="700"/>
              <a:buFont typeface="Open Sans"/>
              <a:buChar char="○"/>
              <a:defRPr>
                <a:solidFill>
                  <a:srgbClr val="434343"/>
                </a:solidFill>
              </a:defRPr>
            </a:lvl8pPr>
            <a:lvl9pPr indent="-266700" lvl="8" marL="4114800" rtl="0">
              <a:lnSpc>
                <a:spcPct val="115000"/>
              </a:lnSpc>
              <a:spcBef>
                <a:spcPts val="0"/>
              </a:spcBef>
              <a:spcAft>
                <a:spcPts val="0"/>
              </a:spcAft>
              <a:buClr>
                <a:srgbClr val="999999"/>
              </a:buClr>
              <a:buSzPts val="600"/>
              <a:buFont typeface="Open Sans"/>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1388100" y="981709"/>
            <a:ext cx="6367800" cy="2103000"/>
          </a:xfrm>
          <a:prstGeom prst="rect">
            <a:avLst/>
          </a:prstGeom>
        </p:spPr>
        <p:txBody>
          <a:bodyPr anchorCtr="0" anchor="ctr" bIns="0" lIns="0" spcFirstLastPara="1" rIns="0" wrap="square" tIns="0">
            <a:noAutofit/>
          </a:bodyPr>
          <a:lstStyle>
            <a:lvl1pPr lvl="0" algn="ctr">
              <a:lnSpc>
                <a:spcPct val="7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42" name="Google Shape;42;p8"/>
          <p:cNvPicPr preferRelativeResize="0"/>
          <p:nvPr/>
        </p:nvPicPr>
        <p:blipFill>
          <a:blip r:embed="rId2">
            <a:alphaModFix/>
          </a:blip>
          <a:stretch>
            <a:fillRect/>
          </a:stretch>
        </p:blipFill>
        <p:spPr>
          <a:xfrm>
            <a:off x="0" y="3448060"/>
            <a:ext cx="9144000" cy="16954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type="title"/>
          </p:nvPr>
        </p:nvSpPr>
        <p:spPr>
          <a:xfrm>
            <a:off x="2194500" y="861725"/>
            <a:ext cx="4755000" cy="15546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1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9"/>
          <p:cNvSpPr txBox="1"/>
          <p:nvPr>
            <p:ph idx="1" type="subTitle"/>
          </p:nvPr>
        </p:nvSpPr>
        <p:spPr>
          <a:xfrm>
            <a:off x="2194500" y="2571750"/>
            <a:ext cx="4755000" cy="713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type="title"/>
          </p:nvPr>
        </p:nvSpPr>
        <p:spPr>
          <a:xfrm>
            <a:off x="2743200" y="1083631"/>
            <a:ext cx="3657600" cy="914400"/>
          </a:xfrm>
          <a:prstGeom prst="rect">
            <a:avLst/>
          </a:prstGeom>
        </p:spPr>
        <p:txBody>
          <a:bodyPr anchorCtr="0" anchor="ctr" bIns="0" lIns="0" spcFirstLastPara="1" rIns="0" wrap="square" tIns="0">
            <a:noAutofit/>
          </a:bodyPr>
          <a:lstStyle>
            <a:lvl1pPr lvl="0" rtl="0" algn="ctr">
              <a:lnSpc>
                <a:spcPct val="70000"/>
              </a:lnSpc>
              <a:spcBef>
                <a:spcPts val="0"/>
              </a:spcBef>
              <a:spcAft>
                <a:spcPts val="0"/>
              </a:spcAft>
              <a:buSzPts val="4000"/>
              <a:buNone/>
              <a:defRPr sz="35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1.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10155"/>
            <a:ext cx="7704000" cy="548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1pPr>
            <a:lvl2pPr lvl="1"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2pPr>
            <a:lvl3pPr lvl="2"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3pPr>
            <a:lvl4pPr lvl="3"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4pPr>
            <a:lvl5pPr lvl="4"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5pPr>
            <a:lvl6pPr lvl="5"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6pPr>
            <a:lvl7pPr lvl="6"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7pPr>
            <a:lvl8pPr lvl="7"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8pPr>
            <a:lvl9pPr lvl="8"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5" name="Shape 215"/>
        <p:cNvGrpSpPr/>
        <p:nvPr/>
      </p:nvGrpSpPr>
      <p:grpSpPr>
        <a:xfrm>
          <a:off x="0" y="0"/>
          <a:ext cx="0" cy="0"/>
          <a:chOff x="0" y="0"/>
          <a:chExt cx="0" cy="0"/>
        </a:xfrm>
      </p:grpSpPr>
      <p:sp>
        <p:nvSpPr>
          <p:cNvPr id="216" name="Google Shape;216;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7" name="Google Shape;217;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10.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2.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41.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7.xml"/><Relationship Id="rId11" Type="http://schemas.openxmlformats.org/officeDocument/2006/relationships/slide" Target="/ppt/slides/slide39.xml"/><Relationship Id="rId10" Type="http://schemas.openxmlformats.org/officeDocument/2006/relationships/slide" Target="/ppt/slides/slide38.xml"/><Relationship Id="rId13" Type="http://schemas.openxmlformats.org/officeDocument/2006/relationships/slide" Target="/ppt/slides/slide41.xml"/><Relationship Id="rId12" Type="http://schemas.openxmlformats.org/officeDocument/2006/relationships/slide" Target="/ppt/slides/slide41.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 Id="rId17" Type="http://schemas.openxmlformats.org/officeDocument/2006/relationships/slide" Target="/ppt/slides/slide43.xml"/><Relationship Id="rId16" Type="http://schemas.openxmlformats.org/officeDocument/2006/relationships/slide" Target="/ppt/slides/slide43.xml"/><Relationship Id="rId19" Type="http://schemas.openxmlformats.org/officeDocument/2006/relationships/image" Target="../media/image9.png"/><Relationship Id="rId18" Type="http://schemas.openxmlformats.org/officeDocument/2006/relationships/slide" Target="/ppt/slides/slide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fsguDFhe3YYBhUPC8QyM98FFc1Egvfj6LDNlwrdLJQ/copy" TargetMode="External"/><Relationship Id="rId5" Type="http://schemas.openxmlformats.org/officeDocument/2006/relationships/image" Target="../media/image19.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fsguDFhe3YYBhUPC8QyM98FFc1Egvfj6LDNlwrdLJQ/copy" TargetMode="External"/><Relationship Id="rId5" Type="http://schemas.openxmlformats.org/officeDocument/2006/relationships/image" Target="../media/image16.png"/><Relationship Id="rId6"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5.jp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www.freepik.com/free-vector/watercolor-type-trees-collection_18774841.htm/?utm_source=slidesgo_template&amp;utm_medium=referral-link&amp;utm_campaign=sg_resources&amp;utm_content=freepik" TargetMode="External"/><Relationship Id="rId4" Type="http://schemas.openxmlformats.org/officeDocument/2006/relationships/hyperlink" Target="https://www.freepik.com/free-photo/front-view-landscape-with-vegetation-clear-sky_10832602.htm/?utm_source=slidesgo_template&amp;utm_medium=referral-link&amp;utm_campaign=sg_resources&amp;utm_content=freepik" TargetMode="External"/><Relationship Id="rId9" Type="http://schemas.openxmlformats.org/officeDocument/2006/relationships/image" Target="../media/image24.png"/><Relationship Id="rId5" Type="http://schemas.openxmlformats.org/officeDocument/2006/relationships/hyperlink" Target="https://www.freepik.com/free-photo/sun-flare-tropical-date-palm-tree_2483310.htm/?utm_source=slidesgo_template&amp;utm_medium=referral-link&amp;utm_campaign=sg_resources&amp;utm_content=freepik" TargetMode="External"/><Relationship Id="rId6" Type="http://schemas.openxmlformats.org/officeDocument/2006/relationships/hyperlink" Target="https://www.freepik.com/free-photo/medium-shot-happy-people-seaside_15694820.htm/?utm_source=slidesgo_template&amp;utm_medium=referral-link&amp;utm_campaign=sg_resources&amp;utm_content=freepik" TargetMode="External"/><Relationship Id="rId7" Type="http://schemas.openxmlformats.org/officeDocument/2006/relationships/image" Target="../media/image28.png"/><Relationship Id="rId8"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www.freepik.com/free-vector/watercolor-poetry-illustration_23309634.htm/?utm_source=slidesgo_template&amp;utm_medium=referral-link&amp;utm_campaign=sg_resources&amp;utm_content=freepik" TargetMode="External"/><Relationship Id="rId4" Type="http://schemas.openxmlformats.org/officeDocument/2006/relationships/hyperlink" Target="https://www.freepik.com/free-vector/watercolor-mother-earth-day-illustration_13185187.htm/?utm_source=slidesgo_template&amp;utm_medium=referral-link&amp;utm_campaign=sg_resources&amp;utm_content=freepik" TargetMode="External"/><Relationship Id="rId9" Type="http://schemas.openxmlformats.org/officeDocument/2006/relationships/hyperlink" Target="https://www.flaticon.com/packs/ecology-232/?utm_source=slidesgo_template&amp;utm_medium=referral-link&amp;utm_campaign=sg_resources&amp;utm_content=flaticon" TargetMode="External"/><Relationship Id="rId5" Type="http://schemas.openxmlformats.org/officeDocument/2006/relationships/hyperlink" Target="https://www.freepik.com/free-vector/watercolor-spring-illustration_22773801.htm/?utm_source=slidesgo_template&amp;utm_medium=referral-link&amp;utm_campaign=sg_resources&amp;utm_content=freepik" TargetMode="External"/><Relationship Id="rId6" Type="http://schemas.openxmlformats.org/officeDocument/2006/relationships/hyperlink" Target="https://www.freepik.com/free-vector/watercolor-spring-illustration_22773803.htm/?utm_source=slidesgo_template&amp;utm_medium=referral-link&amp;utm_campaign=sg_resources&amp;utm_content=freepik" TargetMode="External"/><Relationship Id="rId7" Type="http://schemas.openxmlformats.org/officeDocument/2006/relationships/hyperlink" Target="https://www.freepik.com/free-vector/hand-drawn-tree-planting-illustration_21336370.htm/?utm_source=slidesgo_template&amp;utm_medium=referral-link&amp;utm_campaign=sg_resources&amp;utm_content=freepik" TargetMode="External"/><Relationship Id="rId8" Type="http://schemas.openxmlformats.org/officeDocument/2006/relationships/hyperlink" Target="https://www.freepik.com/free-vector/hand-drawn-tree-planting-illustration_21336359.htm/?utm_source=slidesgo_template&amp;utm_medium=referral-link&amp;utm_campaign=sg_resources&amp;utm_content=freepik" TargetMode="External"/><Relationship Id="rId10" Type="http://schemas.openxmlformats.org/officeDocument/2006/relationships/hyperlink" Target="https://www.flaticon.com/packs/ecology-232/?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 Id="rId3" Type="http://schemas.openxmlformats.org/officeDocument/2006/relationships/hyperlink" Target="https://fonts.google.com/specimen/Chela+One" TargetMode="External"/><Relationship Id="rId4" Type="http://schemas.openxmlformats.org/officeDocument/2006/relationships/hyperlink" Target="https://fonts.google.com/specimen/Assista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2.gif"/><Relationship Id="rId14" Type="http://schemas.openxmlformats.org/officeDocument/2006/relationships/image" Target="../media/image1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ctrTitle"/>
          </p:nvPr>
        </p:nvSpPr>
        <p:spPr>
          <a:xfrm>
            <a:off x="1325850" y="1073525"/>
            <a:ext cx="6492300" cy="182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Biology Subject for Pre-K: Photosynthesis</a:t>
            </a:r>
            <a:endParaRPr/>
          </a:p>
        </p:txBody>
      </p:sp>
      <p:sp>
        <p:nvSpPr>
          <p:cNvPr id="226" name="Google Shape;226;p40"/>
          <p:cNvSpPr txBox="1"/>
          <p:nvPr>
            <p:ph idx="1" type="subTitle"/>
          </p:nvPr>
        </p:nvSpPr>
        <p:spPr>
          <a:xfrm>
            <a:off x="2392500" y="2902325"/>
            <a:ext cx="43590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Here is where your presentation begins</a:t>
            </a:r>
            <a:endParaRPr>
              <a:solidFill>
                <a:schemeClr val="dk1"/>
              </a:solidFill>
            </a:endParaRPr>
          </a:p>
        </p:txBody>
      </p:sp>
      <p:pic>
        <p:nvPicPr>
          <p:cNvPr id="227" name="Google Shape;227;p40"/>
          <p:cNvPicPr preferRelativeResize="0"/>
          <p:nvPr/>
        </p:nvPicPr>
        <p:blipFill>
          <a:blip r:embed="rId3">
            <a:alphaModFix/>
          </a:blip>
          <a:stretch>
            <a:fillRect/>
          </a:stretch>
        </p:blipFill>
        <p:spPr>
          <a:xfrm>
            <a:off x="304803" y="304800"/>
            <a:ext cx="1016925" cy="1025449"/>
          </a:xfrm>
          <a:prstGeom prst="rect">
            <a:avLst/>
          </a:prstGeom>
          <a:noFill/>
          <a:ln>
            <a:noFill/>
          </a:ln>
        </p:spPr>
      </p:pic>
      <p:pic>
        <p:nvPicPr>
          <p:cNvPr id="228" name="Google Shape;228;p40"/>
          <p:cNvPicPr preferRelativeResize="0"/>
          <p:nvPr/>
        </p:nvPicPr>
        <p:blipFill>
          <a:blip r:embed="rId4">
            <a:alphaModFix/>
          </a:blip>
          <a:stretch>
            <a:fillRect/>
          </a:stretch>
        </p:blipFill>
        <p:spPr>
          <a:xfrm>
            <a:off x="6625450" y="540000"/>
            <a:ext cx="1656576" cy="677825"/>
          </a:xfrm>
          <a:prstGeom prst="rect">
            <a:avLst/>
          </a:prstGeom>
          <a:noFill/>
          <a:ln>
            <a:noFill/>
          </a:ln>
        </p:spPr>
      </p:pic>
      <p:pic>
        <p:nvPicPr>
          <p:cNvPr id="229" name="Google Shape;229;p40"/>
          <p:cNvPicPr preferRelativeResize="0"/>
          <p:nvPr/>
        </p:nvPicPr>
        <p:blipFill>
          <a:blip r:embed="rId4">
            <a:alphaModFix/>
          </a:blip>
          <a:stretch>
            <a:fillRect/>
          </a:stretch>
        </p:blipFill>
        <p:spPr>
          <a:xfrm flipH="1">
            <a:off x="476025" y="1488025"/>
            <a:ext cx="1248200" cy="510725"/>
          </a:xfrm>
          <a:prstGeom prst="rect">
            <a:avLst/>
          </a:prstGeom>
          <a:noFill/>
          <a:ln>
            <a:noFill/>
          </a:ln>
        </p:spPr>
      </p:pic>
      <p:pic>
        <p:nvPicPr>
          <p:cNvPr id="230" name="Google Shape;230;p40"/>
          <p:cNvPicPr preferRelativeResize="0"/>
          <p:nvPr/>
        </p:nvPicPr>
        <p:blipFill>
          <a:blip r:embed="rId4">
            <a:alphaModFix/>
          </a:blip>
          <a:stretch>
            <a:fillRect/>
          </a:stretch>
        </p:blipFill>
        <p:spPr>
          <a:xfrm flipH="1">
            <a:off x="7614769" y="1488025"/>
            <a:ext cx="1000806" cy="409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9"/>
          <p:cNvPicPr preferRelativeResize="0"/>
          <p:nvPr/>
        </p:nvPicPr>
        <p:blipFill>
          <a:blip r:embed="rId3">
            <a:alphaModFix/>
          </a:blip>
          <a:stretch>
            <a:fillRect/>
          </a:stretch>
        </p:blipFill>
        <p:spPr>
          <a:xfrm>
            <a:off x="1170938" y="1818725"/>
            <a:ext cx="1109900" cy="1109900"/>
          </a:xfrm>
          <a:prstGeom prst="rect">
            <a:avLst/>
          </a:prstGeom>
          <a:noFill/>
          <a:ln>
            <a:noFill/>
          </a:ln>
        </p:spPr>
      </p:pic>
      <p:pic>
        <p:nvPicPr>
          <p:cNvPr id="386" name="Google Shape;386;p49"/>
          <p:cNvPicPr preferRelativeResize="0"/>
          <p:nvPr/>
        </p:nvPicPr>
        <p:blipFill>
          <a:blip r:embed="rId3">
            <a:alphaModFix/>
          </a:blip>
          <a:stretch>
            <a:fillRect/>
          </a:stretch>
        </p:blipFill>
        <p:spPr>
          <a:xfrm>
            <a:off x="4017038" y="1818725"/>
            <a:ext cx="1109900" cy="1109900"/>
          </a:xfrm>
          <a:prstGeom prst="rect">
            <a:avLst/>
          </a:prstGeom>
          <a:noFill/>
          <a:ln>
            <a:noFill/>
          </a:ln>
        </p:spPr>
      </p:pic>
      <p:pic>
        <p:nvPicPr>
          <p:cNvPr id="387" name="Google Shape;387;p49"/>
          <p:cNvPicPr preferRelativeResize="0"/>
          <p:nvPr/>
        </p:nvPicPr>
        <p:blipFill>
          <a:blip r:embed="rId3">
            <a:alphaModFix/>
          </a:blip>
          <a:stretch>
            <a:fillRect/>
          </a:stretch>
        </p:blipFill>
        <p:spPr>
          <a:xfrm>
            <a:off x="6863138" y="1818725"/>
            <a:ext cx="1109900" cy="1109900"/>
          </a:xfrm>
          <a:prstGeom prst="rect">
            <a:avLst/>
          </a:prstGeom>
          <a:noFill/>
          <a:ln>
            <a:noFill/>
          </a:ln>
        </p:spPr>
      </p:pic>
      <p:sp>
        <p:nvSpPr>
          <p:cNvPr id="388" name="Google Shape;388;p49"/>
          <p:cNvSpPr txBox="1"/>
          <p:nvPr>
            <p:ph idx="6"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Photosynthesis elements</a:t>
            </a:r>
            <a:endParaRPr/>
          </a:p>
        </p:txBody>
      </p:sp>
      <p:sp>
        <p:nvSpPr>
          <p:cNvPr id="389" name="Google Shape;389;p49"/>
          <p:cNvSpPr txBox="1"/>
          <p:nvPr>
            <p:ph type="title"/>
          </p:nvPr>
        </p:nvSpPr>
        <p:spPr>
          <a:xfrm>
            <a:off x="720000" y="2928613"/>
            <a:ext cx="2011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Sun</a:t>
            </a:r>
            <a:endParaRPr/>
          </a:p>
        </p:txBody>
      </p:sp>
      <p:sp>
        <p:nvSpPr>
          <p:cNvPr id="390" name="Google Shape;390;p49"/>
          <p:cNvSpPr txBox="1"/>
          <p:nvPr>
            <p:ph idx="1" type="subTitle"/>
          </p:nvPr>
        </p:nvSpPr>
        <p:spPr>
          <a:xfrm>
            <a:off x="720000" y="3385813"/>
            <a:ext cx="2011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
        <p:nvSpPr>
          <p:cNvPr id="391" name="Google Shape;391;p49"/>
          <p:cNvSpPr txBox="1"/>
          <p:nvPr>
            <p:ph idx="2" type="title"/>
          </p:nvPr>
        </p:nvSpPr>
        <p:spPr>
          <a:xfrm>
            <a:off x="3566100" y="2928613"/>
            <a:ext cx="2011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Carbon dioxide</a:t>
            </a:r>
            <a:endParaRPr/>
          </a:p>
        </p:txBody>
      </p:sp>
      <p:sp>
        <p:nvSpPr>
          <p:cNvPr id="392" name="Google Shape;392;p49"/>
          <p:cNvSpPr txBox="1"/>
          <p:nvPr>
            <p:ph idx="3" type="subTitle"/>
          </p:nvPr>
        </p:nvSpPr>
        <p:spPr>
          <a:xfrm>
            <a:off x="3566100" y="3385813"/>
            <a:ext cx="2011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a:t>
            </a:r>
            <a:endParaRPr/>
          </a:p>
        </p:txBody>
      </p:sp>
      <p:sp>
        <p:nvSpPr>
          <p:cNvPr id="393" name="Google Shape;393;p49"/>
          <p:cNvSpPr txBox="1"/>
          <p:nvPr>
            <p:ph idx="4" type="title"/>
          </p:nvPr>
        </p:nvSpPr>
        <p:spPr>
          <a:xfrm>
            <a:off x="6412200" y="2928613"/>
            <a:ext cx="2011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Water</a:t>
            </a:r>
            <a:endParaRPr/>
          </a:p>
        </p:txBody>
      </p:sp>
      <p:sp>
        <p:nvSpPr>
          <p:cNvPr id="394" name="Google Shape;394;p49"/>
          <p:cNvSpPr txBox="1"/>
          <p:nvPr>
            <p:ph idx="5" type="subTitle"/>
          </p:nvPr>
        </p:nvSpPr>
        <p:spPr>
          <a:xfrm>
            <a:off x="6412200" y="3385813"/>
            <a:ext cx="2011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grpSp>
        <p:nvGrpSpPr>
          <p:cNvPr id="395" name="Google Shape;395;p49"/>
          <p:cNvGrpSpPr/>
          <p:nvPr/>
        </p:nvGrpSpPr>
        <p:grpSpPr>
          <a:xfrm>
            <a:off x="1449281" y="2099387"/>
            <a:ext cx="553253" cy="548575"/>
            <a:chOff x="4749926" y="1937678"/>
            <a:chExt cx="452152" cy="450575"/>
          </a:xfrm>
        </p:grpSpPr>
        <p:sp>
          <p:nvSpPr>
            <p:cNvPr id="396" name="Google Shape;396;p49"/>
            <p:cNvSpPr/>
            <p:nvPr/>
          </p:nvSpPr>
          <p:spPr>
            <a:xfrm>
              <a:off x="4802383" y="1989677"/>
              <a:ext cx="346551" cy="345407"/>
            </a:xfrm>
            <a:custGeom>
              <a:rect b="b" l="l" r="r" t="t"/>
              <a:pathLst>
                <a:path extrusionOk="0" h="13584" w="13629">
                  <a:moveTo>
                    <a:pt x="6797" y="1"/>
                  </a:moveTo>
                  <a:cubicBezTo>
                    <a:pt x="6752" y="1"/>
                    <a:pt x="6708" y="19"/>
                    <a:pt x="6690" y="54"/>
                  </a:cubicBezTo>
                  <a:lnTo>
                    <a:pt x="5836" y="1478"/>
                  </a:lnTo>
                  <a:cubicBezTo>
                    <a:pt x="5814" y="1522"/>
                    <a:pt x="5779" y="1552"/>
                    <a:pt x="5738" y="1552"/>
                  </a:cubicBezTo>
                  <a:cubicBezTo>
                    <a:pt x="5713" y="1552"/>
                    <a:pt x="5685" y="1540"/>
                    <a:pt x="5658" y="1513"/>
                  </a:cubicBezTo>
                  <a:lnTo>
                    <a:pt x="4342" y="517"/>
                  </a:lnTo>
                  <a:cubicBezTo>
                    <a:pt x="4315" y="508"/>
                    <a:pt x="4288" y="504"/>
                    <a:pt x="4263" y="504"/>
                  </a:cubicBezTo>
                  <a:cubicBezTo>
                    <a:pt x="4188" y="504"/>
                    <a:pt x="4128" y="544"/>
                    <a:pt x="4128" y="624"/>
                  </a:cubicBezTo>
                  <a:lnTo>
                    <a:pt x="3879" y="2260"/>
                  </a:lnTo>
                  <a:cubicBezTo>
                    <a:pt x="3879" y="2318"/>
                    <a:pt x="3832" y="2377"/>
                    <a:pt x="3776" y="2377"/>
                  </a:cubicBezTo>
                  <a:cubicBezTo>
                    <a:pt x="3763" y="2377"/>
                    <a:pt x="3750" y="2374"/>
                    <a:pt x="3737" y="2367"/>
                  </a:cubicBezTo>
                  <a:lnTo>
                    <a:pt x="2136" y="1940"/>
                  </a:lnTo>
                  <a:cubicBezTo>
                    <a:pt x="2121" y="1935"/>
                    <a:pt x="2107" y="1933"/>
                    <a:pt x="2093" y="1933"/>
                  </a:cubicBezTo>
                  <a:cubicBezTo>
                    <a:pt x="2003" y="1933"/>
                    <a:pt x="1927" y="2026"/>
                    <a:pt x="1958" y="2118"/>
                  </a:cubicBezTo>
                  <a:lnTo>
                    <a:pt x="2385" y="3719"/>
                  </a:lnTo>
                  <a:cubicBezTo>
                    <a:pt x="2385" y="3755"/>
                    <a:pt x="2349" y="3826"/>
                    <a:pt x="2278" y="3862"/>
                  </a:cubicBezTo>
                  <a:lnTo>
                    <a:pt x="641" y="4075"/>
                  </a:lnTo>
                  <a:cubicBezTo>
                    <a:pt x="535" y="4075"/>
                    <a:pt x="499" y="4217"/>
                    <a:pt x="570" y="4288"/>
                  </a:cubicBezTo>
                  <a:lnTo>
                    <a:pt x="1566" y="5641"/>
                  </a:lnTo>
                  <a:cubicBezTo>
                    <a:pt x="1602" y="5676"/>
                    <a:pt x="1566" y="5783"/>
                    <a:pt x="1495" y="5818"/>
                  </a:cubicBezTo>
                  <a:lnTo>
                    <a:pt x="72" y="6672"/>
                  </a:lnTo>
                  <a:cubicBezTo>
                    <a:pt x="1" y="6708"/>
                    <a:pt x="1" y="6850"/>
                    <a:pt x="72" y="6886"/>
                  </a:cubicBezTo>
                  <a:lnTo>
                    <a:pt x="1495" y="7740"/>
                  </a:lnTo>
                  <a:cubicBezTo>
                    <a:pt x="1566" y="7775"/>
                    <a:pt x="1602" y="7882"/>
                    <a:pt x="1566" y="7918"/>
                  </a:cubicBezTo>
                  <a:lnTo>
                    <a:pt x="570" y="9234"/>
                  </a:lnTo>
                  <a:cubicBezTo>
                    <a:pt x="499" y="9341"/>
                    <a:pt x="535" y="9448"/>
                    <a:pt x="641" y="9483"/>
                  </a:cubicBezTo>
                  <a:lnTo>
                    <a:pt x="2278" y="9697"/>
                  </a:lnTo>
                  <a:cubicBezTo>
                    <a:pt x="2349" y="9697"/>
                    <a:pt x="2420" y="9768"/>
                    <a:pt x="2385" y="9875"/>
                  </a:cubicBezTo>
                  <a:lnTo>
                    <a:pt x="1958" y="11440"/>
                  </a:lnTo>
                  <a:cubicBezTo>
                    <a:pt x="1958" y="11533"/>
                    <a:pt x="2011" y="11625"/>
                    <a:pt x="2095" y="11625"/>
                  </a:cubicBezTo>
                  <a:cubicBezTo>
                    <a:pt x="2108" y="11625"/>
                    <a:pt x="2121" y="11623"/>
                    <a:pt x="2136" y="11618"/>
                  </a:cubicBezTo>
                  <a:lnTo>
                    <a:pt x="3737" y="11191"/>
                  </a:lnTo>
                  <a:cubicBezTo>
                    <a:pt x="3808" y="11191"/>
                    <a:pt x="3879" y="11227"/>
                    <a:pt x="3915" y="11333"/>
                  </a:cubicBezTo>
                  <a:lnTo>
                    <a:pt x="4128" y="12935"/>
                  </a:lnTo>
                  <a:cubicBezTo>
                    <a:pt x="4128" y="13012"/>
                    <a:pt x="4202" y="13070"/>
                    <a:pt x="4270" y="13070"/>
                  </a:cubicBezTo>
                  <a:cubicBezTo>
                    <a:pt x="4296" y="13070"/>
                    <a:pt x="4322" y="13061"/>
                    <a:pt x="4342" y="13041"/>
                  </a:cubicBezTo>
                  <a:lnTo>
                    <a:pt x="5658" y="12045"/>
                  </a:lnTo>
                  <a:cubicBezTo>
                    <a:pt x="5671" y="12032"/>
                    <a:pt x="5694" y="12024"/>
                    <a:pt x="5719" y="12024"/>
                  </a:cubicBezTo>
                  <a:cubicBezTo>
                    <a:pt x="5762" y="12024"/>
                    <a:pt x="5814" y="12049"/>
                    <a:pt x="5836" y="12116"/>
                  </a:cubicBezTo>
                  <a:lnTo>
                    <a:pt x="6690" y="13504"/>
                  </a:lnTo>
                  <a:cubicBezTo>
                    <a:pt x="6708" y="13557"/>
                    <a:pt x="6752" y="13584"/>
                    <a:pt x="6797" y="13584"/>
                  </a:cubicBezTo>
                  <a:cubicBezTo>
                    <a:pt x="6841" y="13584"/>
                    <a:pt x="6886" y="13557"/>
                    <a:pt x="6904" y="13504"/>
                  </a:cubicBezTo>
                  <a:lnTo>
                    <a:pt x="7757" y="12116"/>
                  </a:lnTo>
                  <a:cubicBezTo>
                    <a:pt x="7780" y="12049"/>
                    <a:pt x="7831" y="12024"/>
                    <a:pt x="7884" y="12024"/>
                  </a:cubicBezTo>
                  <a:cubicBezTo>
                    <a:pt x="7914" y="12024"/>
                    <a:pt x="7945" y="12032"/>
                    <a:pt x="7971" y="12045"/>
                  </a:cubicBezTo>
                  <a:lnTo>
                    <a:pt x="9252" y="13041"/>
                  </a:lnTo>
                  <a:cubicBezTo>
                    <a:pt x="9290" y="13067"/>
                    <a:pt x="9328" y="13078"/>
                    <a:pt x="9362" y="13078"/>
                  </a:cubicBezTo>
                  <a:cubicBezTo>
                    <a:pt x="9425" y="13078"/>
                    <a:pt x="9478" y="13039"/>
                    <a:pt x="9501" y="12970"/>
                  </a:cubicBezTo>
                  <a:lnTo>
                    <a:pt x="9714" y="11333"/>
                  </a:lnTo>
                  <a:cubicBezTo>
                    <a:pt x="9714" y="11275"/>
                    <a:pt x="9762" y="11217"/>
                    <a:pt x="9837" y="11217"/>
                  </a:cubicBezTo>
                  <a:cubicBezTo>
                    <a:pt x="9854" y="11217"/>
                    <a:pt x="9873" y="11220"/>
                    <a:pt x="9892" y="11227"/>
                  </a:cubicBezTo>
                  <a:lnTo>
                    <a:pt x="11458" y="11618"/>
                  </a:lnTo>
                  <a:cubicBezTo>
                    <a:pt x="11477" y="11624"/>
                    <a:pt x="11496" y="11627"/>
                    <a:pt x="11514" y="11627"/>
                  </a:cubicBezTo>
                  <a:cubicBezTo>
                    <a:pt x="11598" y="11627"/>
                    <a:pt x="11665" y="11564"/>
                    <a:pt x="11636" y="11476"/>
                  </a:cubicBezTo>
                  <a:lnTo>
                    <a:pt x="11209" y="9875"/>
                  </a:lnTo>
                  <a:cubicBezTo>
                    <a:pt x="11209" y="9803"/>
                    <a:pt x="11244" y="9697"/>
                    <a:pt x="11351" y="9697"/>
                  </a:cubicBezTo>
                  <a:lnTo>
                    <a:pt x="12952" y="9483"/>
                  </a:lnTo>
                  <a:cubicBezTo>
                    <a:pt x="13059" y="9448"/>
                    <a:pt x="13130" y="9341"/>
                    <a:pt x="13059" y="9270"/>
                  </a:cubicBezTo>
                  <a:lnTo>
                    <a:pt x="12063" y="7953"/>
                  </a:lnTo>
                  <a:cubicBezTo>
                    <a:pt x="12027" y="7882"/>
                    <a:pt x="12063" y="7775"/>
                    <a:pt x="12134" y="7740"/>
                  </a:cubicBezTo>
                  <a:lnTo>
                    <a:pt x="13557" y="6921"/>
                  </a:lnTo>
                  <a:lnTo>
                    <a:pt x="13522" y="6921"/>
                  </a:lnTo>
                  <a:cubicBezTo>
                    <a:pt x="13628" y="6850"/>
                    <a:pt x="13628" y="6744"/>
                    <a:pt x="13522" y="6672"/>
                  </a:cubicBezTo>
                  <a:lnTo>
                    <a:pt x="12098" y="5854"/>
                  </a:lnTo>
                  <a:cubicBezTo>
                    <a:pt x="12063" y="5818"/>
                    <a:pt x="12027" y="5712"/>
                    <a:pt x="12063" y="5641"/>
                  </a:cubicBezTo>
                  <a:lnTo>
                    <a:pt x="13059" y="4324"/>
                  </a:lnTo>
                  <a:cubicBezTo>
                    <a:pt x="13130" y="4217"/>
                    <a:pt x="13095" y="4111"/>
                    <a:pt x="12988" y="4111"/>
                  </a:cubicBezTo>
                  <a:lnTo>
                    <a:pt x="11351" y="3862"/>
                  </a:lnTo>
                  <a:cubicBezTo>
                    <a:pt x="11280" y="3862"/>
                    <a:pt x="11209" y="3790"/>
                    <a:pt x="11244" y="3719"/>
                  </a:cubicBezTo>
                  <a:lnTo>
                    <a:pt x="11636" y="2118"/>
                  </a:lnTo>
                  <a:cubicBezTo>
                    <a:pt x="11667" y="2026"/>
                    <a:pt x="11617" y="1933"/>
                    <a:pt x="11534" y="1933"/>
                  </a:cubicBezTo>
                  <a:cubicBezTo>
                    <a:pt x="11521" y="1933"/>
                    <a:pt x="11508" y="1935"/>
                    <a:pt x="11493" y="1940"/>
                  </a:cubicBezTo>
                  <a:lnTo>
                    <a:pt x="9892" y="2367"/>
                  </a:lnTo>
                  <a:cubicBezTo>
                    <a:pt x="9821" y="2367"/>
                    <a:pt x="9714" y="2332"/>
                    <a:pt x="9714" y="2260"/>
                  </a:cubicBezTo>
                  <a:lnTo>
                    <a:pt x="9501" y="624"/>
                  </a:lnTo>
                  <a:cubicBezTo>
                    <a:pt x="9475" y="547"/>
                    <a:pt x="9413" y="488"/>
                    <a:pt x="9353" y="488"/>
                  </a:cubicBezTo>
                  <a:cubicBezTo>
                    <a:pt x="9330" y="488"/>
                    <a:pt x="9307" y="497"/>
                    <a:pt x="9287" y="517"/>
                  </a:cubicBezTo>
                  <a:lnTo>
                    <a:pt x="7971" y="1513"/>
                  </a:lnTo>
                  <a:cubicBezTo>
                    <a:pt x="7941" y="1528"/>
                    <a:pt x="7906" y="1537"/>
                    <a:pt x="7872" y="1537"/>
                  </a:cubicBezTo>
                  <a:cubicBezTo>
                    <a:pt x="7824" y="1537"/>
                    <a:pt x="7778" y="1519"/>
                    <a:pt x="7757" y="1478"/>
                  </a:cubicBezTo>
                  <a:lnTo>
                    <a:pt x="6904" y="54"/>
                  </a:lnTo>
                  <a:cubicBezTo>
                    <a:pt x="6886" y="19"/>
                    <a:pt x="6841" y="1"/>
                    <a:pt x="6797"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p:nvPr/>
          </p:nvSpPr>
          <p:spPr>
            <a:xfrm>
              <a:off x="4843092" y="2029954"/>
              <a:ext cx="265133" cy="264192"/>
            </a:xfrm>
            <a:custGeom>
              <a:rect b="b" l="l" r="r" t="t"/>
              <a:pathLst>
                <a:path extrusionOk="0" h="10390" w="10427">
                  <a:moveTo>
                    <a:pt x="5196" y="0"/>
                  </a:moveTo>
                  <a:cubicBezTo>
                    <a:pt x="2349" y="0"/>
                    <a:pt x="1" y="2349"/>
                    <a:pt x="1" y="5195"/>
                  </a:cubicBezTo>
                  <a:cubicBezTo>
                    <a:pt x="1" y="8077"/>
                    <a:pt x="2349" y="10390"/>
                    <a:pt x="5196" y="10390"/>
                  </a:cubicBezTo>
                  <a:cubicBezTo>
                    <a:pt x="8078" y="10390"/>
                    <a:pt x="10426" y="8077"/>
                    <a:pt x="10426" y="5195"/>
                  </a:cubicBezTo>
                  <a:cubicBezTo>
                    <a:pt x="10426" y="2349"/>
                    <a:pt x="8078" y="0"/>
                    <a:pt x="5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9"/>
            <p:cNvSpPr/>
            <p:nvPr/>
          </p:nvSpPr>
          <p:spPr>
            <a:xfrm>
              <a:off x="4935394" y="2091234"/>
              <a:ext cx="80529" cy="143030"/>
            </a:xfrm>
            <a:custGeom>
              <a:rect b="b" l="l" r="r" t="t"/>
              <a:pathLst>
                <a:path extrusionOk="0" h="5625" w="3167">
                  <a:moveTo>
                    <a:pt x="2552" y="0"/>
                  </a:moveTo>
                  <a:cubicBezTo>
                    <a:pt x="2542" y="0"/>
                    <a:pt x="2533" y="3"/>
                    <a:pt x="2526" y="10"/>
                  </a:cubicBezTo>
                  <a:lnTo>
                    <a:pt x="36" y="2109"/>
                  </a:lnTo>
                  <a:cubicBezTo>
                    <a:pt x="0" y="2145"/>
                    <a:pt x="0" y="2216"/>
                    <a:pt x="36" y="2251"/>
                  </a:cubicBezTo>
                  <a:lnTo>
                    <a:pt x="819" y="3283"/>
                  </a:lnTo>
                  <a:cubicBezTo>
                    <a:pt x="819" y="3319"/>
                    <a:pt x="819" y="3319"/>
                    <a:pt x="819" y="3354"/>
                  </a:cubicBezTo>
                  <a:lnTo>
                    <a:pt x="320" y="5489"/>
                  </a:lnTo>
                  <a:cubicBezTo>
                    <a:pt x="295" y="5566"/>
                    <a:pt x="343" y="5625"/>
                    <a:pt x="399" y="5625"/>
                  </a:cubicBezTo>
                  <a:cubicBezTo>
                    <a:pt x="420" y="5625"/>
                    <a:pt x="443" y="5616"/>
                    <a:pt x="463" y="5596"/>
                  </a:cubicBezTo>
                  <a:lnTo>
                    <a:pt x="3096" y="3354"/>
                  </a:lnTo>
                  <a:cubicBezTo>
                    <a:pt x="3167" y="3319"/>
                    <a:pt x="3167" y="3248"/>
                    <a:pt x="3131" y="3212"/>
                  </a:cubicBezTo>
                  <a:lnTo>
                    <a:pt x="2171" y="2145"/>
                  </a:lnTo>
                  <a:cubicBezTo>
                    <a:pt x="2135" y="2109"/>
                    <a:pt x="2135" y="2074"/>
                    <a:pt x="2135" y="2038"/>
                  </a:cubicBezTo>
                  <a:lnTo>
                    <a:pt x="2669" y="117"/>
                  </a:lnTo>
                  <a:cubicBezTo>
                    <a:pt x="2669" y="58"/>
                    <a:pt x="2598" y="0"/>
                    <a:pt x="25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p:nvPr/>
          </p:nvSpPr>
          <p:spPr>
            <a:xfrm>
              <a:off x="4968399" y="1937678"/>
              <a:ext cx="14519" cy="24436"/>
            </a:xfrm>
            <a:custGeom>
              <a:rect b="b" l="l" r="r" t="t"/>
              <a:pathLst>
                <a:path extrusionOk="0" h="961" w="571">
                  <a:moveTo>
                    <a:pt x="286" y="0"/>
                  </a:moveTo>
                  <a:cubicBezTo>
                    <a:pt x="143" y="0"/>
                    <a:pt x="1" y="71"/>
                    <a:pt x="19" y="214"/>
                  </a:cubicBezTo>
                  <a:lnTo>
                    <a:pt x="19" y="249"/>
                  </a:lnTo>
                  <a:lnTo>
                    <a:pt x="19" y="747"/>
                  </a:lnTo>
                  <a:cubicBezTo>
                    <a:pt x="1" y="890"/>
                    <a:pt x="143" y="961"/>
                    <a:pt x="286" y="961"/>
                  </a:cubicBezTo>
                  <a:cubicBezTo>
                    <a:pt x="428" y="961"/>
                    <a:pt x="570" y="890"/>
                    <a:pt x="552" y="747"/>
                  </a:cubicBezTo>
                  <a:lnTo>
                    <a:pt x="552" y="214"/>
                  </a:lnTo>
                  <a:cubicBezTo>
                    <a:pt x="570" y="71"/>
                    <a:pt x="428"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p:nvPr/>
          </p:nvSpPr>
          <p:spPr>
            <a:xfrm>
              <a:off x="4968399" y="2362902"/>
              <a:ext cx="14519" cy="25351"/>
            </a:xfrm>
            <a:custGeom>
              <a:rect b="b" l="l" r="r" t="t"/>
              <a:pathLst>
                <a:path extrusionOk="0" h="997" w="571">
                  <a:moveTo>
                    <a:pt x="286" y="0"/>
                  </a:moveTo>
                  <a:cubicBezTo>
                    <a:pt x="143" y="0"/>
                    <a:pt x="1" y="71"/>
                    <a:pt x="19" y="214"/>
                  </a:cubicBezTo>
                  <a:lnTo>
                    <a:pt x="19" y="712"/>
                  </a:lnTo>
                  <a:cubicBezTo>
                    <a:pt x="19" y="854"/>
                    <a:pt x="125" y="961"/>
                    <a:pt x="268" y="996"/>
                  </a:cubicBezTo>
                  <a:cubicBezTo>
                    <a:pt x="410" y="996"/>
                    <a:pt x="552" y="890"/>
                    <a:pt x="552" y="747"/>
                  </a:cubicBezTo>
                  <a:lnTo>
                    <a:pt x="552" y="214"/>
                  </a:lnTo>
                  <a:cubicBezTo>
                    <a:pt x="570" y="71"/>
                    <a:pt x="428"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p:nvPr/>
          </p:nvSpPr>
          <p:spPr>
            <a:xfrm>
              <a:off x="4858374" y="1967097"/>
              <a:ext cx="21842" cy="23978"/>
            </a:xfrm>
            <a:custGeom>
              <a:rect b="b" l="l" r="r" t="t"/>
              <a:pathLst>
                <a:path extrusionOk="0" h="943" w="859">
                  <a:moveTo>
                    <a:pt x="333" y="1"/>
                  </a:moveTo>
                  <a:cubicBezTo>
                    <a:pt x="159" y="1"/>
                    <a:pt x="0" y="160"/>
                    <a:pt x="76" y="337"/>
                  </a:cubicBezTo>
                  <a:lnTo>
                    <a:pt x="361" y="800"/>
                  </a:lnTo>
                  <a:cubicBezTo>
                    <a:pt x="396" y="871"/>
                    <a:pt x="467" y="942"/>
                    <a:pt x="574" y="942"/>
                  </a:cubicBezTo>
                  <a:cubicBezTo>
                    <a:pt x="610" y="942"/>
                    <a:pt x="645" y="907"/>
                    <a:pt x="716" y="907"/>
                  </a:cubicBezTo>
                  <a:cubicBezTo>
                    <a:pt x="823" y="800"/>
                    <a:pt x="859" y="658"/>
                    <a:pt x="788" y="551"/>
                  </a:cubicBezTo>
                  <a:lnTo>
                    <a:pt x="539" y="88"/>
                  </a:lnTo>
                  <a:cubicBezTo>
                    <a:pt x="477" y="27"/>
                    <a:pt x="404" y="1"/>
                    <a:pt x="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p:nvPr/>
          </p:nvSpPr>
          <p:spPr>
            <a:xfrm>
              <a:off x="5069270" y="2333380"/>
              <a:ext cx="23571" cy="25046"/>
            </a:xfrm>
            <a:custGeom>
              <a:rect b="b" l="l" r="r" t="t"/>
              <a:pathLst>
                <a:path extrusionOk="0" h="985" w="927">
                  <a:moveTo>
                    <a:pt x="363" y="0"/>
                  </a:moveTo>
                  <a:cubicBezTo>
                    <a:pt x="178" y="0"/>
                    <a:pt x="0" y="199"/>
                    <a:pt x="144" y="414"/>
                  </a:cubicBezTo>
                  <a:lnTo>
                    <a:pt x="393" y="876"/>
                  </a:lnTo>
                  <a:cubicBezTo>
                    <a:pt x="439" y="945"/>
                    <a:pt x="529" y="985"/>
                    <a:pt x="616" y="985"/>
                  </a:cubicBezTo>
                  <a:cubicBezTo>
                    <a:pt x="664" y="985"/>
                    <a:pt x="711" y="973"/>
                    <a:pt x="748" y="948"/>
                  </a:cubicBezTo>
                  <a:cubicBezTo>
                    <a:pt x="891" y="876"/>
                    <a:pt x="926" y="734"/>
                    <a:pt x="855" y="592"/>
                  </a:cubicBezTo>
                  <a:lnTo>
                    <a:pt x="606" y="165"/>
                  </a:lnTo>
                  <a:cubicBezTo>
                    <a:pt x="548" y="48"/>
                    <a:pt x="454"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p:nvPr/>
          </p:nvSpPr>
          <p:spPr>
            <a:xfrm>
              <a:off x="4775735" y="2045821"/>
              <a:ext cx="29776" cy="19706"/>
            </a:xfrm>
            <a:custGeom>
              <a:rect b="b" l="l" r="r" t="t"/>
              <a:pathLst>
                <a:path extrusionOk="0" h="775" w="1171">
                  <a:moveTo>
                    <a:pt x="392" y="0"/>
                  </a:moveTo>
                  <a:cubicBezTo>
                    <a:pt x="151" y="0"/>
                    <a:pt x="1" y="367"/>
                    <a:pt x="266" y="515"/>
                  </a:cubicBezTo>
                  <a:lnTo>
                    <a:pt x="729" y="764"/>
                  </a:lnTo>
                  <a:cubicBezTo>
                    <a:pt x="753" y="771"/>
                    <a:pt x="777" y="774"/>
                    <a:pt x="800" y="774"/>
                  </a:cubicBezTo>
                  <a:cubicBezTo>
                    <a:pt x="1015" y="774"/>
                    <a:pt x="1170" y="494"/>
                    <a:pt x="978" y="301"/>
                  </a:cubicBezTo>
                  <a:lnTo>
                    <a:pt x="551" y="52"/>
                  </a:lnTo>
                  <a:cubicBezTo>
                    <a:pt x="496" y="16"/>
                    <a:pt x="442" y="0"/>
                    <a:pt x="3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5145171" y="2259259"/>
              <a:ext cx="28809" cy="18664"/>
            </a:xfrm>
            <a:custGeom>
              <a:rect b="b" l="l" r="r" t="t"/>
              <a:pathLst>
                <a:path extrusionOk="0" h="734" w="1133">
                  <a:moveTo>
                    <a:pt x="364" y="0"/>
                  </a:moveTo>
                  <a:cubicBezTo>
                    <a:pt x="136" y="0"/>
                    <a:pt x="1" y="291"/>
                    <a:pt x="218" y="447"/>
                  </a:cubicBezTo>
                  <a:lnTo>
                    <a:pt x="645" y="696"/>
                  </a:lnTo>
                  <a:cubicBezTo>
                    <a:pt x="681" y="731"/>
                    <a:pt x="717" y="731"/>
                    <a:pt x="788" y="731"/>
                  </a:cubicBezTo>
                  <a:cubicBezTo>
                    <a:pt x="799" y="733"/>
                    <a:pt x="809" y="734"/>
                    <a:pt x="819" y="734"/>
                  </a:cubicBezTo>
                  <a:cubicBezTo>
                    <a:pt x="1045" y="734"/>
                    <a:pt x="1133" y="371"/>
                    <a:pt x="895" y="269"/>
                  </a:cubicBezTo>
                  <a:lnTo>
                    <a:pt x="930" y="269"/>
                  </a:lnTo>
                  <a:lnTo>
                    <a:pt x="468" y="20"/>
                  </a:lnTo>
                  <a:cubicBezTo>
                    <a:pt x="432" y="6"/>
                    <a:pt x="397"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a:off x="4749926" y="2155668"/>
              <a:ext cx="26953" cy="12765"/>
            </a:xfrm>
            <a:custGeom>
              <a:rect b="b" l="l" r="r" t="t"/>
              <a:pathLst>
                <a:path extrusionOk="0" h="502" w="1060">
                  <a:moveTo>
                    <a:pt x="808" y="0"/>
                  </a:moveTo>
                  <a:cubicBezTo>
                    <a:pt x="800" y="0"/>
                    <a:pt x="792" y="1"/>
                    <a:pt x="783" y="2"/>
                  </a:cubicBezTo>
                  <a:lnTo>
                    <a:pt x="285" y="2"/>
                  </a:lnTo>
                  <a:cubicBezTo>
                    <a:pt x="142" y="2"/>
                    <a:pt x="36" y="73"/>
                    <a:pt x="0" y="216"/>
                  </a:cubicBezTo>
                  <a:cubicBezTo>
                    <a:pt x="0" y="358"/>
                    <a:pt x="107" y="500"/>
                    <a:pt x="249" y="500"/>
                  </a:cubicBezTo>
                  <a:lnTo>
                    <a:pt x="783" y="500"/>
                  </a:lnTo>
                  <a:cubicBezTo>
                    <a:pt x="792" y="501"/>
                    <a:pt x="800" y="502"/>
                    <a:pt x="808" y="502"/>
                  </a:cubicBezTo>
                  <a:cubicBezTo>
                    <a:pt x="1059" y="502"/>
                    <a:pt x="1059" y="0"/>
                    <a:pt x="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5174235" y="2155668"/>
              <a:ext cx="27843" cy="12765"/>
            </a:xfrm>
            <a:custGeom>
              <a:rect b="b" l="l" r="r" t="t"/>
              <a:pathLst>
                <a:path extrusionOk="0" h="502" w="1095">
                  <a:moveTo>
                    <a:pt x="812" y="0"/>
                  </a:moveTo>
                  <a:cubicBezTo>
                    <a:pt x="802" y="0"/>
                    <a:pt x="793" y="1"/>
                    <a:pt x="783" y="2"/>
                  </a:cubicBezTo>
                  <a:lnTo>
                    <a:pt x="285" y="2"/>
                  </a:lnTo>
                  <a:cubicBezTo>
                    <a:pt x="143" y="2"/>
                    <a:pt x="36" y="73"/>
                    <a:pt x="36" y="216"/>
                  </a:cubicBezTo>
                  <a:cubicBezTo>
                    <a:pt x="1" y="358"/>
                    <a:pt x="143" y="500"/>
                    <a:pt x="285" y="500"/>
                  </a:cubicBezTo>
                  <a:lnTo>
                    <a:pt x="783" y="500"/>
                  </a:lnTo>
                  <a:cubicBezTo>
                    <a:pt x="793" y="501"/>
                    <a:pt x="802" y="502"/>
                    <a:pt x="812" y="502"/>
                  </a:cubicBezTo>
                  <a:cubicBezTo>
                    <a:pt x="1094" y="502"/>
                    <a:pt x="1094"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p:nvPr/>
          </p:nvSpPr>
          <p:spPr>
            <a:xfrm>
              <a:off x="4778862" y="2259259"/>
              <a:ext cx="26495" cy="19528"/>
            </a:xfrm>
            <a:custGeom>
              <a:rect b="b" l="l" r="r" t="t"/>
              <a:pathLst>
                <a:path extrusionOk="0" h="768" w="1042">
                  <a:moveTo>
                    <a:pt x="697" y="0"/>
                  </a:moveTo>
                  <a:cubicBezTo>
                    <a:pt x="668" y="0"/>
                    <a:pt x="637" y="6"/>
                    <a:pt x="606" y="20"/>
                  </a:cubicBezTo>
                  <a:lnTo>
                    <a:pt x="143" y="269"/>
                  </a:lnTo>
                  <a:cubicBezTo>
                    <a:pt x="36" y="340"/>
                    <a:pt x="1" y="518"/>
                    <a:pt x="36" y="625"/>
                  </a:cubicBezTo>
                  <a:cubicBezTo>
                    <a:pt x="107" y="720"/>
                    <a:pt x="194" y="767"/>
                    <a:pt x="276" y="767"/>
                  </a:cubicBezTo>
                  <a:cubicBezTo>
                    <a:pt x="317" y="767"/>
                    <a:pt x="357" y="755"/>
                    <a:pt x="392" y="731"/>
                  </a:cubicBezTo>
                  <a:lnTo>
                    <a:pt x="855" y="482"/>
                  </a:lnTo>
                  <a:cubicBezTo>
                    <a:pt x="1041" y="296"/>
                    <a:pt x="902" y="0"/>
                    <a:pt x="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
            <p:cNvSpPr/>
            <p:nvPr/>
          </p:nvSpPr>
          <p:spPr>
            <a:xfrm>
              <a:off x="5146188" y="2046406"/>
              <a:ext cx="28097" cy="19757"/>
            </a:xfrm>
            <a:custGeom>
              <a:rect b="b" l="l" r="r" t="t"/>
              <a:pathLst>
                <a:path extrusionOk="0" h="777" w="1105">
                  <a:moveTo>
                    <a:pt x="754" y="1"/>
                  </a:moveTo>
                  <a:cubicBezTo>
                    <a:pt x="719" y="1"/>
                    <a:pt x="681" y="10"/>
                    <a:pt x="641" y="29"/>
                  </a:cubicBezTo>
                  <a:lnTo>
                    <a:pt x="178" y="278"/>
                  </a:lnTo>
                  <a:cubicBezTo>
                    <a:pt x="72" y="350"/>
                    <a:pt x="1" y="528"/>
                    <a:pt x="72" y="634"/>
                  </a:cubicBezTo>
                  <a:cubicBezTo>
                    <a:pt x="143" y="741"/>
                    <a:pt x="214" y="777"/>
                    <a:pt x="321" y="777"/>
                  </a:cubicBezTo>
                  <a:cubicBezTo>
                    <a:pt x="356" y="777"/>
                    <a:pt x="392" y="777"/>
                    <a:pt x="428" y="741"/>
                  </a:cubicBezTo>
                  <a:lnTo>
                    <a:pt x="890" y="492"/>
                  </a:lnTo>
                  <a:cubicBezTo>
                    <a:pt x="1105" y="339"/>
                    <a:pt x="976"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p:nvPr/>
          </p:nvSpPr>
          <p:spPr>
            <a:xfrm>
              <a:off x="4858476" y="2333940"/>
              <a:ext cx="21741" cy="24487"/>
            </a:xfrm>
            <a:custGeom>
              <a:rect b="b" l="l" r="r" t="t"/>
              <a:pathLst>
                <a:path extrusionOk="0" h="963" w="855">
                  <a:moveTo>
                    <a:pt x="553" y="0"/>
                  </a:moveTo>
                  <a:cubicBezTo>
                    <a:pt x="463" y="0"/>
                    <a:pt x="369" y="48"/>
                    <a:pt x="321" y="143"/>
                  </a:cubicBezTo>
                  <a:lnTo>
                    <a:pt x="72" y="570"/>
                  </a:lnTo>
                  <a:cubicBezTo>
                    <a:pt x="1" y="712"/>
                    <a:pt x="36" y="854"/>
                    <a:pt x="179" y="926"/>
                  </a:cubicBezTo>
                  <a:cubicBezTo>
                    <a:pt x="217" y="951"/>
                    <a:pt x="263" y="963"/>
                    <a:pt x="311" y="963"/>
                  </a:cubicBezTo>
                  <a:cubicBezTo>
                    <a:pt x="398" y="963"/>
                    <a:pt x="489" y="923"/>
                    <a:pt x="535" y="854"/>
                  </a:cubicBezTo>
                  <a:lnTo>
                    <a:pt x="784" y="392"/>
                  </a:lnTo>
                  <a:cubicBezTo>
                    <a:pt x="855" y="285"/>
                    <a:pt x="819" y="107"/>
                    <a:pt x="677" y="36"/>
                  </a:cubicBezTo>
                  <a:cubicBezTo>
                    <a:pt x="641" y="12"/>
                    <a:pt x="598" y="0"/>
                    <a:pt x="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5071101" y="1965902"/>
              <a:ext cx="21741" cy="24258"/>
            </a:xfrm>
            <a:custGeom>
              <a:rect b="b" l="l" r="r" t="t"/>
              <a:pathLst>
                <a:path extrusionOk="0" h="954" w="855">
                  <a:moveTo>
                    <a:pt x="574" y="0"/>
                  </a:moveTo>
                  <a:cubicBezTo>
                    <a:pt x="479" y="0"/>
                    <a:pt x="372" y="58"/>
                    <a:pt x="321" y="135"/>
                  </a:cubicBezTo>
                  <a:lnTo>
                    <a:pt x="72" y="598"/>
                  </a:lnTo>
                  <a:cubicBezTo>
                    <a:pt x="0" y="705"/>
                    <a:pt x="36" y="847"/>
                    <a:pt x="178" y="918"/>
                  </a:cubicBezTo>
                  <a:cubicBezTo>
                    <a:pt x="214" y="954"/>
                    <a:pt x="249" y="954"/>
                    <a:pt x="285" y="954"/>
                  </a:cubicBezTo>
                  <a:cubicBezTo>
                    <a:pt x="392" y="954"/>
                    <a:pt x="463" y="918"/>
                    <a:pt x="534" y="847"/>
                  </a:cubicBezTo>
                  <a:lnTo>
                    <a:pt x="783" y="384"/>
                  </a:lnTo>
                  <a:cubicBezTo>
                    <a:pt x="854" y="278"/>
                    <a:pt x="819" y="100"/>
                    <a:pt x="676" y="29"/>
                  </a:cubicBezTo>
                  <a:cubicBezTo>
                    <a:pt x="647" y="9"/>
                    <a:pt x="611" y="0"/>
                    <a:pt x="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9"/>
          <p:cNvGrpSpPr/>
          <p:nvPr/>
        </p:nvGrpSpPr>
        <p:grpSpPr>
          <a:xfrm>
            <a:off x="7123904" y="2099364"/>
            <a:ext cx="588384" cy="548623"/>
            <a:chOff x="5505733" y="1936711"/>
            <a:chExt cx="473206" cy="451542"/>
          </a:xfrm>
        </p:grpSpPr>
        <p:sp>
          <p:nvSpPr>
            <p:cNvPr id="412" name="Google Shape;412;p49"/>
            <p:cNvSpPr/>
            <p:nvPr/>
          </p:nvSpPr>
          <p:spPr>
            <a:xfrm>
              <a:off x="5583541" y="2243011"/>
              <a:ext cx="72418" cy="101812"/>
            </a:xfrm>
            <a:custGeom>
              <a:rect b="b" l="l" r="r" t="t"/>
              <a:pathLst>
                <a:path extrusionOk="0" h="4004" w="2848">
                  <a:moveTo>
                    <a:pt x="1420" y="1"/>
                  </a:moveTo>
                  <a:cubicBezTo>
                    <a:pt x="1389" y="1"/>
                    <a:pt x="1353" y="18"/>
                    <a:pt x="1317" y="54"/>
                  </a:cubicBezTo>
                  <a:cubicBezTo>
                    <a:pt x="1033" y="374"/>
                    <a:pt x="1" y="1548"/>
                    <a:pt x="1" y="2509"/>
                  </a:cubicBezTo>
                  <a:cubicBezTo>
                    <a:pt x="1" y="3612"/>
                    <a:pt x="641" y="4003"/>
                    <a:pt x="1424" y="4003"/>
                  </a:cubicBezTo>
                  <a:cubicBezTo>
                    <a:pt x="2207" y="4003"/>
                    <a:pt x="2847" y="3612"/>
                    <a:pt x="2847" y="2509"/>
                  </a:cubicBezTo>
                  <a:cubicBezTo>
                    <a:pt x="2847" y="1548"/>
                    <a:pt x="1816" y="374"/>
                    <a:pt x="1495" y="54"/>
                  </a:cubicBezTo>
                  <a:cubicBezTo>
                    <a:pt x="1478" y="18"/>
                    <a:pt x="1451" y="1"/>
                    <a:pt x="1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a:off x="5733741" y="2286212"/>
              <a:ext cx="73307" cy="102041"/>
            </a:xfrm>
            <a:custGeom>
              <a:rect b="b" l="l" r="r" t="t"/>
              <a:pathLst>
                <a:path extrusionOk="0" h="4013" w="2883">
                  <a:moveTo>
                    <a:pt x="1428" y="1"/>
                  </a:moveTo>
                  <a:cubicBezTo>
                    <a:pt x="1397" y="1"/>
                    <a:pt x="1370" y="9"/>
                    <a:pt x="1352" y="27"/>
                  </a:cubicBezTo>
                  <a:cubicBezTo>
                    <a:pt x="1032" y="383"/>
                    <a:pt x="0" y="1557"/>
                    <a:pt x="0" y="2482"/>
                  </a:cubicBezTo>
                  <a:cubicBezTo>
                    <a:pt x="0" y="3621"/>
                    <a:pt x="641" y="4012"/>
                    <a:pt x="1424" y="4012"/>
                  </a:cubicBezTo>
                  <a:cubicBezTo>
                    <a:pt x="2242" y="4012"/>
                    <a:pt x="2882" y="3621"/>
                    <a:pt x="2882" y="2482"/>
                  </a:cubicBezTo>
                  <a:lnTo>
                    <a:pt x="2847" y="2482"/>
                  </a:lnTo>
                  <a:cubicBezTo>
                    <a:pt x="2847" y="1557"/>
                    <a:pt x="1851" y="383"/>
                    <a:pt x="1530" y="27"/>
                  </a:cubicBezTo>
                  <a:cubicBezTo>
                    <a:pt x="1495" y="9"/>
                    <a:pt x="1459" y="1"/>
                    <a:pt x="1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5505733" y="1936711"/>
              <a:ext cx="473206" cy="274210"/>
            </a:xfrm>
            <a:custGeom>
              <a:rect b="b" l="l" r="r" t="t"/>
              <a:pathLst>
                <a:path extrusionOk="0" h="10784" w="18610">
                  <a:moveTo>
                    <a:pt x="8176" y="0"/>
                  </a:moveTo>
                  <a:cubicBezTo>
                    <a:pt x="5926" y="0"/>
                    <a:pt x="3976" y="1547"/>
                    <a:pt x="3523" y="3774"/>
                  </a:cubicBezTo>
                  <a:cubicBezTo>
                    <a:pt x="3488" y="3810"/>
                    <a:pt x="3452" y="3845"/>
                    <a:pt x="3417" y="3881"/>
                  </a:cubicBezTo>
                  <a:cubicBezTo>
                    <a:pt x="926" y="4557"/>
                    <a:pt x="1" y="7581"/>
                    <a:pt x="1744" y="9503"/>
                  </a:cubicBezTo>
                  <a:cubicBezTo>
                    <a:pt x="1780" y="9574"/>
                    <a:pt x="1780" y="9680"/>
                    <a:pt x="1709" y="9716"/>
                  </a:cubicBezTo>
                  <a:cubicBezTo>
                    <a:pt x="1531" y="9823"/>
                    <a:pt x="1424" y="10001"/>
                    <a:pt x="1424" y="10214"/>
                  </a:cubicBezTo>
                  <a:cubicBezTo>
                    <a:pt x="1424" y="10534"/>
                    <a:pt x="1673" y="10783"/>
                    <a:pt x="1994" y="10783"/>
                  </a:cubicBezTo>
                  <a:lnTo>
                    <a:pt x="17436" y="10783"/>
                  </a:lnTo>
                  <a:cubicBezTo>
                    <a:pt x="17720" y="10783"/>
                    <a:pt x="18005" y="10534"/>
                    <a:pt x="18005" y="10250"/>
                  </a:cubicBezTo>
                  <a:cubicBezTo>
                    <a:pt x="18005" y="10072"/>
                    <a:pt x="17934" y="9894"/>
                    <a:pt x="17791" y="9787"/>
                  </a:cubicBezTo>
                  <a:cubicBezTo>
                    <a:pt x="17720" y="9752"/>
                    <a:pt x="17720" y="9645"/>
                    <a:pt x="17791" y="9609"/>
                  </a:cubicBezTo>
                  <a:lnTo>
                    <a:pt x="17827" y="9574"/>
                  </a:lnTo>
                  <a:cubicBezTo>
                    <a:pt x="18325" y="9040"/>
                    <a:pt x="18610" y="8328"/>
                    <a:pt x="18610" y="7581"/>
                  </a:cubicBezTo>
                  <a:cubicBezTo>
                    <a:pt x="18583" y="5891"/>
                    <a:pt x="17198" y="4703"/>
                    <a:pt x="15688" y="4703"/>
                  </a:cubicBezTo>
                  <a:cubicBezTo>
                    <a:pt x="15227" y="4703"/>
                    <a:pt x="14754" y="4814"/>
                    <a:pt x="14305" y="5055"/>
                  </a:cubicBezTo>
                  <a:cubicBezTo>
                    <a:pt x="14275" y="5070"/>
                    <a:pt x="14246" y="5078"/>
                    <a:pt x="14219" y="5078"/>
                  </a:cubicBezTo>
                  <a:cubicBezTo>
                    <a:pt x="14180" y="5078"/>
                    <a:pt x="14147" y="5061"/>
                    <a:pt x="14127" y="5019"/>
                  </a:cubicBezTo>
                  <a:cubicBezTo>
                    <a:pt x="13771" y="4664"/>
                    <a:pt x="13379" y="4415"/>
                    <a:pt x="12917" y="4237"/>
                  </a:cubicBezTo>
                  <a:cubicBezTo>
                    <a:pt x="12846" y="4237"/>
                    <a:pt x="12810" y="4165"/>
                    <a:pt x="12810" y="4130"/>
                  </a:cubicBezTo>
                  <a:cubicBezTo>
                    <a:pt x="12525" y="1853"/>
                    <a:pt x="10604" y="109"/>
                    <a:pt x="8327" y="3"/>
                  </a:cubicBezTo>
                  <a:cubicBezTo>
                    <a:pt x="8276" y="1"/>
                    <a:pt x="8226" y="0"/>
                    <a:pt x="8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5627887" y="2030793"/>
              <a:ext cx="95023" cy="81521"/>
            </a:xfrm>
            <a:custGeom>
              <a:rect b="b" l="l" r="r" t="t"/>
              <a:pathLst>
                <a:path extrusionOk="0" h="3206" w="3737">
                  <a:moveTo>
                    <a:pt x="409" y="1"/>
                  </a:moveTo>
                  <a:cubicBezTo>
                    <a:pt x="367" y="1"/>
                    <a:pt x="326" y="2"/>
                    <a:pt x="285" y="3"/>
                  </a:cubicBezTo>
                  <a:cubicBezTo>
                    <a:pt x="107" y="39"/>
                    <a:pt x="0" y="145"/>
                    <a:pt x="36" y="323"/>
                  </a:cubicBezTo>
                  <a:cubicBezTo>
                    <a:pt x="36" y="447"/>
                    <a:pt x="143" y="544"/>
                    <a:pt x="265" y="544"/>
                  </a:cubicBezTo>
                  <a:cubicBezTo>
                    <a:pt x="283" y="544"/>
                    <a:pt x="302" y="541"/>
                    <a:pt x="321" y="537"/>
                  </a:cubicBezTo>
                  <a:cubicBezTo>
                    <a:pt x="361" y="535"/>
                    <a:pt x="402" y="534"/>
                    <a:pt x="442" y="534"/>
                  </a:cubicBezTo>
                  <a:cubicBezTo>
                    <a:pt x="1291" y="534"/>
                    <a:pt x="2127" y="888"/>
                    <a:pt x="2705" y="1533"/>
                  </a:cubicBezTo>
                  <a:cubicBezTo>
                    <a:pt x="3025" y="1960"/>
                    <a:pt x="3203" y="2422"/>
                    <a:pt x="3203" y="2956"/>
                  </a:cubicBezTo>
                  <a:cubicBezTo>
                    <a:pt x="3203" y="3098"/>
                    <a:pt x="3309" y="3205"/>
                    <a:pt x="3452" y="3205"/>
                  </a:cubicBezTo>
                  <a:cubicBezTo>
                    <a:pt x="3594" y="3205"/>
                    <a:pt x="3736" y="3098"/>
                    <a:pt x="3701" y="2956"/>
                  </a:cubicBezTo>
                  <a:cubicBezTo>
                    <a:pt x="3701" y="2316"/>
                    <a:pt x="3487" y="1711"/>
                    <a:pt x="3096" y="1213"/>
                  </a:cubicBezTo>
                  <a:cubicBezTo>
                    <a:pt x="2446" y="426"/>
                    <a:pt x="1434" y="1"/>
                    <a:pt x="4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9"/>
            <p:cNvSpPr/>
            <p:nvPr/>
          </p:nvSpPr>
          <p:spPr>
            <a:xfrm>
              <a:off x="5816966" y="2087725"/>
              <a:ext cx="34403" cy="68909"/>
            </a:xfrm>
            <a:custGeom>
              <a:rect b="b" l="l" r="r" t="t"/>
              <a:pathLst>
                <a:path extrusionOk="0" h="2710" w="1353">
                  <a:moveTo>
                    <a:pt x="1055" y="1"/>
                  </a:moveTo>
                  <a:cubicBezTo>
                    <a:pt x="997" y="1"/>
                    <a:pt x="940" y="27"/>
                    <a:pt x="890" y="77"/>
                  </a:cubicBezTo>
                  <a:cubicBezTo>
                    <a:pt x="214" y="682"/>
                    <a:pt x="1" y="1642"/>
                    <a:pt x="321" y="2532"/>
                  </a:cubicBezTo>
                  <a:cubicBezTo>
                    <a:pt x="357" y="2603"/>
                    <a:pt x="428" y="2674"/>
                    <a:pt x="570" y="2710"/>
                  </a:cubicBezTo>
                  <a:lnTo>
                    <a:pt x="641" y="2710"/>
                  </a:lnTo>
                  <a:cubicBezTo>
                    <a:pt x="784" y="2638"/>
                    <a:pt x="855" y="2496"/>
                    <a:pt x="819" y="2354"/>
                  </a:cubicBezTo>
                  <a:cubicBezTo>
                    <a:pt x="570" y="1713"/>
                    <a:pt x="712" y="966"/>
                    <a:pt x="1211" y="504"/>
                  </a:cubicBezTo>
                  <a:cubicBezTo>
                    <a:pt x="1317" y="397"/>
                    <a:pt x="1353" y="219"/>
                    <a:pt x="1246" y="112"/>
                  </a:cubicBezTo>
                  <a:cubicBezTo>
                    <a:pt x="1189" y="36"/>
                    <a:pt x="1122"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p:nvPr/>
          </p:nvSpPr>
          <p:spPr>
            <a:xfrm>
              <a:off x="5849538" y="2180358"/>
              <a:ext cx="72418" cy="102041"/>
            </a:xfrm>
            <a:custGeom>
              <a:rect b="b" l="l" r="r" t="t"/>
              <a:pathLst>
                <a:path extrusionOk="0" h="4013" w="2848">
                  <a:moveTo>
                    <a:pt x="1406" y="1"/>
                  </a:moveTo>
                  <a:cubicBezTo>
                    <a:pt x="1371" y="1"/>
                    <a:pt x="1335" y="10"/>
                    <a:pt x="1317" y="27"/>
                  </a:cubicBezTo>
                  <a:cubicBezTo>
                    <a:pt x="997" y="383"/>
                    <a:pt x="1" y="1557"/>
                    <a:pt x="1" y="2482"/>
                  </a:cubicBezTo>
                  <a:cubicBezTo>
                    <a:pt x="1" y="3621"/>
                    <a:pt x="641" y="4012"/>
                    <a:pt x="1424" y="4012"/>
                  </a:cubicBezTo>
                  <a:cubicBezTo>
                    <a:pt x="2207" y="4012"/>
                    <a:pt x="2847" y="3621"/>
                    <a:pt x="2847" y="2482"/>
                  </a:cubicBezTo>
                  <a:cubicBezTo>
                    <a:pt x="2847" y="1557"/>
                    <a:pt x="1815" y="383"/>
                    <a:pt x="1495" y="27"/>
                  </a:cubicBezTo>
                  <a:cubicBezTo>
                    <a:pt x="1477" y="10"/>
                    <a:pt x="1442" y="1"/>
                    <a:pt x="1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49"/>
          <p:cNvGrpSpPr/>
          <p:nvPr/>
        </p:nvGrpSpPr>
        <p:grpSpPr>
          <a:xfrm>
            <a:off x="4284912" y="2099348"/>
            <a:ext cx="556602" cy="548654"/>
            <a:chOff x="2847126" y="4097159"/>
            <a:chExt cx="453296" cy="450677"/>
          </a:xfrm>
        </p:grpSpPr>
        <p:sp>
          <p:nvSpPr>
            <p:cNvPr id="419" name="Google Shape;419;p49"/>
            <p:cNvSpPr/>
            <p:nvPr/>
          </p:nvSpPr>
          <p:spPr>
            <a:xfrm>
              <a:off x="3051588" y="4351485"/>
              <a:ext cx="27182" cy="47066"/>
            </a:xfrm>
            <a:custGeom>
              <a:rect b="b" l="l" r="r" t="t"/>
              <a:pathLst>
                <a:path extrusionOk="0" h="1851" w="1069">
                  <a:moveTo>
                    <a:pt x="1" y="0"/>
                  </a:moveTo>
                  <a:lnTo>
                    <a:pt x="1" y="1851"/>
                  </a:lnTo>
                  <a:lnTo>
                    <a:pt x="1068" y="1851"/>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9"/>
            <p:cNvSpPr/>
            <p:nvPr/>
          </p:nvSpPr>
          <p:spPr>
            <a:xfrm>
              <a:off x="3151111" y="4351485"/>
              <a:ext cx="28072" cy="47066"/>
            </a:xfrm>
            <a:custGeom>
              <a:rect b="b" l="l" r="r" t="t"/>
              <a:pathLst>
                <a:path extrusionOk="0" h="1851" w="1104">
                  <a:moveTo>
                    <a:pt x="1" y="0"/>
                  </a:moveTo>
                  <a:lnTo>
                    <a:pt x="1" y="1851"/>
                  </a:lnTo>
                  <a:lnTo>
                    <a:pt x="1104" y="1851"/>
                  </a:lnTo>
                  <a:lnTo>
                    <a:pt x="1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
            <p:cNvSpPr/>
            <p:nvPr/>
          </p:nvSpPr>
          <p:spPr>
            <a:xfrm>
              <a:off x="2905024" y="4233857"/>
              <a:ext cx="57034" cy="288653"/>
            </a:xfrm>
            <a:custGeom>
              <a:rect b="b" l="l" r="r" t="t"/>
              <a:pathLst>
                <a:path extrusionOk="0" h="11352" w="2243">
                  <a:moveTo>
                    <a:pt x="534" y="1"/>
                  </a:moveTo>
                  <a:cubicBezTo>
                    <a:pt x="428" y="37"/>
                    <a:pt x="356" y="108"/>
                    <a:pt x="356" y="179"/>
                  </a:cubicBezTo>
                  <a:lnTo>
                    <a:pt x="1" y="11351"/>
                  </a:lnTo>
                  <a:lnTo>
                    <a:pt x="2242" y="11351"/>
                  </a:lnTo>
                  <a:lnTo>
                    <a:pt x="1886" y="179"/>
                  </a:lnTo>
                  <a:cubicBezTo>
                    <a:pt x="1886" y="108"/>
                    <a:pt x="1815" y="37"/>
                    <a:pt x="17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a:off x="2994605" y="4388583"/>
              <a:ext cx="237061" cy="139343"/>
            </a:xfrm>
            <a:custGeom>
              <a:rect b="b" l="l" r="r" t="t"/>
              <a:pathLst>
                <a:path extrusionOk="0" h="5480" w="9323">
                  <a:moveTo>
                    <a:pt x="178" y="0"/>
                  </a:moveTo>
                  <a:cubicBezTo>
                    <a:pt x="71" y="0"/>
                    <a:pt x="0" y="71"/>
                    <a:pt x="36" y="143"/>
                  </a:cubicBezTo>
                  <a:lnTo>
                    <a:pt x="36" y="5480"/>
                  </a:lnTo>
                  <a:lnTo>
                    <a:pt x="9322" y="5480"/>
                  </a:lnTo>
                  <a:lnTo>
                    <a:pt x="9322" y="143"/>
                  </a:lnTo>
                  <a:cubicBezTo>
                    <a:pt x="9322" y="71"/>
                    <a:pt x="9251" y="0"/>
                    <a:pt x="9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p:nvPr/>
          </p:nvSpPr>
          <p:spPr>
            <a:xfrm>
              <a:off x="3033509" y="4334296"/>
              <a:ext cx="63340" cy="27157"/>
            </a:xfrm>
            <a:custGeom>
              <a:rect b="b" l="l" r="r" t="t"/>
              <a:pathLst>
                <a:path extrusionOk="0" h="1068" w="2491">
                  <a:moveTo>
                    <a:pt x="712" y="0"/>
                  </a:moveTo>
                  <a:cubicBezTo>
                    <a:pt x="0" y="0"/>
                    <a:pt x="0" y="1068"/>
                    <a:pt x="712" y="1068"/>
                  </a:cubicBezTo>
                  <a:lnTo>
                    <a:pt x="1779" y="1068"/>
                  </a:lnTo>
                  <a:cubicBezTo>
                    <a:pt x="2491" y="1068"/>
                    <a:pt x="2491" y="0"/>
                    <a:pt x="17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9"/>
            <p:cNvSpPr/>
            <p:nvPr/>
          </p:nvSpPr>
          <p:spPr>
            <a:xfrm>
              <a:off x="3133007" y="4334296"/>
              <a:ext cx="63365" cy="27157"/>
            </a:xfrm>
            <a:custGeom>
              <a:rect b="b" l="l" r="r" t="t"/>
              <a:pathLst>
                <a:path extrusionOk="0" h="1068" w="2492">
                  <a:moveTo>
                    <a:pt x="713" y="0"/>
                  </a:moveTo>
                  <a:cubicBezTo>
                    <a:pt x="1" y="0"/>
                    <a:pt x="1" y="1068"/>
                    <a:pt x="713" y="1068"/>
                  </a:cubicBezTo>
                  <a:lnTo>
                    <a:pt x="1780" y="1068"/>
                  </a:lnTo>
                  <a:cubicBezTo>
                    <a:pt x="2492" y="1068"/>
                    <a:pt x="2492" y="0"/>
                    <a:pt x="17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p:nvPr/>
          </p:nvSpPr>
          <p:spPr>
            <a:xfrm>
              <a:off x="3031238" y="4435624"/>
              <a:ext cx="28962" cy="28962"/>
            </a:xfrm>
            <a:custGeom>
              <a:rect b="b" l="l" r="r" t="t"/>
              <a:pathLst>
                <a:path extrusionOk="0" h="1139" w="1139">
                  <a:moveTo>
                    <a:pt x="143" y="0"/>
                  </a:moveTo>
                  <a:cubicBezTo>
                    <a:pt x="71" y="0"/>
                    <a:pt x="0" y="36"/>
                    <a:pt x="0" y="143"/>
                  </a:cubicBezTo>
                  <a:lnTo>
                    <a:pt x="0" y="997"/>
                  </a:lnTo>
                  <a:cubicBezTo>
                    <a:pt x="0" y="1068"/>
                    <a:pt x="71" y="1139"/>
                    <a:pt x="143" y="1139"/>
                  </a:cubicBezTo>
                  <a:lnTo>
                    <a:pt x="997" y="1139"/>
                  </a:lnTo>
                  <a:cubicBezTo>
                    <a:pt x="1068" y="1139"/>
                    <a:pt x="1139" y="1068"/>
                    <a:pt x="1139" y="997"/>
                  </a:cubicBezTo>
                  <a:lnTo>
                    <a:pt x="1139" y="143"/>
                  </a:lnTo>
                  <a:cubicBezTo>
                    <a:pt x="1139" y="72"/>
                    <a:pt x="1068"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p:nvPr/>
          </p:nvSpPr>
          <p:spPr>
            <a:xfrm>
              <a:off x="3099079" y="4435624"/>
              <a:ext cx="28987" cy="28962"/>
            </a:xfrm>
            <a:custGeom>
              <a:rect b="b" l="l" r="r" t="t"/>
              <a:pathLst>
                <a:path extrusionOk="0" h="1139" w="1140">
                  <a:moveTo>
                    <a:pt x="143" y="0"/>
                  </a:moveTo>
                  <a:cubicBezTo>
                    <a:pt x="72" y="0"/>
                    <a:pt x="1" y="36"/>
                    <a:pt x="1" y="143"/>
                  </a:cubicBezTo>
                  <a:lnTo>
                    <a:pt x="1" y="997"/>
                  </a:lnTo>
                  <a:cubicBezTo>
                    <a:pt x="1" y="1068"/>
                    <a:pt x="72" y="1139"/>
                    <a:pt x="143" y="1139"/>
                  </a:cubicBezTo>
                  <a:lnTo>
                    <a:pt x="997" y="1139"/>
                  </a:lnTo>
                  <a:cubicBezTo>
                    <a:pt x="1068" y="1139"/>
                    <a:pt x="1139" y="1068"/>
                    <a:pt x="1139" y="997"/>
                  </a:cubicBezTo>
                  <a:lnTo>
                    <a:pt x="1139" y="143"/>
                  </a:lnTo>
                  <a:cubicBezTo>
                    <a:pt x="1139" y="36"/>
                    <a:pt x="1068"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a:off x="3166030" y="4435624"/>
              <a:ext cx="28987" cy="28962"/>
            </a:xfrm>
            <a:custGeom>
              <a:rect b="b" l="l" r="r" t="t"/>
              <a:pathLst>
                <a:path extrusionOk="0" h="1139" w="1140">
                  <a:moveTo>
                    <a:pt x="143" y="0"/>
                  </a:moveTo>
                  <a:cubicBezTo>
                    <a:pt x="72" y="0"/>
                    <a:pt x="1" y="36"/>
                    <a:pt x="1" y="143"/>
                  </a:cubicBezTo>
                  <a:lnTo>
                    <a:pt x="1" y="997"/>
                  </a:lnTo>
                  <a:cubicBezTo>
                    <a:pt x="1" y="1068"/>
                    <a:pt x="72" y="1139"/>
                    <a:pt x="143" y="1139"/>
                  </a:cubicBezTo>
                  <a:lnTo>
                    <a:pt x="997" y="1139"/>
                  </a:lnTo>
                  <a:cubicBezTo>
                    <a:pt x="1068" y="1139"/>
                    <a:pt x="1139" y="1068"/>
                    <a:pt x="1139" y="997"/>
                  </a:cubicBezTo>
                  <a:lnTo>
                    <a:pt x="1139" y="143"/>
                  </a:lnTo>
                  <a:cubicBezTo>
                    <a:pt x="1139" y="36"/>
                    <a:pt x="1068"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p:nvPr/>
          </p:nvSpPr>
          <p:spPr>
            <a:xfrm>
              <a:off x="2869069" y="4097159"/>
              <a:ext cx="427741" cy="83453"/>
            </a:xfrm>
            <a:custGeom>
              <a:rect b="b" l="l" r="r" t="t"/>
              <a:pathLst>
                <a:path extrusionOk="0" h="3282" w="16822">
                  <a:moveTo>
                    <a:pt x="2169" y="0"/>
                  </a:moveTo>
                  <a:cubicBezTo>
                    <a:pt x="1" y="0"/>
                    <a:pt x="1" y="3282"/>
                    <a:pt x="2169" y="3282"/>
                  </a:cubicBezTo>
                  <a:cubicBezTo>
                    <a:pt x="2213" y="3282"/>
                    <a:pt x="2258" y="3280"/>
                    <a:pt x="2304" y="3278"/>
                  </a:cubicBezTo>
                  <a:lnTo>
                    <a:pt x="14757" y="3278"/>
                  </a:lnTo>
                  <a:cubicBezTo>
                    <a:pt x="16821" y="3171"/>
                    <a:pt x="16821" y="111"/>
                    <a:pt x="14757" y="4"/>
                  </a:cubicBezTo>
                  <a:lnTo>
                    <a:pt x="2304" y="4"/>
                  </a:lnTo>
                  <a:cubicBezTo>
                    <a:pt x="2258" y="1"/>
                    <a:pt x="2213" y="0"/>
                    <a:pt x="21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
            <p:cNvSpPr/>
            <p:nvPr/>
          </p:nvSpPr>
          <p:spPr>
            <a:xfrm>
              <a:off x="2847126" y="4518849"/>
              <a:ext cx="453296" cy="28987"/>
            </a:xfrm>
            <a:custGeom>
              <a:rect b="b" l="l" r="r" t="t"/>
              <a:pathLst>
                <a:path extrusionOk="0" h="1140" w="17827">
                  <a:moveTo>
                    <a:pt x="605" y="1"/>
                  </a:moveTo>
                  <a:cubicBezTo>
                    <a:pt x="285" y="1"/>
                    <a:pt x="0" y="285"/>
                    <a:pt x="36" y="641"/>
                  </a:cubicBezTo>
                  <a:cubicBezTo>
                    <a:pt x="72" y="926"/>
                    <a:pt x="321" y="1139"/>
                    <a:pt x="641" y="1139"/>
                  </a:cubicBezTo>
                  <a:lnTo>
                    <a:pt x="17222" y="1139"/>
                  </a:lnTo>
                  <a:cubicBezTo>
                    <a:pt x="17577" y="1139"/>
                    <a:pt x="17826" y="855"/>
                    <a:pt x="17791" y="535"/>
                  </a:cubicBezTo>
                  <a:cubicBezTo>
                    <a:pt x="17755" y="250"/>
                    <a:pt x="17506" y="1"/>
                    <a:pt x="17222" y="1"/>
                  </a:cubicBezTo>
                  <a:close/>
                </a:path>
              </a:pathLst>
            </a:custGeom>
            <a:solidFill>
              <a:srgbClr val="A16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9"/>
            <p:cNvSpPr/>
            <p:nvPr/>
          </p:nvSpPr>
          <p:spPr>
            <a:xfrm>
              <a:off x="2940317" y="4134207"/>
              <a:ext cx="111347" cy="65374"/>
            </a:xfrm>
            <a:custGeom>
              <a:rect b="b" l="l" r="r" t="t"/>
              <a:pathLst>
                <a:path extrusionOk="0" h="2571" w="4379">
                  <a:moveTo>
                    <a:pt x="2729" y="1"/>
                  </a:moveTo>
                  <a:cubicBezTo>
                    <a:pt x="2686" y="1"/>
                    <a:pt x="2642" y="3"/>
                    <a:pt x="2598" y="6"/>
                  </a:cubicBezTo>
                  <a:lnTo>
                    <a:pt x="1352" y="6"/>
                  </a:lnTo>
                  <a:cubicBezTo>
                    <a:pt x="605" y="6"/>
                    <a:pt x="0" y="611"/>
                    <a:pt x="71" y="1358"/>
                  </a:cubicBezTo>
                  <a:cubicBezTo>
                    <a:pt x="107" y="2034"/>
                    <a:pt x="676" y="2568"/>
                    <a:pt x="1352" y="2568"/>
                  </a:cubicBezTo>
                  <a:lnTo>
                    <a:pt x="2598" y="2568"/>
                  </a:lnTo>
                  <a:cubicBezTo>
                    <a:pt x="2631" y="2570"/>
                    <a:pt x="2665" y="2571"/>
                    <a:pt x="2697" y="2571"/>
                  </a:cubicBezTo>
                  <a:cubicBezTo>
                    <a:pt x="4368" y="2571"/>
                    <a:pt x="4379" y="1"/>
                    <a:pt x="27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
            <p:cNvSpPr/>
            <p:nvPr/>
          </p:nvSpPr>
          <p:spPr>
            <a:xfrm>
              <a:off x="2912271" y="4279093"/>
              <a:ext cx="43456" cy="37124"/>
            </a:xfrm>
            <a:custGeom>
              <a:rect b="b" l="l" r="r" t="t"/>
              <a:pathLst>
                <a:path extrusionOk="0" h="1460" w="1709">
                  <a:moveTo>
                    <a:pt x="36" y="1"/>
                  </a:moveTo>
                  <a:lnTo>
                    <a:pt x="0" y="1460"/>
                  </a:lnTo>
                  <a:lnTo>
                    <a:pt x="1708" y="1460"/>
                  </a:lnTo>
                  <a:lnTo>
                    <a:pt x="16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9"/>
            <p:cNvSpPr/>
            <p:nvPr/>
          </p:nvSpPr>
          <p:spPr>
            <a:xfrm>
              <a:off x="2909550" y="4359622"/>
              <a:ext cx="48872" cy="37124"/>
            </a:xfrm>
            <a:custGeom>
              <a:rect b="b" l="l" r="r" t="t"/>
              <a:pathLst>
                <a:path extrusionOk="0" h="1460" w="1922">
                  <a:moveTo>
                    <a:pt x="36" y="1"/>
                  </a:moveTo>
                  <a:lnTo>
                    <a:pt x="0" y="1459"/>
                  </a:lnTo>
                  <a:lnTo>
                    <a:pt x="1922" y="1459"/>
                  </a:lnTo>
                  <a:lnTo>
                    <a:pt x="1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9"/>
            <p:cNvSpPr/>
            <p:nvPr/>
          </p:nvSpPr>
          <p:spPr>
            <a:xfrm>
              <a:off x="2906829" y="4441040"/>
              <a:ext cx="54313" cy="37124"/>
            </a:xfrm>
            <a:custGeom>
              <a:rect b="b" l="l" r="r" t="t"/>
              <a:pathLst>
                <a:path extrusionOk="0" h="1460" w="2136">
                  <a:moveTo>
                    <a:pt x="36" y="1"/>
                  </a:moveTo>
                  <a:lnTo>
                    <a:pt x="1" y="1460"/>
                  </a:lnTo>
                  <a:lnTo>
                    <a:pt x="2136" y="1460"/>
                  </a:lnTo>
                  <a:lnTo>
                    <a:pt x="2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4" name="Google Shape;434;p49"/>
          <p:cNvPicPr preferRelativeResize="0"/>
          <p:nvPr/>
        </p:nvPicPr>
        <p:blipFill>
          <a:blip r:embed="rId4">
            <a:alphaModFix/>
          </a:blip>
          <a:stretch>
            <a:fillRect/>
          </a:stretch>
        </p:blipFill>
        <p:spPr>
          <a:xfrm flipH="1">
            <a:off x="7634568" y="410150"/>
            <a:ext cx="1298632" cy="531365"/>
          </a:xfrm>
          <a:prstGeom prst="rect">
            <a:avLst/>
          </a:prstGeom>
          <a:noFill/>
          <a:ln>
            <a:noFill/>
          </a:ln>
        </p:spPr>
      </p:pic>
      <p:pic>
        <p:nvPicPr>
          <p:cNvPr id="435" name="Google Shape;435;p49"/>
          <p:cNvPicPr preferRelativeResize="0"/>
          <p:nvPr/>
        </p:nvPicPr>
        <p:blipFill>
          <a:blip r:embed="rId4">
            <a:alphaModFix/>
          </a:blip>
          <a:stretch>
            <a:fillRect/>
          </a:stretch>
        </p:blipFill>
        <p:spPr>
          <a:xfrm>
            <a:off x="7025813" y="989258"/>
            <a:ext cx="784558" cy="3210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0"/>
          <p:cNvPicPr preferRelativeResize="0"/>
          <p:nvPr/>
        </p:nvPicPr>
        <p:blipFill>
          <a:blip r:embed="rId3">
            <a:alphaModFix/>
          </a:blip>
          <a:stretch>
            <a:fillRect/>
          </a:stretch>
        </p:blipFill>
        <p:spPr>
          <a:xfrm>
            <a:off x="987959" y="1854950"/>
            <a:ext cx="1109900" cy="1109900"/>
          </a:xfrm>
          <a:prstGeom prst="rect">
            <a:avLst/>
          </a:prstGeom>
          <a:noFill/>
          <a:ln>
            <a:noFill/>
          </a:ln>
        </p:spPr>
      </p:pic>
      <p:pic>
        <p:nvPicPr>
          <p:cNvPr id="441" name="Google Shape;441;p50"/>
          <p:cNvPicPr preferRelativeResize="0"/>
          <p:nvPr/>
        </p:nvPicPr>
        <p:blipFill>
          <a:blip r:embed="rId3">
            <a:alphaModFix/>
          </a:blip>
          <a:stretch>
            <a:fillRect/>
          </a:stretch>
        </p:blipFill>
        <p:spPr>
          <a:xfrm>
            <a:off x="3007359" y="1854950"/>
            <a:ext cx="1109900" cy="1109900"/>
          </a:xfrm>
          <a:prstGeom prst="rect">
            <a:avLst/>
          </a:prstGeom>
          <a:noFill/>
          <a:ln>
            <a:noFill/>
          </a:ln>
        </p:spPr>
      </p:pic>
      <p:pic>
        <p:nvPicPr>
          <p:cNvPr id="442" name="Google Shape;442;p50"/>
          <p:cNvPicPr preferRelativeResize="0"/>
          <p:nvPr/>
        </p:nvPicPr>
        <p:blipFill>
          <a:blip r:embed="rId3">
            <a:alphaModFix/>
          </a:blip>
          <a:stretch>
            <a:fillRect/>
          </a:stretch>
        </p:blipFill>
        <p:spPr>
          <a:xfrm>
            <a:off x="5026759" y="1854950"/>
            <a:ext cx="1109900" cy="1109900"/>
          </a:xfrm>
          <a:prstGeom prst="rect">
            <a:avLst/>
          </a:prstGeom>
          <a:noFill/>
          <a:ln>
            <a:noFill/>
          </a:ln>
        </p:spPr>
      </p:pic>
      <p:pic>
        <p:nvPicPr>
          <p:cNvPr id="443" name="Google Shape;443;p50"/>
          <p:cNvPicPr preferRelativeResize="0"/>
          <p:nvPr/>
        </p:nvPicPr>
        <p:blipFill>
          <a:blip r:embed="rId3">
            <a:alphaModFix/>
          </a:blip>
          <a:stretch>
            <a:fillRect/>
          </a:stretch>
        </p:blipFill>
        <p:spPr>
          <a:xfrm>
            <a:off x="7046159" y="1854950"/>
            <a:ext cx="1109900" cy="1109900"/>
          </a:xfrm>
          <a:prstGeom prst="rect">
            <a:avLst/>
          </a:prstGeom>
          <a:noFill/>
          <a:ln>
            <a:noFill/>
          </a:ln>
        </p:spPr>
      </p:pic>
      <p:sp>
        <p:nvSpPr>
          <p:cNvPr id="444" name="Google Shape;444;p50"/>
          <p:cNvSpPr/>
          <p:nvPr/>
        </p:nvSpPr>
        <p:spPr>
          <a:xfrm>
            <a:off x="1239483" y="2209774"/>
            <a:ext cx="606852" cy="419148"/>
          </a:xfrm>
          <a:prstGeom prst="clou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txBox="1"/>
          <p:nvPr>
            <p:ph idx="4294967295" type="title"/>
          </p:nvPr>
        </p:nvSpPr>
        <p:spPr>
          <a:xfrm>
            <a:off x="720009" y="3028950"/>
            <a:ext cx="1645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a:t>Venus</a:t>
            </a:r>
            <a:endParaRPr sz="2500"/>
          </a:p>
        </p:txBody>
      </p:sp>
      <p:sp>
        <p:nvSpPr>
          <p:cNvPr id="446" name="Google Shape;446;p50"/>
          <p:cNvSpPr txBox="1"/>
          <p:nvPr>
            <p:ph idx="4294967295" type="subTitle"/>
          </p:nvPr>
        </p:nvSpPr>
        <p:spPr>
          <a:xfrm>
            <a:off x="720009" y="3480588"/>
            <a:ext cx="1645800" cy="484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Venus is the second planet from the Sun</a:t>
            </a:r>
            <a:endParaRPr/>
          </a:p>
        </p:txBody>
      </p:sp>
      <p:sp>
        <p:nvSpPr>
          <p:cNvPr id="447" name="Google Shape;447;p50"/>
          <p:cNvSpPr txBox="1"/>
          <p:nvPr>
            <p:ph idx="4294967295" type="title"/>
          </p:nvPr>
        </p:nvSpPr>
        <p:spPr>
          <a:xfrm>
            <a:off x="4758809" y="3028950"/>
            <a:ext cx="1645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a:t>Jupiter</a:t>
            </a:r>
            <a:endParaRPr sz="2500"/>
          </a:p>
        </p:txBody>
      </p:sp>
      <p:sp>
        <p:nvSpPr>
          <p:cNvPr id="448" name="Google Shape;448;p50"/>
          <p:cNvSpPr txBox="1"/>
          <p:nvPr>
            <p:ph idx="4294967295" type="subTitle"/>
          </p:nvPr>
        </p:nvSpPr>
        <p:spPr>
          <a:xfrm>
            <a:off x="4758809" y="3480588"/>
            <a:ext cx="1645800" cy="484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T</a:t>
            </a:r>
            <a:r>
              <a:rPr lang="en"/>
              <a:t>he biggest planet in the Solar System</a:t>
            </a:r>
            <a:endParaRPr/>
          </a:p>
        </p:txBody>
      </p:sp>
      <p:sp>
        <p:nvSpPr>
          <p:cNvPr id="449" name="Google Shape;449;p50"/>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do plants grow?</a:t>
            </a:r>
            <a:endParaRPr/>
          </a:p>
        </p:txBody>
      </p:sp>
      <p:sp>
        <p:nvSpPr>
          <p:cNvPr id="450" name="Google Shape;450;p50"/>
          <p:cNvSpPr txBox="1"/>
          <p:nvPr>
            <p:ph idx="4294967295" type="title"/>
          </p:nvPr>
        </p:nvSpPr>
        <p:spPr>
          <a:xfrm>
            <a:off x="2739409" y="3028950"/>
            <a:ext cx="1645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a:t>Mars</a:t>
            </a:r>
            <a:endParaRPr sz="2500"/>
          </a:p>
        </p:txBody>
      </p:sp>
      <p:sp>
        <p:nvSpPr>
          <p:cNvPr id="451" name="Google Shape;451;p50"/>
          <p:cNvSpPr txBox="1"/>
          <p:nvPr>
            <p:ph idx="4294967295" type="subTitle"/>
          </p:nvPr>
        </p:nvSpPr>
        <p:spPr>
          <a:xfrm>
            <a:off x="2739409" y="3480588"/>
            <a:ext cx="1645800" cy="484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Despite being red, Mars is a cold place</a:t>
            </a:r>
            <a:endParaRPr/>
          </a:p>
        </p:txBody>
      </p:sp>
      <p:sp>
        <p:nvSpPr>
          <p:cNvPr id="452" name="Google Shape;452;p50"/>
          <p:cNvSpPr txBox="1"/>
          <p:nvPr>
            <p:ph idx="4294967295" type="title"/>
          </p:nvPr>
        </p:nvSpPr>
        <p:spPr>
          <a:xfrm>
            <a:off x="6778209" y="3028950"/>
            <a:ext cx="1645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a:t>Saturn</a:t>
            </a:r>
            <a:endParaRPr sz="2500"/>
          </a:p>
        </p:txBody>
      </p:sp>
      <p:sp>
        <p:nvSpPr>
          <p:cNvPr id="453" name="Google Shape;453;p50"/>
          <p:cNvSpPr txBox="1"/>
          <p:nvPr>
            <p:ph idx="4294967295" type="subTitle"/>
          </p:nvPr>
        </p:nvSpPr>
        <p:spPr>
          <a:xfrm>
            <a:off x="6778209" y="3480588"/>
            <a:ext cx="1645800" cy="484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Saturn is a gas giant and has several rings</a:t>
            </a:r>
            <a:endParaRPr/>
          </a:p>
        </p:txBody>
      </p:sp>
      <p:sp>
        <p:nvSpPr>
          <p:cNvPr id="454" name="Google Shape;454;p50"/>
          <p:cNvSpPr/>
          <p:nvPr/>
        </p:nvSpPr>
        <p:spPr>
          <a:xfrm rot="-2226699">
            <a:off x="1507358" y="2348208"/>
            <a:ext cx="71101" cy="123361"/>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p:nvPr/>
        </p:nvSpPr>
        <p:spPr>
          <a:xfrm>
            <a:off x="3258883" y="2209774"/>
            <a:ext cx="606852" cy="419148"/>
          </a:xfrm>
          <a:prstGeom prst="clou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p:nvPr/>
        </p:nvSpPr>
        <p:spPr>
          <a:xfrm rot="-2226699">
            <a:off x="3526758" y="2348208"/>
            <a:ext cx="71101" cy="123361"/>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a:off x="5278283" y="2209774"/>
            <a:ext cx="606852" cy="419148"/>
          </a:xfrm>
          <a:prstGeom prst="clou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0"/>
          <p:cNvSpPr/>
          <p:nvPr/>
        </p:nvSpPr>
        <p:spPr>
          <a:xfrm rot="-2226699">
            <a:off x="5546159" y="2348208"/>
            <a:ext cx="71101" cy="123361"/>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0"/>
          <p:cNvSpPr/>
          <p:nvPr/>
        </p:nvSpPr>
        <p:spPr>
          <a:xfrm>
            <a:off x="7297683" y="2209774"/>
            <a:ext cx="606852" cy="419148"/>
          </a:xfrm>
          <a:prstGeom prst="clou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0"/>
          <p:cNvSpPr/>
          <p:nvPr/>
        </p:nvSpPr>
        <p:spPr>
          <a:xfrm rot="-2226699">
            <a:off x="7565559" y="2348208"/>
            <a:ext cx="71101" cy="123361"/>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50"/>
          <p:cNvPicPr preferRelativeResize="0"/>
          <p:nvPr/>
        </p:nvPicPr>
        <p:blipFill rotWithShape="1">
          <a:blip r:embed="rId4">
            <a:alphaModFix/>
          </a:blip>
          <a:srcRect b="48950" l="23768" r="0" t="0"/>
          <a:stretch/>
        </p:blipFill>
        <p:spPr>
          <a:xfrm rot="-3348456">
            <a:off x="3202935" y="1929282"/>
            <a:ext cx="622791" cy="401357"/>
          </a:xfrm>
          <a:prstGeom prst="rect">
            <a:avLst/>
          </a:prstGeom>
          <a:noFill/>
          <a:ln>
            <a:noFill/>
          </a:ln>
        </p:spPr>
      </p:pic>
      <p:pic>
        <p:nvPicPr>
          <p:cNvPr id="462" name="Google Shape;462;p50"/>
          <p:cNvPicPr preferRelativeResize="0"/>
          <p:nvPr/>
        </p:nvPicPr>
        <p:blipFill rotWithShape="1">
          <a:blip r:embed="rId4">
            <a:alphaModFix/>
          </a:blip>
          <a:srcRect b="882" l="-1822" r="0" t="0"/>
          <a:stretch/>
        </p:blipFill>
        <p:spPr>
          <a:xfrm flipH="1" rot="2964465">
            <a:off x="5208605" y="1485303"/>
            <a:ext cx="831870" cy="779307"/>
          </a:xfrm>
          <a:prstGeom prst="rect">
            <a:avLst/>
          </a:prstGeom>
          <a:noFill/>
          <a:ln>
            <a:noFill/>
          </a:ln>
        </p:spPr>
      </p:pic>
      <p:pic>
        <p:nvPicPr>
          <p:cNvPr id="463" name="Google Shape;463;p50"/>
          <p:cNvPicPr preferRelativeResize="0"/>
          <p:nvPr/>
        </p:nvPicPr>
        <p:blipFill rotWithShape="1">
          <a:blip r:embed="rId4">
            <a:alphaModFix/>
          </a:blip>
          <a:srcRect b="882" l="-1822" r="0" t="0"/>
          <a:stretch/>
        </p:blipFill>
        <p:spPr>
          <a:xfrm flipH="1" rot="2700005">
            <a:off x="7187383" y="1460053"/>
            <a:ext cx="831870" cy="779306"/>
          </a:xfrm>
          <a:prstGeom prst="rect">
            <a:avLst/>
          </a:prstGeom>
          <a:noFill/>
          <a:ln>
            <a:noFill/>
          </a:ln>
        </p:spPr>
      </p:pic>
      <p:pic>
        <p:nvPicPr>
          <p:cNvPr id="464" name="Google Shape;464;p50"/>
          <p:cNvPicPr preferRelativeResize="0"/>
          <p:nvPr/>
        </p:nvPicPr>
        <p:blipFill>
          <a:blip r:embed="rId5">
            <a:alphaModFix/>
          </a:blip>
          <a:stretch>
            <a:fillRect/>
          </a:stretch>
        </p:blipFill>
        <p:spPr>
          <a:xfrm rot="387025">
            <a:off x="7421046" y="1080075"/>
            <a:ext cx="525696" cy="1138750"/>
          </a:xfrm>
          <a:prstGeom prst="rect">
            <a:avLst/>
          </a:prstGeom>
          <a:noFill/>
          <a:ln>
            <a:noFill/>
          </a:ln>
        </p:spPr>
      </p:pic>
      <p:cxnSp>
        <p:nvCxnSpPr>
          <p:cNvPr id="465" name="Google Shape;465;p50"/>
          <p:cNvCxnSpPr>
            <a:stCxn id="445" idx="3"/>
            <a:endCxn id="450" idx="1"/>
          </p:cNvCxnSpPr>
          <p:nvPr/>
        </p:nvCxnSpPr>
        <p:spPr>
          <a:xfrm>
            <a:off x="2365809" y="3257550"/>
            <a:ext cx="373500" cy="0"/>
          </a:xfrm>
          <a:prstGeom prst="straightConnector1">
            <a:avLst/>
          </a:prstGeom>
          <a:noFill/>
          <a:ln cap="flat" cmpd="sng" w="9525">
            <a:solidFill>
              <a:schemeClr val="dk1"/>
            </a:solidFill>
            <a:prstDash val="solid"/>
            <a:round/>
            <a:headEnd len="med" w="med" type="none"/>
            <a:tailEnd len="med" w="med" type="triangle"/>
          </a:ln>
        </p:spPr>
      </p:cxnSp>
      <p:cxnSp>
        <p:nvCxnSpPr>
          <p:cNvPr id="466" name="Google Shape;466;p50"/>
          <p:cNvCxnSpPr>
            <a:stCxn id="450" idx="3"/>
            <a:endCxn id="447" idx="1"/>
          </p:cNvCxnSpPr>
          <p:nvPr/>
        </p:nvCxnSpPr>
        <p:spPr>
          <a:xfrm>
            <a:off x="4385209" y="3257550"/>
            <a:ext cx="373500" cy="0"/>
          </a:xfrm>
          <a:prstGeom prst="straightConnector1">
            <a:avLst/>
          </a:prstGeom>
          <a:noFill/>
          <a:ln cap="flat" cmpd="sng" w="9525">
            <a:solidFill>
              <a:schemeClr val="dk1"/>
            </a:solidFill>
            <a:prstDash val="solid"/>
            <a:round/>
            <a:headEnd len="med" w="med" type="none"/>
            <a:tailEnd len="med" w="med" type="triangle"/>
          </a:ln>
        </p:spPr>
      </p:cxnSp>
      <p:cxnSp>
        <p:nvCxnSpPr>
          <p:cNvPr id="467" name="Google Shape;467;p50"/>
          <p:cNvCxnSpPr>
            <a:stCxn id="447" idx="3"/>
            <a:endCxn id="452" idx="1"/>
          </p:cNvCxnSpPr>
          <p:nvPr/>
        </p:nvCxnSpPr>
        <p:spPr>
          <a:xfrm>
            <a:off x="6404609" y="3257550"/>
            <a:ext cx="373500" cy="0"/>
          </a:xfrm>
          <a:prstGeom prst="straightConnector1">
            <a:avLst/>
          </a:prstGeom>
          <a:noFill/>
          <a:ln cap="flat" cmpd="sng" w="9525">
            <a:solidFill>
              <a:schemeClr val="dk1"/>
            </a:solidFill>
            <a:prstDash val="solid"/>
            <a:round/>
            <a:headEnd len="med" w="med" type="none"/>
            <a:tailEnd len="med" w="med" type="triangle"/>
          </a:ln>
        </p:spPr>
      </p:cxnSp>
      <p:sp>
        <p:nvSpPr>
          <p:cNvPr id="468" name="Google Shape;468;p50"/>
          <p:cNvSpPr/>
          <p:nvPr/>
        </p:nvSpPr>
        <p:spPr>
          <a:xfrm>
            <a:off x="1155975" y="2135850"/>
            <a:ext cx="283500" cy="283500"/>
          </a:xfrm>
          <a:prstGeom prst="ellipse">
            <a:avLst/>
          </a:prstGeom>
          <a:solidFill>
            <a:schemeClr val="lt2"/>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1</a:t>
            </a:r>
            <a:endParaRPr sz="1800">
              <a:solidFill>
                <a:schemeClr val="dk1"/>
              </a:solidFill>
              <a:latin typeface="Chela One"/>
              <a:ea typeface="Chela One"/>
              <a:cs typeface="Chela One"/>
              <a:sym typeface="Chela One"/>
            </a:endParaRPr>
          </a:p>
        </p:txBody>
      </p:sp>
      <p:sp>
        <p:nvSpPr>
          <p:cNvPr id="469" name="Google Shape;469;p50"/>
          <p:cNvSpPr/>
          <p:nvPr/>
        </p:nvSpPr>
        <p:spPr>
          <a:xfrm>
            <a:off x="3106475" y="2135850"/>
            <a:ext cx="283500" cy="283500"/>
          </a:xfrm>
          <a:prstGeom prst="ellipse">
            <a:avLst/>
          </a:prstGeom>
          <a:solidFill>
            <a:schemeClr val="lt2"/>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2</a:t>
            </a:r>
            <a:endParaRPr sz="1800">
              <a:solidFill>
                <a:schemeClr val="dk1"/>
              </a:solidFill>
              <a:latin typeface="Chela One"/>
              <a:ea typeface="Chela One"/>
              <a:cs typeface="Chela One"/>
              <a:sym typeface="Chela One"/>
            </a:endParaRPr>
          </a:p>
        </p:txBody>
      </p:sp>
      <p:sp>
        <p:nvSpPr>
          <p:cNvPr id="470" name="Google Shape;470;p50"/>
          <p:cNvSpPr/>
          <p:nvPr/>
        </p:nvSpPr>
        <p:spPr>
          <a:xfrm>
            <a:off x="5125875" y="2135850"/>
            <a:ext cx="283500" cy="283500"/>
          </a:xfrm>
          <a:prstGeom prst="ellipse">
            <a:avLst/>
          </a:prstGeom>
          <a:solidFill>
            <a:schemeClr val="lt2"/>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3</a:t>
            </a:r>
            <a:endParaRPr sz="1800">
              <a:solidFill>
                <a:schemeClr val="dk1"/>
              </a:solidFill>
              <a:latin typeface="Chela One"/>
              <a:ea typeface="Chela One"/>
              <a:cs typeface="Chela One"/>
              <a:sym typeface="Chela One"/>
            </a:endParaRPr>
          </a:p>
        </p:txBody>
      </p:sp>
      <p:sp>
        <p:nvSpPr>
          <p:cNvPr id="471" name="Google Shape;471;p50"/>
          <p:cNvSpPr/>
          <p:nvPr/>
        </p:nvSpPr>
        <p:spPr>
          <a:xfrm>
            <a:off x="7145275" y="2135850"/>
            <a:ext cx="283500" cy="283500"/>
          </a:xfrm>
          <a:prstGeom prst="ellipse">
            <a:avLst/>
          </a:prstGeom>
          <a:solidFill>
            <a:schemeClr val="lt2"/>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4</a:t>
            </a:r>
            <a:endParaRPr sz="1800">
              <a:solidFill>
                <a:schemeClr val="dk1"/>
              </a:solidFill>
              <a:latin typeface="Chela One"/>
              <a:ea typeface="Chela One"/>
              <a:cs typeface="Chela One"/>
              <a:sym typeface="Chela One"/>
            </a:endParaRPr>
          </a:p>
        </p:txBody>
      </p:sp>
      <p:pic>
        <p:nvPicPr>
          <p:cNvPr id="472" name="Google Shape;472;p50"/>
          <p:cNvPicPr preferRelativeResize="0"/>
          <p:nvPr/>
        </p:nvPicPr>
        <p:blipFill>
          <a:blip r:embed="rId6">
            <a:alphaModFix/>
          </a:blip>
          <a:stretch>
            <a:fillRect/>
          </a:stretch>
        </p:blipFill>
        <p:spPr>
          <a:xfrm>
            <a:off x="6705888" y="410150"/>
            <a:ext cx="1298632" cy="531365"/>
          </a:xfrm>
          <a:prstGeom prst="rect">
            <a:avLst/>
          </a:prstGeom>
          <a:noFill/>
          <a:ln>
            <a:noFill/>
          </a:ln>
        </p:spPr>
      </p:pic>
      <p:pic>
        <p:nvPicPr>
          <p:cNvPr id="473" name="Google Shape;473;p50"/>
          <p:cNvPicPr preferRelativeResize="0"/>
          <p:nvPr/>
        </p:nvPicPr>
        <p:blipFill>
          <a:blip r:embed="rId6">
            <a:alphaModFix/>
          </a:blip>
          <a:stretch>
            <a:fillRect/>
          </a:stretch>
        </p:blipFill>
        <p:spPr>
          <a:xfrm flipH="1">
            <a:off x="8217792" y="1164658"/>
            <a:ext cx="784558" cy="3210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1"/>
          <p:cNvPicPr preferRelativeResize="0"/>
          <p:nvPr/>
        </p:nvPicPr>
        <p:blipFill>
          <a:blip r:embed="rId3">
            <a:alphaModFix/>
          </a:blip>
          <a:stretch>
            <a:fillRect/>
          </a:stretch>
        </p:blipFill>
        <p:spPr>
          <a:xfrm flipH="1">
            <a:off x="3854797" y="1158003"/>
            <a:ext cx="1330893" cy="544524"/>
          </a:xfrm>
          <a:prstGeom prst="rect">
            <a:avLst/>
          </a:prstGeom>
          <a:noFill/>
          <a:ln>
            <a:noFill/>
          </a:ln>
        </p:spPr>
      </p:pic>
      <p:pic>
        <p:nvPicPr>
          <p:cNvPr id="479" name="Google Shape;479;p51"/>
          <p:cNvPicPr preferRelativeResize="0"/>
          <p:nvPr/>
        </p:nvPicPr>
        <p:blipFill rotWithShape="1">
          <a:blip r:embed="rId4">
            <a:alphaModFix/>
          </a:blip>
          <a:srcRect b="0" l="1950" r="1960" t="0"/>
          <a:stretch/>
        </p:blipFill>
        <p:spPr>
          <a:xfrm>
            <a:off x="0" y="1335294"/>
            <a:ext cx="9144000" cy="3776663"/>
          </a:xfrm>
          <a:prstGeom prst="rect">
            <a:avLst/>
          </a:prstGeom>
          <a:noFill/>
          <a:ln>
            <a:noFill/>
          </a:ln>
        </p:spPr>
      </p:pic>
      <p:sp>
        <p:nvSpPr>
          <p:cNvPr id="480" name="Google Shape;480;p51"/>
          <p:cNvSpPr txBox="1"/>
          <p:nvPr>
            <p:ph type="title"/>
          </p:nvPr>
        </p:nvSpPr>
        <p:spPr>
          <a:xfrm>
            <a:off x="720009" y="1428750"/>
            <a:ext cx="1645800" cy="457200"/>
          </a:xfrm>
          <a:prstGeom prst="rect">
            <a:avLst/>
          </a:prstGeom>
        </p:spPr>
        <p:txBody>
          <a:bodyPr anchorCtr="0" anchor="ctr" bIns="0" lIns="0" spcFirstLastPara="1" rIns="91425" wrap="square" tIns="0">
            <a:noAutofit/>
          </a:bodyPr>
          <a:lstStyle/>
          <a:p>
            <a:pPr indent="0" lvl="0" marL="0" rtl="0" algn="r">
              <a:spcBef>
                <a:spcPts val="0"/>
              </a:spcBef>
              <a:spcAft>
                <a:spcPts val="0"/>
              </a:spcAft>
              <a:buNone/>
            </a:pPr>
            <a:r>
              <a:rPr lang="en"/>
              <a:t>Plant</a:t>
            </a:r>
            <a:endParaRPr/>
          </a:p>
        </p:txBody>
      </p:sp>
      <p:sp>
        <p:nvSpPr>
          <p:cNvPr id="481" name="Google Shape;481;p51"/>
          <p:cNvSpPr txBox="1"/>
          <p:nvPr>
            <p:ph idx="1" type="subTitle"/>
          </p:nvPr>
        </p:nvSpPr>
        <p:spPr>
          <a:xfrm>
            <a:off x="720009" y="1885950"/>
            <a:ext cx="1645800" cy="484800"/>
          </a:xfrm>
          <a:prstGeom prst="rect">
            <a:avLst/>
          </a:prstGeom>
        </p:spPr>
        <p:txBody>
          <a:bodyPr anchorCtr="0" anchor="t" bIns="0" lIns="0" spcFirstLastPara="1" rIns="91425" wrap="square" tIns="0">
            <a:noAutofit/>
          </a:bodyPr>
          <a:lstStyle/>
          <a:p>
            <a:pPr indent="0" lvl="0" marL="0" rtl="0" algn="r">
              <a:spcBef>
                <a:spcPts val="0"/>
              </a:spcBef>
              <a:spcAft>
                <a:spcPts val="0"/>
              </a:spcAft>
              <a:buNone/>
            </a:pPr>
            <a:r>
              <a:rPr lang="en"/>
              <a:t>Venus is the second planet from the Sun</a:t>
            </a:r>
            <a:endParaRPr/>
          </a:p>
        </p:txBody>
      </p:sp>
      <p:sp>
        <p:nvSpPr>
          <p:cNvPr id="482" name="Google Shape;482;p51"/>
          <p:cNvSpPr txBox="1"/>
          <p:nvPr>
            <p:ph idx="2" type="title"/>
          </p:nvPr>
        </p:nvSpPr>
        <p:spPr>
          <a:xfrm>
            <a:off x="6778211" y="2899500"/>
            <a:ext cx="1645800" cy="457200"/>
          </a:xfrm>
          <a:prstGeom prst="rect">
            <a:avLst/>
          </a:prstGeom>
        </p:spPr>
        <p:txBody>
          <a:bodyPr anchorCtr="0" anchor="ctr" bIns="0" lIns="91425" spcFirstLastPara="1" rIns="0" wrap="square" tIns="0">
            <a:noAutofit/>
          </a:bodyPr>
          <a:lstStyle/>
          <a:p>
            <a:pPr indent="0" lvl="0" marL="0" rtl="0" algn="l">
              <a:spcBef>
                <a:spcPts val="0"/>
              </a:spcBef>
              <a:spcAft>
                <a:spcPts val="0"/>
              </a:spcAft>
              <a:buNone/>
            </a:pPr>
            <a:r>
              <a:rPr lang="en"/>
              <a:t>Water</a:t>
            </a:r>
            <a:endParaRPr/>
          </a:p>
        </p:txBody>
      </p:sp>
      <p:sp>
        <p:nvSpPr>
          <p:cNvPr id="483" name="Google Shape;483;p51"/>
          <p:cNvSpPr txBox="1"/>
          <p:nvPr>
            <p:ph idx="3" type="subTitle"/>
          </p:nvPr>
        </p:nvSpPr>
        <p:spPr>
          <a:xfrm>
            <a:off x="6778200" y="3356700"/>
            <a:ext cx="1645800" cy="484800"/>
          </a:xfrm>
          <a:prstGeom prst="rect">
            <a:avLst/>
          </a:prstGeom>
        </p:spPr>
        <p:txBody>
          <a:bodyPr anchorCtr="0" anchor="t" bIns="0" lIns="91425" spcFirstLastPara="1" rIns="0" wrap="square" tIns="0">
            <a:noAutofit/>
          </a:bodyPr>
          <a:lstStyle/>
          <a:p>
            <a:pPr indent="0" lvl="0" marL="0" rtl="0" algn="l">
              <a:spcBef>
                <a:spcPts val="0"/>
              </a:spcBef>
              <a:spcAft>
                <a:spcPts val="0"/>
              </a:spcAft>
              <a:buNone/>
            </a:pPr>
            <a:r>
              <a:rPr lang="en"/>
              <a:t>Jupiter is the biggest planet of them all</a:t>
            </a:r>
            <a:endParaRPr/>
          </a:p>
        </p:txBody>
      </p:sp>
      <p:sp>
        <p:nvSpPr>
          <p:cNvPr id="484" name="Google Shape;484;p51"/>
          <p:cNvSpPr txBox="1"/>
          <p:nvPr>
            <p:ph idx="8"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Four columns</a:t>
            </a:r>
            <a:endParaRPr/>
          </a:p>
        </p:txBody>
      </p:sp>
      <p:sp>
        <p:nvSpPr>
          <p:cNvPr id="485" name="Google Shape;485;p51"/>
          <p:cNvSpPr txBox="1"/>
          <p:nvPr>
            <p:ph idx="4" type="title"/>
          </p:nvPr>
        </p:nvSpPr>
        <p:spPr>
          <a:xfrm>
            <a:off x="720010" y="2899500"/>
            <a:ext cx="1645800" cy="457200"/>
          </a:xfrm>
          <a:prstGeom prst="rect">
            <a:avLst/>
          </a:prstGeom>
        </p:spPr>
        <p:txBody>
          <a:bodyPr anchorCtr="0" anchor="ctr" bIns="0" lIns="0" spcFirstLastPara="1" rIns="91425" wrap="square" tIns="0">
            <a:noAutofit/>
          </a:bodyPr>
          <a:lstStyle/>
          <a:p>
            <a:pPr indent="0" lvl="0" marL="0" rtl="0" algn="r">
              <a:spcBef>
                <a:spcPts val="0"/>
              </a:spcBef>
              <a:spcAft>
                <a:spcPts val="0"/>
              </a:spcAft>
              <a:buNone/>
            </a:pPr>
            <a:r>
              <a:rPr lang="en"/>
              <a:t>Minerals</a:t>
            </a:r>
            <a:endParaRPr/>
          </a:p>
        </p:txBody>
      </p:sp>
      <p:sp>
        <p:nvSpPr>
          <p:cNvPr id="486" name="Google Shape;486;p51"/>
          <p:cNvSpPr txBox="1"/>
          <p:nvPr>
            <p:ph idx="5" type="subTitle"/>
          </p:nvPr>
        </p:nvSpPr>
        <p:spPr>
          <a:xfrm>
            <a:off x="720008" y="3356700"/>
            <a:ext cx="1645800" cy="484800"/>
          </a:xfrm>
          <a:prstGeom prst="rect">
            <a:avLst/>
          </a:prstGeom>
        </p:spPr>
        <p:txBody>
          <a:bodyPr anchorCtr="0" anchor="t" bIns="0" lIns="0" spcFirstLastPara="1" rIns="91425" wrap="square" tIns="0">
            <a:noAutofit/>
          </a:bodyPr>
          <a:lstStyle/>
          <a:p>
            <a:pPr indent="0" lvl="0" marL="0" rtl="0" algn="r">
              <a:spcBef>
                <a:spcPts val="0"/>
              </a:spcBef>
              <a:spcAft>
                <a:spcPts val="0"/>
              </a:spcAft>
              <a:buNone/>
            </a:pPr>
            <a:r>
              <a:rPr lang="en"/>
              <a:t>Despite being red, Mars is a cold place</a:t>
            </a:r>
            <a:endParaRPr/>
          </a:p>
        </p:txBody>
      </p:sp>
      <p:sp>
        <p:nvSpPr>
          <p:cNvPr id="487" name="Google Shape;487;p51"/>
          <p:cNvSpPr txBox="1"/>
          <p:nvPr>
            <p:ph idx="6" type="title"/>
          </p:nvPr>
        </p:nvSpPr>
        <p:spPr>
          <a:xfrm>
            <a:off x="6778212" y="1428750"/>
            <a:ext cx="1645800" cy="457200"/>
          </a:xfrm>
          <a:prstGeom prst="rect">
            <a:avLst/>
          </a:prstGeom>
        </p:spPr>
        <p:txBody>
          <a:bodyPr anchorCtr="0" anchor="ctr" bIns="0" lIns="91425" spcFirstLastPara="1" rIns="0" wrap="square" tIns="0">
            <a:noAutofit/>
          </a:bodyPr>
          <a:lstStyle/>
          <a:p>
            <a:pPr indent="0" lvl="0" marL="0" rtl="0" algn="l">
              <a:spcBef>
                <a:spcPts val="0"/>
              </a:spcBef>
              <a:spcAft>
                <a:spcPts val="0"/>
              </a:spcAft>
              <a:buNone/>
            </a:pPr>
            <a:r>
              <a:rPr lang="en"/>
              <a:t>Sun</a:t>
            </a:r>
            <a:endParaRPr/>
          </a:p>
        </p:txBody>
      </p:sp>
      <p:sp>
        <p:nvSpPr>
          <p:cNvPr id="488" name="Google Shape;488;p51"/>
          <p:cNvSpPr txBox="1"/>
          <p:nvPr>
            <p:ph idx="7" type="subTitle"/>
          </p:nvPr>
        </p:nvSpPr>
        <p:spPr>
          <a:xfrm>
            <a:off x="6778205" y="1885950"/>
            <a:ext cx="1645800" cy="484800"/>
          </a:xfrm>
          <a:prstGeom prst="rect">
            <a:avLst/>
          </a:prstGeom>
        </p:spPr>
        <p:txBody>
          <a:bodyPr anchorCtr="0" anchor="t" bIns="0" lIns="91425" spcFirstLastPara="1" rIns="0" wrap="square" tIns="0">
            <a:noAutofit/>
          </a:bodyPr>
          <a:lstStyle/>
          <a:p>
            <a:pPr indent="0" lvl="0" marL="0" rtl="0" algn="l">
              <a:spcBef>
                <a:spcPts val="0"/>
              </a:spcBef>
              <a:spcAft>
                <a:spcPts val="0"/>
              </a:spcAft>
              <a:buNone/>
            </a:pPr>
            <a:r>
              <a:rPr lang="en"/>
              <a:t>Saturn is a gas giant and has several rings</a:t>
            </a:r>
            <a:endParaRPr/>
          </a:p>
        </p:txBody>
      </p:sp>
      <p:pic>
        <p:nvPicPr>
          <p:cNvPr id="489" name="Google Shape;489;p51"/>
          <p:cNvPicPr preferRelativeResize="0"/>
          <p:nvPr/>
        </p:nvPicPr>
        <p:blipFill>
          <a:blip r:embed="rId5">
            <a:alphaModFix/>
          </a:blip>
          <a:stretch>
            <a:fillRect/>
          </a:stretch>
        </p:blipFill>
        <p:spPr>
          <a:xfrm flipH="1">
            <a:off x="5086978" y="304800"/>
            <a:ext cx="1016925" cy="1025449"/>
          </a:xfrm>
          <a:prstGeom prst="rect">
            <a:avLst/>
          </a:prstGeom>
          <a:noFill/>
          <a:ln>
            <a:noFill/>
          </a:ln>
        </p:spPr>
      </p:pic>
      <p:sp>
        <p:nvSpPr>
          <p:cNvPr id="490" name="Google Shape;490;p51"/>
          <p:cNvSpPr/>
          <p:nvPr/>
        </p:nvSpPr>
        <p:spPr>
          <a:xfrm>
            <a:off x="3969950" y="4603500"/>
            <a:ext cx="2181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 name="Google Shape;491;p51"/>
          <p:cNvCxnSpPr>
            <a:stCxn id="480" idx="3"/>
            <a:endCxn id="492" idx="1"/>
          </p:cNvCxnSpPr>
          <p:nvPr/>
        </p:nvCxnSpPr>
        <p:spPr>
          <a:xfrm>
            <a:off x="2365809" y="1657350"/>
            <a:ext cx="1356900" cy="6069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493" name="Google Shape;493;p51"/>
          <p:cNvCxnSpPr>
            <a:stCxn id="487" idx="1"/>
            <a:endCxn id="494" idx="2"/>
          </p:cNvCxnSpPr>
          <p:nvPr/>
        </p:nvCxnSpPr>
        <p:spPr>
          <a:xfrm rot="10800000">
            <a:off x="5595312" y="1455450"/>
            <a:ext cx="1182900" cy="201900"/>
          </a:xfrm>
          <a:prstGeom prst="bentConnector2">
            <a:avLst/>
          </a:prstGeom>
          <a:noFill/>
          <a:ln cap="flat" cmpd="sng" w="9525">
            <a:solidFill>
              <a:schemeClr val="dk1"/>
            </a:solidFill>
            <a:prstDash val="solid"/>
            <a:round/>
            <a:headEnd len="med" w="med" type="none"/>
            <a:tailEnd len="med" w="med" type="none"/>
          </a:ln>
        </p:spPr>
      </p:cxnSp>
      <p:cxnSp>
        <p:nvCxnSpPr>
          <p:cNvPr id="495" name="Google Shape;495;p51"/>
          <p:cNvCxnSpPr>
            <a:stCxn id="482" idx="1"/>
            <a:endCxn id="496" idx="3"/>
          </p:cNvCxnSpPr>
          <p:nvPr/>
        </p:nvCxnSpPr>
        <p:spPr>
          <a:xfrm flipH="1">
            <a:off x="5423411" y="3128100"/>
            <a:ext cx="1354800" cy="11457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497" name="Google Shape;497;p51"/>
          <p:cNvCxnSpPr>
            <a:stCxn id="485" idx="3"/>
            <a:endCxn id="498" idx="0"/>
          </p:cNvCxnSpPr>
          <p:nvPr/>
        </p:nvCxnSpPr>
        <p:spPr>
          <a:xfrm>
            <a:off x="2365810" y="3128100"/>
            <a:ext cx="1043700" cy="1177800"/>
          </a:xfrm>
          <a:prstGeom prst="bentConnector2">
            <a:avLst/>
          </a:prstGeom>
          <a:noFill/>
          <a:ln cap="flat" cmpd="sng" w="9525">
            <a:solidFill>
              <a:schemeClr val="dk1"/>
            </a:solidFill>
            <a:prstDash val="solid"/>
            <a:round/>
            <a:headEnd len="med" w="med" type="none"/>
            <a:tailEnd len="med" w="med" type="none"/>
          </a:ln>
        </p:spPr>
      </p:cxnSp>
      <p:pic>
        <p:nvPicPr>
          <p:cNvPr id="499" name="Google Shape;499;p51"/>
          <p:cNvPicPr preferRelativeResize="0"/>
          <p:nvPr/>
        </p:nvPicPr>
        <p:blipFill>
          <a:blip r:embed="rId3">
            <a:alphaModFix/>
          </a:blip>
          <a:stretch>
            <a:fillRect/>
          </a:stretch>
        </p:blipFill>
        <p:spPr>
          <a:xfrm>
            <a:off x="4879827" y="2152639"/>
            <a:ext cx="726835" cy="297398"/>
          </a:xfrm>
          <a:prstGeom prst="rect">
            <a:avLst/>
          </a:prstGeom>
          <a:noFill/>
          <a:ln>
            <a:noFill/>
          </a:ln>
        </p:spPr>
      </p:pic>
      <p:pic>
        <p:nvPicPr>
          <p:cNvPr id="500" name="Google Shape;500;p51"/>
          <p:cNvPicPr preferRelativeResize="0"/>
          <p:nvPr/>
        </p:nvPicPr>
        <p:blipFill>
          <a:blip r:embed="rId3">
            <a:alphaModFix/>
          </a:blip>
          <a:stretch>
            <a:fillRect/>
          </a:stretch>
        </p:blipFill>
        <p:spPr>
          <a:xfrm>
            <a:off x="2821334" y="2412946"/>
            <a:ext cx="939100" cy="384250"/>
          </a:xfrm>
          <a:prstGeom prst="rect">
            <a:avLst/>
          </a:prstGeom>
          <a:noFill/>
          <a:ln>
            <a:noFill/>
          </a:ln>
        </p:spPr>
      </p:pic>
      <p:pic>
        <p:nvPicPr>
          <p:cNvPr id="492" name="Google Shape;492;p51"/>
          <p:cNvPicPr preferRelativeResize="0"/>
          <p:nvPr/>
        </p:nvPicPr>
        <p:blipFill>
          <a:blip r:embed="rId6">
            <a:alphaModFix/>
          </a:blip>
          <a:stretch>
            <a:fillRect/>
          </a:stretch>
        </p:blipFill>
        <p:spPr>
          <a:xfrm>
            <a:off x="3722775" y="2115575"/>
            <a:ext cx="297375" cy="297375"/>
          </a:xfrm>
          <a:prstGeom prst="rect">
            <a:avLst/>
          </a:prstGeom>
          <a:noFill/>
          <a:ln>
            <a:noFill/>
          </a:ln>
        </p:spPr>
      </p:pic>
      <p:pic>
        <p:nvPicPr>
          <p:cNvPr id="494" name="Google Shape;494;p51"/>
          <p:cNvPicPr preferRelativeResize="0"/>
          <p:nvPr/>
        </p:nvPicPr>
        <p:blipFill>
          <a:blip r:embed="rId6">
            <a:alphaModFix/>
          </a:blip>
          <a:stretch>
            <a:fillRect/>
          </a:stretch>
        </p:blipFill>
        <p:spPr>
          <a:xfrm>
            <a:off x="5446750" y="1158000"/>
            <a:ext cx="297375" cy="297375"/>
          </a:xfrm>
          <a:prstGeom prst="rect">
            <a:avLst/>
          </a:prstGeom>
          <a:noFill/>
          <a:ln>
            <a:noFill/>
          </a:ln>
        </p:spPr>
      </p:pic>
      <p:pic>
        <p:nvPicPr>
          <p:cNvPr id="498" name="Google Shape;498;p51"/>
          <p:cNvPicPr preferRelativeResize="0"/>
          <p:nvPr/>
        </p:nvPicPr>
        <p:blipFill>
          <a:blip r:embed="rId6">
            <a:alphaModFix/>
          </a:blip>
          <a:stretch>
            <a:fillRect/>
          </a:stretch>
        </p:blipFill>
        <p:spPr>
          <a:xfrm>
            <a:off x="3260875" y="4305900"/>
            <a:ext cx="297375" cy="297375"/>
          </a:xfrm>
          <a:prstGeom prst="rect">
            <a:avLst/>
          </a:prstGeom>
          <a:noFill/>
          <a:ln>
            <a:noFill/>
          </a:ln>
        </p:spPr>
      </p:pic>
      <p:pic>
        <p:nvPicPr>
          <p:cNvPr id="496" name="Google Shape;496;p51"/>
          <p:cNvPicPr preferRelativeResize="0"/>
          <p:nvPr/>
        </p:nvPicPr>
        <p:blipFill>
          <a:blip r:embed="rId6">
            <a:alphaModFix/>
          </a:blip>
          <a:stretch>
            <a:fillRect/>
          </a:stretch>
        </p:blipFill>
        <p:spPr>
          <a:xfrm>
            <a:off x="5126025" y="4125000"/>
            <a:ext cx="297375" cy="29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2"/>
          <p:cNvPicPr preferRelativeResize="0"/>
          <p:nvPr/>
        </p:nvPicPr>
        <p:blipFill>
          <a:blip r:embed="rId3">
            <a:alphaModFix/>
          </a:blip>
          <a:stretch>
            <a:fillRect/>
          </a:stretch>
        </p:blipFill>
        <p:spPr>
          <a:xfrm>
            <a:off x="4162198" y="1024150"/>
            <a:ext cx="819605" cy="822960"/>
          </a:xfrm>
          <a:prstGeom prst="rect">
            <a:avLst/>
          </a:prstGeom>
          <a:noFill/>
          <a:ln>
            <a:noFill/>
          </a:ln>
        </p:spPr>
      </p:pic>
      <p:pic>
        <p:nvPicPr>
          <p:cNvPr id="506" name="Google Shape;506;p52"/>
          <p:cNvPicPr preferRelativeResize="0"/>
          <p:nvPr/>
        </p:nvPicPr>
        <p:blipFill>
          <a:blip r:embed="rId3">
            <a:alphaModFix/>
          </a:blip>
          <a:stretch>
            <a:fillRect/>
          </a:stretch>
        </p:blipFill>
        <p:spPr>
          <a:xfrm>
            <a:off x="7099793" y="1024150"/>
            <a:ext cx="819605" cy="822960"/>
          </a:xfrm>
          <a:prstGeom prst="rect">
            <a:avLst/>
          </a:prstGeom>
          <a:noFill/>
          <a:ln>
            <a:noFill/>
          </a:ln>
        </p:spPr>
      </p:pic>
      <p:pic>
        <p:nvPicPr>
          <p:cNvPr id="507" name="Google Shape;507;p52"/>
          <p:cNvPicPr preferRelativeResize="0"/>
          <p:nvPr/>
        </p:nvPicPr>
        <p:blipFill>
          <a:blip r:embed="rId3">
            <a:alphaModFix/>
          </a:blip>
          <a:stretch>
            <a:fillRect/>
          </a:stretch>
        </p:blipFill>
        <p:spPr>
          <a:xfrm>
            <a:off x="1224597" y="2855788"/>
            <a:ext cx="819605" cy="822960"/>
          </a:xfrm>
          <a:prstGeom prst="rect">
            <a:avLst/>
          </a:prstGeom>
          <a:noFill/>
          <a:ln>
            <a:noFill/>
          </a:ln>
        </p:spPr>
      </p:pic>
      <p:pic>
        <p:nvPicPr>
          <p:cNvPr id="508" name="Google Shape;508;p52"/>
          <p:cNvPicPr preferRelativeResize="0"/>
          <p:nvPr/>
        </p:nvPicPr>
        <p:blipFill>
          <a:blip r:embed="rId3">
            <a:alphaModFix/>
          </a:blip>
          <a:stretch>
            <a:fillRect/>
          </a:stretch>
        </p:blipFill>
        <p:spPr>
          <a:xfrm>
            <a:off x="4162198" y="2855788"/>
            <a:ext cx="819605" cy="822960"/>
          </a:xfrm>
          <a:prstGeom prst="rect">
            <a:avLst/>
          </a:prstGeom>
          <a:noFill/>
          <a:ln>
            <a:noFill/>
          </a:ln>
        </p:spPr>
      </p:pic>
      <p:pic>
        <p:nvPicPr>
          <p:cNvPr id="509" name="Google Shape;509;p52"/>
          <p:cNvPicPr preferRelativeResize="0"/>
          <p:nvPr/>
        </p:nvPicPr>
        <p:blipFill>
          <a:blip r:embed="rId3">
            <a:alphaModFix/>
          </a:blip>
          <a:stretch>
            <a:fillRect/>
          </a:stretch>
        </p:blipFill>
        <p:spPr>
          <a:xfrm>
            <a:off x="7099793" y="2855788"/>
            <a:ext cx="819605" cy="822960"/>
          </a:xfrm>
          <a:prstGeom prst="rect">
            <a:avLst/>
          </a:prstGeom>
          <a:noFill/>
          <a:ln>
            <a:noFill/>
          </a:ln>
        </p:spPr>
      </p:pic>
      <p:pic>
        <p:nvPicPr>
          <p:cNvPr id="510" name="Google Shape;510;p52"/>
          <p:cNvPicPr preferRelativeResize="0"/>
          <p:nvPr/>
        </p:nvPicPr>
        <p:blipFill>
          <a:blip r:embed="rId3">
            <a:alphaModFix/>
          </a:blip>
          <a:stretch>
            <a:fillRect/>
          </a:stretch>
        </p:blipFill>
        <p:spPr>
          <a:xfrm>
            <a:off x="1224597" y="1024150"/>
            <a:ext cx="819605" cy="822960"/>
          </a:xfrm>
          <a:prstGeom prst="rect">
            <a:avLst/>
          </a:prstGeom>
          <a:noFill/>
          <a:ln>
            <a:noFill/>
          </a:ln>
        </p:spPr>
      </p:pic>
      <p:sp>
        <p:nvSpPr>
          <p:cNvPr id="511" name="Google Shape;511;p52"/>
          <p:cNvSpPr txBox="1"/>
          <p:nvPr>
            <p:ph idx="15"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Six columns</a:t>
            </a:r>
            <a:endParaRPr/>
          </a:p>
        </p:txBody>
      </p:sp>
      <p:sp>
        <p:nvSpPr>
          <p:cNvPr id="512" name="Google Shape;512;p52"/>
          <p:cNvSpPr txBox="1"/>
          <p:nvPr>
            <p:ph type="title"/>
          </p:nvPr>
        </p:nvSpPr>
        <p:spPr>
          <a:xfrm>
            <a:off x="720000" y="182955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513" name="Google Shape;513;p52"/>
          <p:cNvSpPr txBox="1"/>
          <p:nvPr>
            <p:ph idx="1" type="subTitle"/>
          </p:nvPr>
        </p:nvSpPr>
        <p:spPr>
          <a:xfrm>
            <a:off x="720000" y="2286750"/>
            <a:ext cx="1828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a:t>
            </a:r>
            <a:r>
              <a:rPr lang="en"/>
              <a:t> the closest planet to the Sun</a:t>
            </a:r>
            <a:endParaRPr/>
          </a:p>
        </p:txBody>
      </p:sp>
      <p:sp>
        <p:nvSpPr>
          <p:cNvPr id="514" name="Google Shape;514;p52"/>
          <p:cNvSpPr txBox="1"/>
          <p:nvPr>
            <p:ph idx="2" type="title"/>
          </p:nvPr>
        </p:nvSpPr>
        <p:spPr>
          <a:xfrm>
            <a:off x="3657600" y="182955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515" name="Google Shape;515;p52"/>
          <p:cNvSpPr txBox="1"/>
          <p:nvPr>
            <p:ph idx="3" type="subTitle"/>
          </p:nvPr>
        </p:nvSpPr>
        <p:spPr>
          <a:xfrm>
            <a:off x="3657600" y="2286750"/>
            <a:ext cx="1828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is the second planet from the Sun</a:t>
            </a:r>
            <a:endParaRPr/>
          </a:p>
        </p:txBody>
      </p:sp>
      <p:sp>
        <p:nvSpPr>
          <p:cNvPr id="516" name="Google Shape;516;p52"/>
          <p:cNvSpPr txBox="1"/>
          <p:nvPr>
            <p:ph idx="4" type="title"/>
          </p:nvPr>
        </p:nvSpPr>
        <p:spPr>
          <a:xfrm>
            <a:off x="720000" y="366150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517" name="Google Shape;517;p52"/>
          <p:cNvSpPr txBox="1"/>
          <p:nvPr>
            <p:ph idx="5" type="subTitle"/>
          </p:nvPr>
        </p:nvSpPr>
        <p:spPr>
          <a:xfrm>
            <a:off x="720000" y="4118700"/>
            <a:ext cx="1828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 the biggest planet of them all</a:t>
            </a:r>
            <a:endParaRPr/>
          </a:p>
        </p:txBody>
      </p:sp>
      <p:sp>
        <p:nvSpPr>
          <p:cNvPr id="518" name="Google Shape;518;p52"/>
          <p:cNvSpPr txBox="1"/>
          <p:nvPr>
            <p:ph idx="6" type="title"/>
          </p:nvPr>
        </p:nvSpPr>
        <p:spPr>
          <a:xfrm>
            <a:off x="3657600" y="366150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519" name="Google Shape;519;p52"/>
          <p:cNvSpPr txBox="1"/>
          <p:nvPr>
            <p:ph idx="7" type="subTitle"/>
          </p:nvPr>
        </p:nvSpPr>
        <p:spPr>
          <a:xfrm>
            <a:off x="3657600" y="4118700"/>
            <a:ext cx="1828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composed of hydrogen and helium</a:t>
            </a:r>
            <a:endParaRPr/>
          </a:p>
        </p:txBody>
      </p:sp>
      <p:sp>
        <p:nvSpPr>
          <p:cNvPr id="520" name="Google Shape;520;p52"/>
          <p:cNvSpPr txBox="1"/>
          <p:nvPr>
            <p:ph idx="8" type="title"/>
          </p:nvPr>
        </p:nvSpPr>
        <p:spPr>
          <a:xfrm>
            <a:off x="6595195" y="182955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521" name="Google Shape;521;p52"/>
          <p:cNvSpPr txBox="1"/>
          <p:nvPr>
            <p:ph idx="9" type="subTitle"/>
          </p:nvPr>
        </p:nvSpPr>
        <p:spPr>
          <a:xfrm>
            <a:off x="6595195" y="2286750"/>
            <a:ext cx="1828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 is actually a very cold place</a:t>
            </a:r>
            <a:endParaRPr/>
          </a:p>
        </p:txBody>
      </p:sp>
      <p:sp>
        <p:nvSpPr>
          <p:cNvPr id="522" name="Google Shape;522;p52"/>
          <p:cNvSpPr txBox="1"/>
          <p:nvPr>
            <p:ph idx="13" type="title"/>
          </p:nvPr>
        </p:nvSpPr>
        <p:spPr>
          <a:xfrm>
            <a:off x="6595195" y="366150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Neptune</a:t>
            </a:r>
            <a:endParaRPr/>
          </a:p>
        </p:txBody>
      </p:sp>
      <p:sp>
        <p:nvSpPr>
          <p:cNvPr id="523" name="Google Shape;523;p52"/>
          <p:cNvSpPr txBox="1"/>
          <p:nvPr>
            <p:ph idx="14" type="subTitle"/>
          </p:nvPr>
        </p:nvSpPr>
        <p:spPr>
          <a:xfrm>
            <a:off x="6595195" y="4118700"/>
            <a:ext cx="1828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farthest planet from the Sun</a:t>
            </a:r>
            <a:endParaRPr/>
          </a:p>
        </p:txBody>
      </p:sp>
      <p:grpSp>
        <p:nvGrpSpPr>
          <p:cNvPr id="524" name="Google Shape;524;p52"/>
          <p:cNvGrpSpPr/>
          <p:nvPr/>
        </p:nvGrpSpPr>
        <p:grpSpPr>
          <a:xfrm>
            <a:off x="4323403" y="1187820"/>
            <a:ext cx="497194" cy="495556"/>
            <a:chOff x="3212020" y="2626153"/>
            <a:chExt cx="452406" cy="451491"/>
          </a:xfrm>
        </p:grpSpPr>
        <p:sp>
          <p:nvSpPr>
            <p:cNvPr id="525" name="Google Shape;525;p52"/>
            <p:cNvSpPr/>
            <p:nvPr/>
          </p:nvSpPr>
          <p:spPr>
            <a:xfrm>
              <a:off x="3388436" y="2682932"/>
              <a:ext cx="99549" cy="357612"/>
            </a:xfrm>
            <a:custGeom>
              <a:rect b="b" l="l" r="r" t="t"/>
              <a:pathLst>
                <a:path extrusionOk="0" h="14064" w="3915">
                  <a:moveTo>
                    <a:pt x="1958" y="1"/>
                  </a:moveTo>
                  <a:cubicBezTo>
                    <a:pt x="1389" y="1"/>
                    <a:pt x="819" y="383"/>
                    <a:pt x="819" y="1148"/>
                  </a:cubicBezTo>
                  <a:lnTo>
                    <a:pt x="1" y="14064"/>
                  </a:lnTo>
                  <a:lnTo>
                    <a:pt x="3915" y="14064"/>
                  </a:lnTo>
                  <a:lnTo>
                    <a:pt x="3096" y="1148"/>
                  </a:lnTo>
                  <a:cubicBezTo>
                    <a:pt x="3096" y="383"/>
                    <a:pt x="2527" y="1"/>
                    <a:pt x="1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2"/>
            <p:cNvSpPr/>
            <p:nvPr/>
          </p:nvSpPr>
          <p:spPr>
            <a:xfrm>
              <a:off x="3212020" y="2980815"/>
              <a:ext cx="452406" cy="96828"/>
            </a:xfrm>
            <a:custGeom>
              <a:rect b="b" l="l" r="r" t="t"/>
              <a:pathLst>
                <a:path extrusionOk="0" h="3808" w="17792">
                  <a:moveTo>
                    <a:pt x="143" y="1"/>
                  </a:moveTo>
                  <a:cubicBezTo>
                    <a:pt x="72" y="1"/>
                    <a:pt x="1" y="72"/>
                    <a:pt x="1" y="143"/>
                  </a:cubicBezTo>
                  <a:lnTo>
                    <a:pt x="1" y="2740"/>
                  </a:lnTo>
                  <a:cubicBezTo>
                    <a:pt x="1" y="3345"/>
                    <a:pt x="499" y="3808"/>
                    <a:pt x="1068" y="3808"/>
                  </a:cubicBezTo>
                  <a:lnTo>
                    <a:pt x="16724" y="3808"/>
                  </a:lnTo>
                  <a:cubicBezTo>
                    <a:pt x="17293" y="3808"/>
                    <a:pt x="17791" y="3345"/>
                    <a:pt x="17791" y="2740"/>
                  </a:cubicBezTo>
                  <a:lnTo>
                    <a:pt x="17791" y="143"/>
                  </a:lnTo>
                  <a:cubicBezTo>
                    <a:pt x="17791" y="72"/>
                    <a:pt x="17684" y="1"/>
                    <a:pt x="17613" y="1"/>
                  </a:cubicBezTo>
                  <a:cubicBezTo>
                    <a:pt x="17044" y="72"/>
                    <a:pt x="16973" y="606"/>
                    <a:pt x="16297" y="606"/>
                  </a:cubicBezTo>
                  <a:cubicBezTo>
                    <a:pt x="15585" y="606"/>
                    <a:pt x="15549" y="1"/>
                    <a:pt x="14802" y="1"/>
                  </a:cubicBezTo>
                  <a:cubicBezTo>
                    <a:pt x="14055" y="1"/>
                    <a:pt x="14055" y="606"/>
                    <a:pt x="13308" y="606"/>
                  </a:cubicBezTo>
                  <a:cubicBezTo>
                    <a:pt x="12596" y="606"/>
                    <a:pt x="12596" y="1"/>
                    <a:pt x="11849" y="1"/>
                  </a:cubicBezTo>
                  <a:cubicBezTo>
                    <a:pt x="11102" y="1"/>
                    <a:pt x="11102" y="606"/>
                    <a:pt x="10355" y="606"/>
                  </a:cubicBezTo>
                  <a:cubicBezTo>
                    <a:pt x="9643" y="606"/>
                    <a:pt x="9643" y="1"/>
                    <a:pt x="8896" y="1"/>
                  </a:cubicBezTo>
                  <a:cubicBezTo>
                    <a:pt x="8149" y="1"/>
                    <a:pt x="8149" y="606"/>
                    <a:pt x="7401" y="606"/>
                  </a:cubicBezTo>
                  <a:cubicBezTo>
                    <a:pt x="6654" y="606"/>
                    <a:pt x="6654" y="1"/>
                    <a:pt x="5943" y="1"/>
                  </a:cubicBezTo>
                  <a:cubicBezTo>
                    <a:pt x="5195" y="1"/>
                    <a:pt x="5195" y="606"/>
                    <a:pt x="4448" y="606"/>
                  </a:cubicBezTo>
                  <a:cubicBezTo>
                    <a:pt x="3701" y="606"/>
                    <a:pt x="3701" y="1"/>
                    <a:pt x="2954" y="1"/>
                  </a:cubicBezTo>
                  <a:cubicBezTo>
                    <a:pt x="2242" y="1"/>
                    <a:pt x="2242" y="606"/>
                    <a:pt x="1495" y="606"/>
                  </a:cubicBezTo>
                  <a:cubicBezTo>
                    <a:pt x="748" y="606"/>
                    <a:pt x="748" y="72"/>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2"/>
            <p:cNvSpPr/>
            <p:nvPr/>
          </p:nvSpPr>
          <p:spPr>
            <a:xfrm>
              <a:off x="3435502" y="2626153"/>
              <a:ext cx="117170" cy="111322"/>
            </a:xfrm>
            <a:custGeom>
              <a:rect b="b" l="l" r="r" t="t"/>
              <a:pathLst>
                <a:path extrusionOk="0" h="4378" w="4608">
                  <a:moveTo>
                    <a:pt x="3782" y="1"/>
                  </a:moveTo>
                  <a:cubicBezTo>
                    <a:pt x="3647" y="1"/>
                    <a:pt x="3506" y="54"/>
                    <a:pt x="3380" y="179"/>
                  </a:cubicBezTo>
                  <a:lnTo>
                    <a:pt x="0" y="3595"/>
                  </a:lnTo>
                  <a:lnTo>
                    <a:pt x="818" y="4377"/>
                  </a:lnTo>
                  <a:lnTo>
                    <a:pt x="4199" y="997"/>
                  </a:lnTo>
                  <a:cubicBezTo>
                    <a:pt x="4607" y="562"/>
                    <a:pt x="4224" y="1"/>
                    <a:pt x="37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2"/>
            <p:cNvSpPr/>
            <p:nvPr/>
          </p:nvSpPr>
          <p:spPr>
            <a:xfrm>
              <a:off x="3328732" y="2731117"/>
              <a:ext cx="113127" cy="111754"/>
            </a:xfrm>
            <a:custGeom>
              <a:rect b="b" l="l" r="r" t="t"/>
              <a:pathLst>
                <a:path extrusionOk="0" h="4395" w="4449">
                  <a:moveTo>
                    <a:pt x="3630" y="0"/>
                  </a:moveTo>
                  <a:lnTo>
                    <a:pt x="214" y="3416"/>
                  </a:lnTo>
                  <a:cubicBezTo>
                    <a:pt x="1" y="3630"/>
                    <a:pt x="1" y="3985"/>
                    <a:pt x="214" y="4234"/>
                  </a:cubicBezTo>
                  <a:cubicBezTo>
                    <a:pt x="339" y="4341"/>
                    <a:pt x="490" y="4395"/>
                    <a:pt x="637" y="4395"/>
                  </a:cubicBezTo>
                  <a:cubicBezTo>
                    <a:pt x="783" y="4395"/>
                    <a:pt x="926" y="4341"/>
                    <a:pt x="1032" y="4234"/>
                  </a:cubicBezTo>
                  <a:lnTo>
                    <a:pt x="4448" y="819"/>
                  </a:lnTo>
                  <a:lnTo>
                    <a:pt x="3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2"/>
            <p:cNvSpPr/>
            <p:nvPr/>
          </p:nvSpPr>
          <p:spPr>
            <a:xfrm>
              <a:off x="3435502" y="2731117"/>
              <a:ext cx="117297" cy="111728"/>
            </a:xfrm>
            <a:custGeom>
              <a:rect b="b" l="l" r="r" t="t"/>
              <a:pathLst>
                <a:path extrusionOk="0" h="4394" w="4613">
                  <a:moveTo>
                    <a:pt x="783" y="0"/>
                  </a:moveTo>
                  <a:lnTo>
                    <a:pt x="0" y="819"/>
                  </a:lnTo>
                  <a:lnTo>
                    <a:pt x="3380" y="4234"/>
                  </a:lnTo>
                  <a:cubicBezTo>
                    <a:pt x="3500" y="4346"/>
                    <a:pt x="3634" y="4394"/>
                    <a:pt x="3764" y="4394"/>
                  </a:cubicBezTo>
                  <a:cubicBezTo>
                    <a:pt x="4213" y="4394"/>
                    <a:pt x="4613" y="3830"/>
                    <a:pt x="4199" y="3416"/>
                  </a:cubicBezTo>
                  <a:lnTo>
                    <a:pt x="7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3328732" y="2626610"/>
              <a:ext cx="113127" cy="110864"/>
            </a:xfrm>
            <a:custGeom>
              <a:rect b="b" l="l" r="r" t="t"/>
              <a:pathLst>
                <a:path extrusionOk="0" h="4360" w="4449">
                  <a:moveTo>
                    <a:pt x="637" y="1"/>
                  </a:moveTo>
                  <a:cubicBezTo>
                    <a:pt x="490" y="1"/>
                    <a:pt x="339" y="54"/>
                    <a:pt x="214" y="161"/>
                  </a:cubicBezTo>
                  <a:cubicBezTo>
                    <a:pt x="1" y="374"/>
                    <a:pt x="1" y="766"/>
                    <a:pt x="214" y="979"/>
                  </a:cubicBezTo>
                  <a:lnTo>
                    <a:pt x="3630" y="4359"/>
                  </a:lnTo>
                  <a:lnTo>
                    <a:pt x="4448" y="3577"/>
                  </a:lnTo>
                  <a:lnTo>
                    <a:pt x="1032" y="161"/>
                  </a:lnTo>
                  <a:cubicBezTo>
                    <a:pt x="926" y="54"/>
                    <a:pt x="783" y="1"/>
                    <a:pt x="6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3410151" y="2707597"/>
              <a:ext cx="56118" cy="56118"/>
            </a:xfrm>
            <a:custGeom>
              <a:rect b="b" l="l" r="r" t="t"/>
              <a:pathLst>
                <a:path extrusionOk="0" h="2207" w="2207">
                  <a:moveTo>
                    <a:pt x="1104" y="0"/>
                  </a:moveTo>
                  <a:cubicBezTo>
                    <a:pt x="499" y="0"/>
                    <a:pt x="1" y="498"/>
                    <a:pt x="1" y="1103"/>
                  </a:cubicBezTo>
                  <a:cubicBezTo>
                    <a:pt x="1" y="1744"/>
                    <a:pt x="499" y="2206"/>
                    <a:pt x="1104" y="2206"/>
                  </a:cubicBezTo>
                  <a:cubicBezTo>
                    <a:pt x="1709" y="2206"/>
                    <a:pt x="2207" y="1744"/>
                    <a:pt x="2207" y="1103"/>
                  </a:cubicBezTo>
                  <a:cubicBezTo>
                    <a:pt x="2207" y="498"/>
                    <a:pt x="1709" y="0"/>
                    <a:pt x="1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52"/>
          <p:cNvGrpSpPr/>
          <p:nvPr/>
        </p:nvGrpSpPr>
        <p:grpSpPr>
          <a:xfrm>
            <a:off x="7335094" y="3019812"/>
            <a:ext cx="349003" cy="494831"/>
            <a:chOff x="1723900" y="3350608"/>
            <a:chExt cx="317564" cy="450830"/>
          </a:xfrm>
        </p:grpSpPr>
        <p:sp>
          <p:nvSpPr>
            <p:cNvPr id="533" name="Google Shape;533;p52"/>
            <p:cNvSpPr/>
            <p:nvPr/>
          </p:nvSpPr>
          <p:spPr>
            <a:xfrm>
              <a:off x="1723900" y="3350608"/>
              <a:ext cx="317564" cy="450830"/>
            </a:xfrm>
            <a:custGeom>
              <a:rect b="b" l="l" r="r" t="t"/>
              <a:pathLst>
                <a:path extrusionOk="0" h="17730" w="12489">
                  <a:moveTo>
                    <a:pt x="2133" y="1"/>
                  </a:moveTo>
                  <a:cubicBezTo>
                    <a:pt x="2076" y="1"/>
                    <a:pt x="2028" y="65"/>
                    <a:pt x="2028" y="152"/>
                  </a:cubicBezTo>
                  <a:lnTo>
                    <a:pt x="2028" y="2750"/>
                  </a:lnTo>
                  <a:cubicBezTo>
                    <a:pt x="2028" y="2963"/>
                    <a:pt x="1921" y="3177"/>
                    <a:pt x="1744" y="3319"/>
                  </a:cubicBezTo>
                  <a:lnTo>
                    <a:pt x="285" y="4351"/>
                  </a:lnTo>
                  <a:cubicBezTo>
                    <a:pt x="107" y="4458"/>
                    <a:pt x="0" y="4671"/>
                    <a:pt x="0" y="4920"/>
                  </a:cubicBezTo>
                  <a:lnTo>
                    <a:pt x="0" y="17623"/>
                  </a:lnTo>
                  <a:cubicBezTo>
                    <a:pt x="0" y="17694"/>
                    <a:pt x="71" y="17729"/>
                    <a:pt x="142" y="17729"/>
                  </a:cubicBezTo>
                  <a:lnTo>
                    <a:pt x="12347" y="17729"/>
                  </a:lnTo>
                  <a:cubicBezTo>
                    <a:pt x="12418" y="17729"/>
                    <a:pt x="12489" y="17694"/>
                    <a:pt x="12489" y="17623"/>
                  </a:cubicBezTo>
                  <a:lnTo>
                    <a:pt x="12489" y="4920"/>
                  </a:lnTo>
                  <a:cubicBezTo>
                    <a:pt x="12489" y="4671"/>
                    <a:pt x="12347" y="4458"/>
                    <a:pt x="12169" y="4351"/>
                  </a:cubicBezTo>
                  <a:lnTo>
                    <a:pt x="10746" y="3319"/>
                  </a:lnTo>
                  <a:cubicBezTo>
                    <a:pt x="10532" y="3177"/>
                    <a:pt x="10425" y="2963"/>
                    <a:pt x="10425" y="2750"/>
                  </a:cubicBezTo>
                  <a:lnTo>
                    <a:pt x="10425" y="152"/>
                  </a:lnTo>
                  <a:cubicBezTo>
                    <a:pt x="10425" y="65"/>
                    <a:pt x="10377" y="1"/>
                    <a:pt x="10320" y="1"/>
                  </a:cubicBezTo>
                  <a:cubicBezTo>
                    <a:pt x="10308" y="1"/>
                    <a:pt x="10296" y="4"/>
                    <a:pt x="10283" y="10"/>
                  </a:cubicBezTo>
                  <a:lnTo>
                    <a:pt x="8433" y="10"/>
                  </a:lnTo>
                  <a:cubicBezTo>
                    <a:pt x="8414" y="4"/>
                    <a:pt x="8397" y="1"/>
                    <a:pt x="8383" y="1"/>
                  </a:cubicBezTo>
                  <a:cubicBezTo>
                    <a:pt x="8315" y="1"/>
                    <a:pt x="8290" y="65"/>
                    <a:pt x="8290" y="152"/>
                  </a:cubicBezTo>
                  <a:lnTo>
                    <a:pt x="8290" y="2857"/>
                  </a:lnTo>
                  <a:cubicBezTo>
                    <a:pt x="8290" y="3248"/>
                    <a:pt x="7970" y="3568"/>
                    <a:pt x="7579" y="3568"/>
                  </a:cubicBezTo>
                  <a:lnTo>
                    <a:pt x="4875" y="3568"/>
                  </a:lnTo>
                  <a:cubicBezTo>
                    <a:pt x="4483" y="3568"/>
                    <a:pt x="4163" y="3248"/>
                    <a:pt x="4163" y="2857"/>
                  </a:cubicBezTo>
                  <a:lnTo>
                    <a:pt x="4163" y="152"/>
                  </a:lnTo>
                  <a:cubicBezTo>
                    <a:pt x="4163" y="65"/>
                    <a:pt x="4115" y="1"/>
                    <a:pt x="4058" y="1"/>
                  </a:cubicBezTo>
                  <a:cubicBezTo>
                    <a:pt x="4046" y="1"/>
                    <a:pt x="4033" y="4"/>
                    <a:pt x="4021" y="10"/>
                  </a:cubicBezTo>
                  <a:lnTo>
                    <a:pt x="2171" y="10"/>
                  </a:lnTo>
                  <a:cubicBezTo>
                    <a:pt x="2158" y="4"/>
                    <a:pt x="2145" y="1"/>
                    <a:pt x="2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1818897" y="3518226"/>
              <a:ext cx="127570" cy="183688"/>
            </a:xfrm>
            <a:custGeom>
              <a:rect b="b" l="l" r="r" t="t"/>
              <a:pathLst>
                <a:path extrusionOk="0" h="7224" w="5017">
                  <a:moveTo>
                    <a:pt x="2491" y="1"/>
                  </a:moveTo>
                  <a:cubicBezTo>
                    <a:pt x="2028" y="1"/>
                    <a:pt x="0" y="2242"/>
                    <a:pt x="0" y="4235"/>
                  </a:cubicBezTo>
                  <a:cubicBezTo>
                    <a:pt x="0" y="6227"/>
                    <a:pt x="1103" y="7223"/>
                    <a:pt x="2491" y="7223"/>
                  </a:cubicBezTo>
                  <a:cubicBezTo>
                    <a:pt x="3878" y="7223"/>
                    <a:pt x="5017" y="6227"/>
                    <a:pt x="5017" y="4235"/>
                  </a:cubicBezTo>
                  <a:cubicBezTo>
                    <a:pt x="5017" y="2242"/>
                    <a:pt x="2953" y="1"/>
                    <a:pt x="24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1845113" y="3563461"/>
              <a:ext cx="75037" cy="174636"/>
            </a:xfrm>
            <a:custGeom>
              <a:rect b="b" l="l" r="r" t="t"/>
              <a:pathLst>
                <a:path extrusionOk="0" h="6868" w="2951">
                  <a:moveTo>
                    <a:pt x="1531" y="1"/>
                  </a:moveTo>
                  <a:cubicBezTo>
                    <a:pt x="1353" y="1"/>
                    <a:pt x="1246" y="107"/>
                    <a:pt x="1246" y="250"/>
                  </a:cubicBezTo>
                  <a:lnTo>
                    <a:pt x="1246" y="1459"/>
                  </a:lnTo>
                  <a:lnTo>
                    <a:pt x="713" y="1068"/>
                  </a:lnTo>
                  <a:cubicBezTo>
                    <a:pt x="677" y="1032"/>
                    <a:pt x="624" y="1015"/>
                    <a:pt x="566" y="1015"/>
                  </a:cubicBezTo>
                  <a:cubicBezTo>
                    <a:pt x="508" y="1015"/>
                    <a:pt x="446" y="1032"/>
                    <a:pt x="392" y="1068"/>
                  </a:cubicBezTo>
                  <a:cubicBezTo>
                    <a:pt x="250" y="1175"/>
                    <a:pt x="250" y="1388"/>
                    <a:pt x="392" y="1495"/>
                  </a:cubicBezTo>
                  <a:lnTo>
                    <a:pt x="1211" y="2135"/>
                  </a:lnTo>
                  <a:lnTo>
                    <a:pt x="1211" y="3416"/>
                  </a:lnTo>
                  <a:lnTo>
                    <a:pt x="463" y="2812"/>
                  </a:lnTo>
                  <a:cubicBezTo>
                    <a:pt x="410" y="2776"/>
                    <a:pt x="348" y="2758"/>
                    <a:pt x="286" y="2758"/>
                  </a:cubicBezTo>
                  <a:cubicBezTo>
                    <a:pt x="223" y="2758"/>
                    <a:pt x="161" y="2776"/>
                    <a:pt x="108" y="2812"/>
                  </a:cubicBezTo>
                  <a:cubicBezTo>
                    <a:pt x="1" y="2918"/>
                    <a:pt x="1" y="3096"/>
                    <a:pt x="108" y="3203"/>
                  </a:cubicBezTo>
                  <a:lnTo>
                    <a:pt x="1211" y="4092"/>
                  </a:lnTo>
                  <a:lnTo>
                    <a:pt x="1211" y="6583"/>
                  </a:lnTo>
                  <a:cubicBezTo>
                    <a:pt x="1211" y="6725"/>
                    <a:pt x="1317" y="6832"/>
                    <a:pt x="1424" y="6868"/>
                  </a:cubicBezTo>
                  <a:cubicBezTo>
                    <a:pt x="1602" y="6868"/>
                    <a:pt x="1709" y="6761"/>
                    <a:pt x="1744" y="6583"/>
                  </a:cubicBezTo>
                  <a:lnTo>
                    <a:pt x="1744" y="4092"/>
                  </a:lnTo>
                  <a:lnTo>
                    <a:pt x="2812" y="3203"/>
                  </a:lnTo>
                  <a:cubicBezTo>
                    <a:pt x="2914" y="3101"/>
                    <a:pt x="2951" y="2935"/>
                    <a:pt x="2861" y="2827"/>
                  </a:cubicBezTo>
                  <a:lnTo>
                    <a:pt x="2861" y="2827"/>
                  </a:lnTo>
                  <a:cubicBezTo>
                    <a:pt x="2869" y="2833"/>
                    <a:pt x="2876" y="2840"/>
                    <a:pt x="2883" y="2847"/>
                  </a:cubicBezTo>
                  <a:lnTo>
                    <a:pt x="2847" y="2812"/>
                  </a:lnTo>
                  <a:lnTo>
                    <a:pt x="2847" y="2812"/>
                  </a:lnTo>
                  <a:cubicBezTo>
                    <a:pt x="2852" y="2817"/>
                    <a:pt x="2857" y="2822"/>
                    <a:pt x="2861" y="2827"/>
                  </a:cubicBezTo>
                  <a:lnTo>
                    <a:pt x="2861" y="2827"/>
                  </a:lnTo>
                  <a:cubicBezTo>
                    <a:pt x="2804" y="2777"/>
                    <a:pt x="2739" y="2747"/>
                    <a:pt x="2675" y="2747"/>
                  </a:cubicBezTo>
                  <a:cubicBezTo>
                    <a:pt x="2623" y="2747"/>
                    <a:pt x="2572" y="2767"/>
                    <a:pt x="2527" y="2812"/>
                  </a:cubicBezTo>
                  <a:lnTo>
                    <a:pt x="1744" y="3416"/>
                  </a:lnTo>
                  <a:lnTo>
                    <a:pt x="1744" y="2135"/>
                  </a:lnTo>
                  <a:lnTo>
                    <a:pt x="2563" y="1495"/>
                  </a:lnTo>
                  <a:cubicBezTo>
                    <a:pt x="2669" y="1388"/>
                    <a:pt x="2705" y="1246"/>
                    <a:pt x="2634" y="1139"/>
                  </a:cubicBezTo>
                  <a:cubicBezTo>
                    <a:pt x="2591" y="1053"/>
                    <a:pt x="2509" y="1006"/>
                    <a:pt x="2419" y="1006"/>
                  </a:cubicBezTo>
                  <a:cubicBezTo>
                    <a:pt x="2360" y="1006"/>
                    <a:pt x="2299" y="1026"/>
                    <a:pt x="2243" y="1068"/>
                  </a:cubicBezTo>
                  <a:lnTo>
                    <a:pt x="1744" y="1459"/>
                  </a:lnTo>
                  <a:lnTo>
                    <a:pt x="1744" y="285"/>
                  </a:lnTo>
                  <a:cubicBezTo>
                    <a:pt x="1744" y="143"/>
                    <a:pt x="1638" y="36"/>
                    <a:pt x="1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52"/>
          <p:cNvGrpSpPr/>
          <p:nvPr/>
        </p:nvGrpSpPr>
        <p:grpSpPr>
          <a:xfrm>
            <a:off x="7261501" y="1188240"/>
            <a:ext cx="496188" cy="494747"/>
            <a:chOff x="7080738" y="1258941"/>
            <a:chExt cx="451491" cy="450753"/>
          </a:xfrm>
        </p:grpSpPr>
        <p:sp>
          <p:nvSpPr>
            <p:cNvPr id="537" name="Google Shape;537;p52"/>
            <p:cNvSpPr/>
            <p:nvPr/>
          </p:nvSpPr>
          <p:spPr>
            <a:xfrm>
              <a:off x="7163962" y="1457250"/>
              <a:ext cx="285017" cy="221702"/>
            </a:xfrm>
            <a:custGeom>
              <a:rect b="b" l="l" r="r" t="t"/>
              <a:pathLst>
                <a:path extrusionOk="0" h="8719" w="11209">
                  <a:moveTo>
                    <a:pt x="5623" y="1"/>
                  </a:moveTo>
                  <a:cubicBezTo>
                    <a:pt x="2527" y="1"/>
                    <a:pt x="1" y="3381"/>
                    <a:pt x="1" y="5765"/>
                  </a:cubicBezTo>
                  <a:cubicBezTo>
                    <a:pt x="1" y="8184"/>
                    <a:pt x="2527" y="8718"/>
                    <a:pt x="5623" y="8718"/>
                  </a:cubicBezTo>
                  <a:cubicBezTo>
                    <a:pt x="8718" y="8718"/>
                    <a:pt x="11209" y="8184"/>
                    <a:pt x="11209" y="5765"/>
                  </a:cubicBezTo>
                  <a:cubicBezTo>
                    <a:pt x="11209" y="3381"/>
                    <a:pt x="8718" y="1"/>
                    <a:pt x="5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2"/>
            <p:cNvSpPr/>
            <p:nvPr/>
          </p:nvSpPr>
          <p:spPr>
            <a:xfrm>
              <a:off x="7162157" y="1310686"/>
              <a:ext cx="91412" cy="91412"/>
            </a:xfrm>
            <a:custGeom>
              <a:rect b="b" l="l" r="r" t="t"/>
              <a:pathLst>
                <a:path extrusionOk="0" h="3595" w="3595">
                  <a:moveTo>
                    <a:pt x="1815" y="1"/>
                  </a:moveTo>
                  <a:cubicBezTo>
                    <a:pt x="819" y="1"/>
                    <a:pt x="1" y="819"/>
                    <a:pt x="1" y="1815"/>
                  </a:cubicBezTo>
                  <a:cubicBezTo>
                    <a:pt x="1" y="2812"/>
                    <a:pt x="819" y="3594"/>
                    <a:pt x="1815" y="3594"/>
                  </a:cubicBezTo>
                  <a:cubicBezTo>
                    <a:pt x="2776" y="3594"/>
                    <a:pt x="3594" y="2812"/>
                    <a:pt x="3594" y="1815"/>
                  </a:cubicBezTo>
                  <a:cubicBezTo>
                    <a:pt x="3594" y="819"/>
                    <a:pt x="2776"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a:off x="7201061" y="1258941"/>
              <a:ext cx="13604" cy="24639"/>
            </a:xfrm>
            <a:custGeom>
              <a:rect b="b" l="l" r="r" t="t"/>
              <a:pathLst>
                <a:path extrusionOk="0" h="969" w="535">
                  <a:moveTo>
                    <a:pt x="281" y="1"/>
                  </a:moveTo>
                  <a:cubicBezTo>
                    <a:pt x="259" y="1"/>
                    <a:pt x="237" y="3"/>
                    <a:pt x="214" y="8"/>
                  </a:cubicBezTo>
                  <a:cubicBezTo>
                    <a:pt x="107" y="8"/>
                    <a:pt x="1" y="114"/>
                    <a:pt x="1" y="257"/>
                  </a:cubicBezTo>
                  <a:lnTo>
                    <a:pt x="1" y="684"/>
                  </a:lnTo>
                  <a:cubicBezTo>
                    <a:pt x="1" y="826"/>
                    <a:pt x="107" y="933"/>
                    <a:pt x="214" y="968"/>
                  </a:cubicBezTo>
                  <a:cubicBezTo>
                    <a:pt x="392" y="968"/>
                    <a:pt x="534" y="862"/>
                    <a:pt x="534" y="684"/>
                  </a:cubicBezTo>
                  <a:lnTo>
                    <a:pt x="534" y="257"/>
                  </a:lnTo>
                  <a:cubicBezTo>
                    <a:pt x="534" y="102"/>
                    <a:pt x="426" y="1"/>
                    <a:pt x="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p:nvPr/>
          </p:nvSpPr>
          <p:spPr>
            <a:xfrm>
              <a:off x="7201061" y="1430119"/>
              <a:ext cx="13604" cy="24588"/>
            </a:xfrm>
            <a:custGeom>
              <a:rect b="b" l="l" r="r" t="t"/>
              <a:pathLst>
                <a:path extrusionOk="0" h="967" w="535">
                  <a:moveTo>
                    <a:pt x="214" y="0"/>
                  </a:moveTo>
                  <a:cubicBezTo>
                    <a:pt x="107" y="36"/>
                    <a:pt x="1" y="143"/>
                    <a:pt x="1" y="249"/>
                  </a:cubicBezTo>
                  <a:lnTo>
                    <a:pt x="1" y="712"/>
                  </a:lnTo>
                  <a:cubicBezTo>
                    <a:pt x="1" y="819"/>
                    <a:pt x="107" y="961"/>
                    <a:pt x="214" y="961"/>
                  </a:cubicBezTo>
                  <a:cubicBezTo>
                    <a:pt x="233" y="965"/>
                    <a:pt x="251" y="967"/>
                    <a:pt x="269" y="967"/>
                  </a:cubicBezTo>
                  <a:cubicBezTo>
                    <a:pt x="420" y="967"/>
                    <a:pt x="534" y="839"/>
                    <a:pt x="534" y="712"/>
                  </a:cubicBezTo>
                  <a:lnTo>
                    <a:pt x="534" y="285"/>
                  </a:lnTo>
                  <a:cubicBezTo>
                    <a:pt x="534" y="107"/>
                    <a:pt x="392"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7255349" y="1285386"/>
              <a:ext cx="25911" cy="21715"/>
            </a:xfrm>
            <a:custGeom>
              <a:rect b="b" l="l" r="r" t="t"/>
              <a:pathLst>
                <a:path extrusionOk="0" h="854" w="1019">
                  <a:moveTo>
                    <a:pt x="674" y="1"/>
                  </a:moveTo>
                  <a:cubicBezTo>
                    <a:pt x="617" y="1"/>
                    <a:pt x="556" y="21"/>
                    <a:pt x="499" y="71"/>
                  </a:cubicBezTo>
                  <a:lnTo>
                    <a:pt x="178" y="391"/>
                  </a:lnTo>
                  <a:cubicBezTo>
                    <a:pt x="0" y="569"/>
                    <a:pt x="107" y="818"/>
                    <a:pt x="356" y="853"/>
                  </a:cubicBezTo>
                  <a:cubicBezTo>
                    <a:pt x="427" y="853"/>
                    <a:pt x="499" y="818"/>
                    <a:pt x="534" y="782"/>
                  </a:cubicBezTo>
                  <a:lnTo>
                    <a:pt x="854" y="426"/>
                  </a:lnTo>
                  <a:cubicBezTo>
                    <a:pt x="1019" y="235"/>
                    <a:pt x="867"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2"/>
            <p:cNvSpPr/>
            <p:nvPr/>
          </p:nvSpPr>
          <p:spPr>
            <a:xfrm>
              <a:off x="7135916" y="1406243"/>
              <a:ext cx="24741" cy="22096"/>
            </a:xfrm>
            <a:custGeom>
              <a:rect b="b" l="l" r="r" t="t"/>
              <a:pathLst>
                <a:path extrusionOk="0" h="869" w="973">
                  <a:moveTo>
                    <a:pt x="615" y="1"/>
                  </a:moveTo>
                  <a:cubicBezTo>
                    <a:pt x="553" y="1"/>
                    <a:pt x="487" y="26"/>
                    <a:pt x="428" y="85"/>
                  </a:cubicBezTo>
                  <a:lnTo>
                    <a:pt x="107" y="406"/>
                  </a:lnTo>
                  <a:cubicBezTo>
                    <a:pt x="1" y="512"/>
                    <a:pt x="1" y="690"/>
                    <a:pt x="107" y="797"/>
                  </a:cubicBezTo>
                  <a:cubicBezTo>
                    <a:pt x="143" y="833"/>
                    <a:pt x="214" y="868"/>
                    <a:pt x="285" y="868"/>
                  </a:cubicBezTo>
                  <a:cubicBezTo>
                    <a:pt x="357" y="868"/>
                    <a:pt x="428" y="833"/>
                    <a:pt x="463" y="797"/>
                  </a:cubicBezTo>
                  <a:lnTo>
                    <a:pt x="784" y="441"/>
                  </a:lnTo>
                  <a:cubicBezTo>
                    <a:pt x="973" y="252"/>
                    <a:pt x="813"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p:nvPr/>
          </p:nvSpPr>
          <p:spPr>
            <a:xfrm>
              <a:off x="7280675" y="1349565"/>
              <a:ext cx="26063" cy="13655"/>
            </a:xfrm>
            <a:custGeom>
              <a:rect b="b" l="l" r="r" t="t"/>
              <a:pathLst>
                <a:path extrusionOk="0" h="537" w="1025">
                  <a:moveTo>
                    <a:pt x="772" y="0"/>
                  </a:moveTo>
                  <a:cubicBezTo>
                    <a:pt x="764" y="0"/>
                    <a:pt x="756" y="1"/>
                    <a:pt x="748" y="2"/>
                  </a:cubicBezTo>
                  <a:lnTo>
                    <a:pt x="285" y="2"/>
                  </a:lnTo>
                  <a:cubicBezTo>
                    <a:pt x="179" y="2"/>
                    <a:pt x="36" y="108"/>
                    <a:pt x="36" y="251"/>
                  </a:cubicBezTo>
                  <a:cubicBezTo>
                    <a:pt x="1" y="393"/>
                    <a:pt x="143" y="535"/>
                    <a:pt x="285" y="535"/>
                  </a:cubicBezTo>
                  <a:lnTo>
                    <a:pt x="748" y="535"/>
                  </a:lnTo>
                  <a:cubicBezTo>
                    <a:pt x="756" y="536"/>
                    <a:pt x="764" y="537"/>
                    <a:pt x="772" y="537"/>
                  </a:cubicBezTo>
                  <a:cubicBezTo>
                    <a:pt x="1025" y="537"/>
                    <a:pt x="1025"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a:off x="7109675" y="1349590"/>
              <a:ext cx="25377" cy="13604"/>
            </a:xfrm>
            <a:custGeom>
              <a:rect b="b" l="l" r="r" t="t"/>
              <a:pathLst>
                <a:path extrusionOk="0" h="535" w="998">
                  <a:moveTo>
                    <a:pt x="286" y="1"/>
                  </a:moveTo>
                  <a:cubicBezTo>
                    <a:pt x="143" y="1"/>
                    <a:pt x="36" y="107"/>
                    <a:pt x="1" y="250"/>
                  </a:cubicBezTo>
                  <a:cubicBezTo>
                    <a:pt x="1" y="392"/>
                    <a:pt x="108" y="534"/>
                    <a:pt x="286" y="534"/>
                  </a:cubicBezTo>
                  <a:lnTo>
                    <a:pt x="713" y="534"/>
                  </a:lnTo>
                  <a:cubicBezTo>
                    <a:pt x="855" y="534"/>
                    <a:pt x="962" y="428"/>
                    <a:pt x="997" y="321"/>
                  </a:cubicBezTo>
                  <a:cubicBezTo>
                    <a:pt x="997" y="143"/>
                    <a:pt x="890"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7257154" y="1406370"/>
              <a:ext cx="24461" cy="21969"/>
            </a:xfrm>
            <a:custGeom>
              <a:rect b="b" l="l" r="r" t="t"/>
              <a:pathLst>
                <a:path extrusionOk="0" h="864" w="962">
                  <a:moveTo>
                    <a:pt x="285" y="0"/>
                  </a:moveTo>
                  <a:cubicBezTo>
                    <a:pt x="223" y="0"/>
                    <a:pt x="161" y="27"/>
                    <a:pt x="107" y="80"/>
                  </a:cubicBezTo>
                  <a:cubicBezTo>
                    <a:pt x="1" y="187"/>
                    <a:pt x="1" y="329"/>
                    <a:pt x="107" y="436"/>
                  </a:cubicBezTo>
                  <a:lnTo>
                    <a:pt x="428" y="792"/>
                  </a:lnTo>
                  <a:cubicBezTo>
                    <a:pt x="463" y="828"/>
                    <a:pt x="534" y="863"/>
                    <a:pt x="605" y="863"/>
                  </a:cubicBezTo>
                  <a:cubicBezTo>
                    <a:pt x="855" y="863"/>
                    <a:pt x="961" y="579"/>
                    <a:pt x="783" y="401"/>
                  </a:cubicBezTo>
                  <a:lnTo>
                    <a:pt x="463" y="80"/>
                  </a:lnTo>
                  <a:cubicBezTo>
                    <a:pt x="410" y="27"/>
                    <a:pt x="347"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2"/>
            <p:cNvSpPr/>
            <p:nvPr/>
          </p:nvSpPr>
          <p:spPr>
            <a:xfrm>
              <a:off x="7135916" y="1285132"/>
              <a:ext cx="24919" cy="21817"/>
            </a:xfrm>
            <a:custGeom>
              <a:rect b="b" l="l" r="r" t="t"/>
              <a:pathLst>
                <a:path extrusionOk="0" h="858" w="980">
                  <a:moveTo>
                    <a:pt x="272" y="1"/>
                  </a:moveTo>
                  <a:cubicBezTo>
                    <a:pt x="205" y="1"/>
                    <a:pt x="143" y="27"/>
                    <a:pt x="107" y="81"/>
                  </a:cubicBezTo>
                  <a:cubicBezTo>
                    <a:pt x="1" y="187"/>
                    <a:pt x="1" y="330"/>
                    <a:pt x="107" y="436"/>
                  </a:cubicBezTo>
                  <a:lnTo>
                    <a:pt x="428" y="792"/>
                  </a:lnTo>
                  <a:cubicBezTo>
                    <a:pt x="481" y="838"/>
                    <a:pt x="540" y="858"/>
                    <a:pt x="596" y="858"/>
                  </a:cubicBezTo>
                  <a:cubicBezTo>
                    <a:pt x="802" y="858"/>
                    <a:pt x="979" y="596"/>
                    <a:pt x="784" y="401"/>
                  </a:cubicBezTo>
                  <a:lnTo>
                    <a:pt x="463" y="81"/>
                  </a:lnTo>
                  <a:cubicBezTo>
                    <a:pt x="410" y="27"/>
                    <a:pt x="339"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2"/>
            <p:cNvSpPr/>
            <p:nvPr/>
          </p:nvSpPr>
          <p:spPr>
            <a:xfrm>
              <a:off x="7080738" y="1612867"/>
              <a:ext cx="451491" cy="96828"/>
            </a:xfrm>
            <a:custGeom>
              <a:rect b="b" l="l" r="r" t="t"/>
              <a:pathLst>
                <a:path extrusionOk="0" h="3808" w="17756">
                  <a:moveTo>
                    <a:pt x="0" y="1"/>
                  </a:moveTo>
                  <a:lnTo>
                    <a:pt x="0" y="2740"/>
                  </a:lnTo>
                  <a:cubicBezTo>
                    <a:pt x="0" y="3310"/>
                    <a:pt x="498" y="3808"/>
                    <a:pt x="1103" y="3808"/>
                  </a:cubicBezTo>
                  <a:lnTo>
                    <a:pt x="16688" y="3808"/>
                  </a:lnTo>
                  <a:cubicBezTo>
                    <a:pt x="17293" y="3808"/>
                    <a:pt x="17755" y="3310"/>
                    <a:pt x="17755" y="2740"/>
                  </a:cubicBezTo>
                  <a:lnTo>
                    <a:pt x="17755" y="1"/>
                  </a:lnTo>
                  <a:cubicBezTo>
                    <a:pt x="17044" y="1"/>
                    <a:pt x="17044" y="606"/>
                    <a:pt x="16296" y="606"/>
                  </a:cubicBezTo>
                  <a:cubicBezTo>
                    <a:pt x="15549" y="606"/>
                    <a:pt x="15549" y="1"/>
                    <a:pt x="14802" y="1"/>
                  </a:cubicBezTo>
                  <a:cubicBezTo>
                    <a:pt x="14055" y="1"/>
                    <a:pt x="14055" y="606"/>
                    <a:pt x="13343" y="606"/>
                  </a:cubicBezTo>
                  <a:cubicBezTo>
                    <a:pt x="12596" y="606"/>
                    <a:pt x="12596" y="1"/>
                    <a:pt x="11849" y="1"/>
                  </a:cubicBezTo>
                  <a:cubicBezTo>
                    <a:pt x="11102" y="1"/>
                    <a:pt x="11102" y="606"/>
                    <a:pt x="10354" y="606"/>
                  </a:cubicBezTo>
                  <a:cubicBezTo>
                    <a:pt x="9643" y="606"/>
                    <a:pt x="9643" y="1"/>
                    <a:pt x="8896" y="1"/>
                  </a:cubicBezTo>
                  <a:cubicBezTo>
                    <a:pt x="8148" y="1"/>
                    <a:pt x="8148" y="606"/>
                    <a:pt x="7401" y="606"/>
                  </a:cubicBezTo>
                  <a:cubicBezTo>
                    <a:pt x="6690" y="606"/>
                    <a:pt x="6654" y="1"/>
                    <a:pt x="5942" y="1"/>
                  </a:cubicBezTo>
                  <a:cubicBezTo>
                    <a:pt x="5195" y="1"/>
                    <a:pt x="5195" y="606"/>
                    <a:pt x="4448" y="606"/>
                  </a:cubicBezTo>
                  <a:cubicBezTo>
                    <a:pt x="3701" y="606"/>
                    <a:pt x="3701" y="1"/>
                    <a:pt x="2989" y="1"/>
                  </a:cubicBezTo>
                  <a:cubicBezTo>
                    <a:pt x="2242" y="1"/>
                    <a:pt x="2242" y="606"/>
                    <a:pt x="1495" y="606"/>
                  </a:cubicBezTo>
                  <a:cubicBezTo>
                    <a:pt x="748" y="606"/>
                    <a:pt x="74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2"/>
            <p:cNvSpPr/>
            <p:nvPr/>
          </p:nvSpPr>
          <p:spPr>
            <a:xfrm>
              <a:off x="7387445" y="1449571"/>
              <a:ext cx="72392" cy="102702"/>
            </a:xfrm>
            <a:custGeom>
              <a:rect b="b" l="l" r="r" t="t"/>
              <a:pathLst>
                <a:path extrusionOk="0" h="4039" w="2847">
                  <a:moveTo>
                    <a:pt x="1419" y="0"/>
                  </a:moveTo>
                  <a:cubicBezTo>
                    <a:pt x="1388" y="0"/>
                    <a:pt x="1352" y="18"/>
                    <a:pt x="1317" y="54"/>
                  </a:cubicBezTo>
                  <a:cubicBezTo>
                    <a:pt x="1032" y="374"/>
                    <a:pt x="0" y="1548"/>
                    <a:pt x="0" y="2509"/>
                  </a:cubicBezTo>
                  <a:cubicBezTo>
                    <a:pt x="0" y="3647"/>
                    <a:pt x="641" y="4039"/>
                    <a:pt x="1423" y="4039"/>
                  </a:cubicBezTo>
                  <a:cubicBezTo>
                    <a:pt x="2206" y="4039"/>
                    <a:pt x="2847" y="3647"/>
                    <a:pt x="2847" y="2509"/>
                  </a:cubicBezTo>
                  <a:cubicBezTo>
                    <a:pt x="2847" y="1548"/>
                    <a:pt x="1815" y="374"/>
                    <a:pt x="1495" y="54"/>
                  </a:cubicBezTo>
                  <a:cubicBezTo>
                    <a:pt x="1477" y="18"/>
                    <a:pt x="1450" y="0"/>
                    <a:pt x="1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2"/>
            <p:cNvSpPr/>
            <p:nvPr/>
          </p:nvSpPr>
          <p:spPr>
            <a:xfrm>
              <a:off x="7144053" y="1473778"/>
              <a:ext cx="73333" cy="102015"/>
            </a:xfrm>
            <a:custGeom>
              <a:rect b="b" l="l" r="r" t="t"/>
              <a:pathLst>
                <a:path extrusionOk="0" h="4012" w="2884">
                  <a:moveTo>
                    <a:pt x="1429" y="0"/>
                  </a:moveTo>
                  <a:cubicBezTo>
                    <a:pt x="1398" y="0"/>
                    <a:pt x="1371" y="9"/>
                    <a:pt x="1353" y="27"/>
                  </a:cubicBezTo>
                  <a:cubicBezTo>
                    <a:pt x="1033" y="347"/>
                    <a:pt x="1" y="1521"/>
                    <a:pt x="1" y="2482"/>
                  </a:cubicBezTo>
                  <a:cubicBezTo>
                    <a:pt x="1" y="3620"/>
                    <a:pt x="641" y="4012"/>
                    <a:pt x="1424" y="4012"/>
                  </a:cubicBezTo>
                  <a:cubicBezTo>
                    <a:pt x="2243" y="4012"/>
                    <a:pt x="2883" y="3620"/>
                    <a:pt x="2883" y="2482"/>
                  </a:cubicBezTo>
                  <a:lnTo>
                    <a:pt x="2847" y="2482"/>
                  </a:lnTo>
                  <a:cubicBezTo>
                    <a:pt x="2847" y="1521"/>
                    <a:pt x="1851" y="347"/>
                    <a:pt x="1531" y="27"/>
                  </a:cubicBezTo>
                  <a:cubicBezTo>
                    <a:pt x="1495" y="9"/>
                    <a:pt x="1460" y="0"/>
                    <a:pt x="1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52"/>
          <p:cNvGrpSpPr/>
          <p:nvPr/>
        </p:nvGrpSpPr>
        <p:grpSpPr>
          <a:xfrm>
            <a:off x="4322914" y="3019591"/>
            <a:ext cx="498172" cy="495305"/>
            <a:chOff x="2429946" y="1936762"/>
            <a:chExt cx="453296" cy="451262"/>
          </a:xfrm>
        </p:grpSpPr>
        <p:sp>
          <p:nvSpPr>
            <p:cNvPr id="551" name="Google Shape;551;p52"/>
            <p:cNvSpPr/>
            <p:nvPr/>
          </p:nvSpPr>
          <p:spPr>
            <a:xfrm>
              <a:off x="2429946" y="1936762"/>
              <a:ext cx="408976" cy="408950"/>
            </a:xfrm>
            <a:custGeom>
              <a:rect b="b" l="l" r="r" t="t"/>
              <a:pathLst>
                <a:path extrusionOk="0" h="16083" w="16084">
                  <a:moveTo>
                    <a:pt x="8042" y="1"/>
                  </a:moveTo>
                  <a:cubicBezTo>
                    <a:pt x="3595" y="1"/>
                    <a:pt x="1" y="3594"/>
                    <a:pt x="1" y="8042"/>
                  </a:cubicBezTo>
                  <a:cubicBezTo>
                    <a:pt x="1" y="12454"/>
                    <a:pt x="3595" y="16083"/>
                    <a:pt x="8042" y="16083"/>
                  </a:cubicBezTo>
                  <a:cubicBezTo>
                    <a:pt x="12490" y="16083"/>
                    <a:pt x="16084" y="12454"/>
                    <a:pt x="16084" y="8042"/>
                  </a:cubicBezTo>
                  <a:cubicBezTo>
                    <a:pt x="16084" y="3594"/>
                    <a:pt x="12490"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a:off x="2587393" y="2193631"/>
              <a:ext cx="104049" cy="134105"/>
            </a:xfrm>
            <a:custGeom>
              <a:rect b="b" l="l" r="r" t="t"/>
              <a:pathLst>
                <a:path extrusionOk="0" h="5274" w="4092">
                  <a:moveTo>
                    <a:pt x="745" y="0"/>
                  </a:moveTo>
                  <a:cubicBezTo>
                    <a:pt x="625" y="0"/>
                    <a:pt x="501" y="31"/>
                    <a:pt x="391" y="75"/>
                  </a:cubicBezTo>
                  <a:cubicBezTo>
                    <a:pt x="320" y="146"/>
                    <a:pt x="320" y="181"/>
                    <a:pt x="320" y="608"/>
                  </a:cubicBezTo>
                  <a:cubicBezTo>
                    <a:pt x="320" y="679"/>
                    <a:pt x="320" y="679"/>
                    <a:pt x="36" y="1071"/>
                  </a:cubicBezTo>
                  <a:cubicBezTo>
                    <a:pt x="0" y="1106"/>
                    <a:pt x="0" y="1106"/>
                    <a:pt x="71" y="1782"/>
                  </a:cubicBezTo>
                  <a:cubicBezTo>
                    <a:pt x="71" y="1818"/>
                    <a:pt x="36" y="1782"/>
                    <a:pt x="391" y="2387"/>
                  </a:cubicBezTo>
                  <a:cubicBezTo>
                    <a:pt x="463" y="2494"/>
                    <a:pt x="925" y="2530"/>
                    <a:pt x="961" y="2708"/>
                  </a:cubicBezTo>
                  <a:lnTo>
                    <a:pt x="1174" y="4166"/>
                  </a:lnTo>
                  <a:cubicBezTo>
                    <a:pt x="1210" y="4238"/>
                    <a:pt x="1067" y="4522"/>
                    <a:pt x="1067" y="4593"/>
                  </a:cubicBezTo>
                  <a:cubicBezTo>
                    <a:pt x="1067" y="4593"/>
                    <a:pt x="1067" y="5234"/>
                    <a:pt x="1210" y="5269"/>
                  </a:cubicBezTo>
                  <a:cubicBezTo>
                    <a:pt x="1240" y="5272"/>
                    <a:pt x="1270" y="5274"/>
                    <a:pt x="1300" y="5274"/>
                  </a:cubicBezTo>
                  <a:cubicBezTo>
                    <a:pt x="1624" y="5274"/>
                    <a:pt x="1936" y="5100"/>
                    <a:pt x="2099" y="4807"/>
                  </a:cubicBezTo>
                  <a:cubicBezTo>
                    <a:pt x="2242" y="4522"/>
                    <a:pt x="2455" y="4309"/>
                    <a:pt x="2704" y="4166"/>
                  </a:cubicBezTo>
                  <a:cubicBezTo>
                    <a:pt x="3024" y="3988"/>
                    <a:pt x="3096" y="3384"/>
                    <a:pt x="3167" y="3063"/>
                  </a:cubicBezTo>
                  <a:cubicBezTo>
                    <a:pt x="3167" y="2992"/>
                    <a:pt x="3238" y="2992"/>
                    <a:pt x="3665" y="2814"/>
                  </a:cubicBezTo>
                  <a:cubicBezTo>
                    <a:pt x="3700" y="2779"/>
                    <a:pt x="3700" y="2814"/>
                    <a:pt x="4056" y="2174"/>
                  </a:cubicBezTo>
                  <a:cubicBezTo>
                    <a:pt x="4092" y="2138"/>
                    <a:pt x="4092" y="2174"/>
                    <a:pt x="4056" y="1391"/>
                  </a:cubicBezTo>
                  <a:cubicBezTo>
                    <a:pt x="4056" y="1284"/>
                    <a:pt x="4021" y="1320"/>
                    <a:pt x="3451" y="893"/>
                  </a:cubicBezTo>
                  <a:cubicBezTo>
                    <a:pt x="3440" y="881"/>
                    <a:pt x="3436" y="873"/>
                    <a:pt x="3411" y="873"/>
                  </a:cubicBezTo>
                  <a:cubicBezTo>
                    <a:pt x="3360" y="873"/>
                    <a:pt x="3226" y="905"/>
                    <a:pt x="2775" y="1000"/>
                  </a:cubicBezTo>
                  <a:cubicBezTo>
                    <a:pt x="2669" y="1000"/>
                    <a:pt x="2704" y="893"/>
                    <a:pt x="2420" y="466"/>
                  </a:cubicBezTo>
                  <a:cubicBezTo>
                    <a:pt x="2206" y="181"/>
                    <a:pt x="961" y="39"/>
                    <a:pt x="961" y="39"/>
                  </a:cubicBezTo>
                  <a:cubicBezTo>
                    <a:pt x="893" y="12"/>
                    <a:pt x="820" y="0"/>
                    <a:pt x="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a:off x="2476097" y="1963893"/>
              <a:ext cx="178272" cy="220253"/>
            </a:xfrm>
            <a:custGeom>
              <a:rect b="b" l="l" r="r" t="t"/>
              <a:pathLst>
                <a:path extrusionOk="0" h="8662" w="7011">
                  <a:moveTo>
                    <a:pt x="2135" y="1"/>
                  </a:moveTo>
                  <a:cubicBezTo>
                    <a:pt x="1317" y="499"/>
                    <a:pt x="605" y="1104"/>
                    <a:pt x="1" y="1851"/>
                  </a:cubicBezTo>
                  <a:lnTo>
                    <a:pt x="356" y="2349"/>
                  </a:lnTo>
                  <a:cubicBezTo>
                    <a:pt x="428" y="2385"/>
                    <a:pt x="428" y="2385"/>
                    <a:pt x="463" y="3239"/>
                  </a:cubicBezTo>
                  <a:cubicBezTo>
                    <a:pt x="463" y="3310"/>
                    <a:pt x="712" y="3773"/>
                    <a:pt x="677" y="3879"/>
                  </a:cubicBezTo>
                  <a:lnTo>
                    <a:pt x="499" y="4449"/>
                  </a:lnTo>
                  <a:cubicBezTo>
                    <a:pt x="499" y="4484"/>
                    <a:pt x="499" y="4449"/>
                    <a:pt x="321" y="5338"/>
                  </a:cubicBezTo>
                  <a:cubicBezTo>
                    <a:pt x="321" y="5374"/>
                    <a:pt x="321" y="5338"/>
                    <a:pt x="534" y="6085"/>
                  </a:cubicBezTo>
                  <a:cubicBezTo>
                    <a:pt x="534" y="6156"/>
                    <a:pt x="534" y="6156"/>
                    <a:pt x="1637" y="7046"/>
                  </a:cubicBezTo>
                  <a:cubicBezTo>
                    <a:pt x="1637" y="7046"/>
                    <a:pt x="2100" y="7900"/>
                    <a:pt x="2242" y="8149"/>
                  </a:cubicBezTo>
                  <a:cubicBezTo>
                    <a:pt x="2278" y="8220"/>
                    <a:pt x="2278" y="8185"/>
                    <a:pt x="2989" y="8327"/>
                  </a:cubicBezTo>
                  <a:cubicBezTo>
                    <a:pt x="3238" y="8434"/>
                    <a:pt x="3452" y="8540"/>
                    <a:pt x="3701" y="8647"/>
                  </a:cubicBezTo>
                  <a:cubicBezTo>
                    <a:pt x="3711" y="8657"/>
                    <a:pt x="3725" y="8661"/>
                    <a:pt x="3742" y="8661"/>
                  </a:cubicBezTo>
                  <a:cubicBezTo>
                    <a:pt x="3786" y="8661"/>
                    <a:pt x="3843" y="8628"/>
                    <a:pt x="3843" y="8576"/>
                  </a:cubicBezTo>
                  <a:cubicBezTo>
                    <a:pt x="4092" y="8007"/>
                    <a:pt x="4092" y="8291"/>
                    <a:pt x="3488" y="7508"/>
                  </a:cubicBezTo>
                  <a:cubicBezTo>
                    <a:pt x="3488" y="7473"/>
                    <a:pt x="3345" y="6975"/>
                    <a:pt x="3310" y="6832"/>
                  </a:cubicBezTo>
                  <a:cubicBezTo>
                    <a:pt x="3274" y="6690"/>
                    <a:pt x="3559" y="6583"/>
                    <a:pt x="3594" y="6583"/>
                  </a:cubicBezTo>
                  <a:lnTo>
                    <a:pt x="4341" y="6619"/>
                  </a:lnTo>
                  <a:cubicBezTo>
                    <a:pt x="4484" y="6619"/>
                    <a:pt x="4484" y="6512"/>
                    <a:pt x="4626" y="6263"/>
                  </a:cubicBezTo>
                  <a:cubicBezTo>
                    <a:pt x="4626" y="6228"/>
                    <a:pt x="4626" y="6228"/>
                    <a:pt x="4982" y="6014"/>
                  </a:cubicBezTo>
                  <a:cubicBezTo>
                    <a:pt x="5089" y="5979"/>
                    <a:pt x="5053" y="5658"/>
                    <a:pt x="5195" y="5587"/>
                  </a:cubicBezTo>
                  <a:lnTo>
                    <a:pt x="5907" y="5196"/>
                  </a:lnTo>
                  <a:cubicBezTo>
                    <a:pt x="6156" y="5053"/>
                    <a:pt x="5587" y="4555"/>
                    <a:pt x="5622" y="4377"/>
                  </a:cubicBezTo>
                  <a:cubicBezTo>
                    <a:pt x="5622" y="4306"/>
                    <a:pt x="5658" y="4235"/>
                    <a:pt x="5694" y="4128"/>
                  </a:cubicBezTo>
                  <a:cubicBezTo>
                    <a:pt x="6868" y="3737"/>
                    <a:pt x="6939" y="3773"/>
                    <a:pt x="6974" y="3630"/>
                  </a:cubicBezTo>
                  <a:lnTo>
                    <a:pt x="6974" y="3666"/>
                  </a:lnTo>
                  <a:cubicBezTo>
                    <a:pt x="7010" y="3559"/>
                    <a:pt x="7010" y="3452"/>
                    <a:pt x="6974" y="3381"/>
                  </a:cubicBezTo>
                  <a:lnTo>
                    <a:pt x="6654" y="2527"/>
                  </a:lnTo>
                  <a:cubicBezTo>
                    <a:pt x="6654" y="2456"/>
                    <a:pt x="6619" y="2492"/>
                    <a:pt x="6192" y="2278"/>
                  </a:cubicBezTo>
                  <a:cubicBezTo>
                    <a:pt x="6169" y="2270"/>
                    <a:pt x="6151" y="2266"/>
                    <a:pt x="6133" y="2266"/>
                  </a:cubicBezTo>
                  <a:cubicBezTo>
                    <a:pt x="6070" y="2266"/>
                    <a:pt x="6016" y="2324"/>
                    <a:pt x="5765" y="2492"/>
                  </a:cubicBezTo>
                  <a:cubicBezTo>
                    <a:pt x="5516" y="2741"/>
                    <a:pt x="5338" y="3025"/>
                    <a:pt x="5160" y="3310"/>
                  </a:cubicBezTo>
                  <a:cubicBezTo>
                    <a:pt x="5128" y="3358"/>
                    <a:pt x="5103" y="3377"/>
                    <a:pt x="5030" y="3377"/>
                  </a:cubicBezTo>
                  <a:cubicBezTo>
                    <a:pt x="4941" y="3377"/>
                    <a:pt x="4780" y="3349"/>
                    <a:pt x="4448" y="3310"/>
                  </a:cubicBezTo>
                  <a:cubicBezTo>
                    <a:pt x="4377" y="3274"/>
                    <a:pt x="4413" y="3274"/>
                    <a:pt x="3950" y="2492"/>
                  </a:cubicBezTo>
                  <a:cubicBezTo>
                    <a:pt x="3950" y="2456"/>
                    <a:pt x="3950" y="2456"/>
                    <a:pt x="3914" y="1922"/>
                  </a:cubicBezTo>
                  <a:cubicBezTo>
                    <a:pt x="3914" y="1851"/>
                    <a:pt x="3879" y="1887"/>
                    <a:pt x="5160" y="890"/>
                  </a:cubicBezTo>
                  <a:cubicBezTo>
                    <a:pt x="5231" y="819"/>
                    <a:pt x="5195" y="784"/>
                    <a:pt x="5053" y="214"/>
                  </a:cubicBezTo>
                  <a:cubicBezTo>
                    <a:pt x="5022" y="152"/>
                    <a:pt x="4991" y="124"/>
                    <a:pt x="4905" y="124"/>
                  </a:cubicBezTo>
                  <a:cubicBezTo>
                    <a:pt x="4796" y="124"/>
                    <a:pt x="4599" y="170"/>
                    <a:pt x="4199" y="250"/>
                  </a:cubicBezTo>
                  <a:cubicBezTo>
                    <a:pt x="4128" y="250"/>
                    <a:pt x="4164" y="250"/>
                    <a:pt x="3630" y="641"/>
                  </a:cubicBezTo>
                  <a:cubicBezTo>
                    <a:pt x="3132" y="463"/>
                    <a:pt x="2634" y="250"/>
                    <a:pt x="2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2732126" y="1961198"/>
              <a:ext cx="61560" cy="93243"/>
            </a:xfrm>
            <a:custGeom>
              <a:rect b="b" l="l" r="r" t="t"/>
              <a:pathLst>
                <a:path extrusionOk="0" h="3667" w="2421">
                  <a:moveTo>
                    <a:pt x="1" y="0"/>
                  </a:moveTo>
                  <a:lnTo>
                    <a:pt x="1" y="783"/>
                  </a:lnTo>
                  <a:cubicBezTo>
                    <a:pt x="72" y="961"/>
                    <a:pt x="357" y="1352"/>
                    <a:pt x="286" y="1530"/>
                  </a:cubicBezTo>
                  <a:cubicBezTo>
                    <a:pt x="179" y="1815"/>
                    <a:pt x="143" y="2135"/>
                    <a:pt x="143" y="2420"/>
                  </a:cubicBezTo>
                  <a:cubicBezTo>
                    <a:pt x="214" y="2704"/>
                    <a:pt x="286" y="2953"/>
                    <a:pt x="321" y="3238"/>
                  </a:cubicBezTo>
                  <a:cubicBezTo>
                    <a:pt x="321" y="3452"/>
                    <a:pt x="464" y="3629"/>
                    <a:pt x="677" y="3665"/>
                  </a:cubicBezTo>
                  <a:cubicBezTo>
                    <a:pt x="682" y="3666"/>
                    <a:pt x="688" y="3667"/>
                    <a:pt x="695" y="3667"/>
                  </a:cubicBezTo>
                  <a:cubicBezTo>
                    <a:pt x="903" y="3667"/>
                    <a:pt x="1680" y="3114"/>
                    <a:pt x="1887" y="2562"/>
                  </a:cubicBezTo>
                  <a:cubicBezTo>
                    <a:pt x="1922" y="2491"/>
                    <a:pt x="2136" y="2099"/>
                    <a:pt x="2420" y="1993"/>
                  </a:cubicBezTo>
                  <a:cubicBezTo>
                    <a:pt x="1744" y="1174"/>
                    <a:pt x="926" y="498"/>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2702274" y="2242553"/>
              <a:ext cx="180968" cy="145471"/>
            </a:xfrm>
            <a:custGeom>
              <a:rect b="b" l="l" r="r" t="t"/>
              <a:pathLst>
                <a:path extrusionOk="0" h="5721" w="7117">
                  <a:moveTo>
                    <a:pt x="1780" y="1"/>
                  </a:moveTo>
                  <a:cubicBezTo>
                    <a:pt x="784" y="36"/>
                    <a:pt x="1" y="890"/>
                    <a:pt x="36" y="1922"/>
                  </a:cubicBezTo>
                  <a:cubicBezTo>
                    <a:pt x="179" y="4057"/>
                    <a:pt x="2883" y="5445"/>
                    <a:pt x="3452" y="5694"/>
                  </a:cubicBezTo>
                  <a:cubicBezTo>
                    <a:pt x="3488" y="5712"/>
                    <a:pt x="3523" y="5720"/>
                    <a:pt x="3559" y="5720"/>
                  </a:cubicBezTo>
                  <a:cubicBezTo>
                    <a:pt x="3594" y="5720"/>
                    <a:pt x="3630" y="5712"/>
                    <a:pt x="3666" y="5694"/>
                  </a:cubicBezTo>
                  <a:cubicBezTo>
                    <a:pt x="4235" y="5445"/>
                    <a:pt x="6939" y="4057"/>
                    <a:pt x="7046" y="1922"/>
                  </a:cubicBezTo>
                  <a:cubicBezTo>
                    <a:pt x="7117" y="890"/>
                    <a:pt x="6334" y="36"/>
                    <a:pt x="5302" y="1"/>
                  </a:cubicBezTo>
                  <a:cubicBezTo>
                    <a:pt x="4804" y="1"/>
                    <a:pt x="4306" y="214"/>
                    <a:pt x="3986" y="606"/>
                  </a:cubicBezTo>
                  <a:cubicBezTo>
                    <a:pt x="3879" y="748"/>
                    <a:pt x="3719" y="819"/>
                    <a:pt x="3559" y="819"/>
                  </a:cubicBezTo>
                  <a:cubicBezTo>
                    <a:pt x="3399" y="819"/>
                    <a:pt x="3239" y="748"/>
                    <a:pt x="3132" y="606"/>
                  </a:cubicBezTo>
                  <a:cubicBezTo>
                    <a:pt x="2776" y="214"/>
                    <a:pt x="2314" y="1"/>
                    <a:pt x="1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52"/>
          <p:cNvGrpSpPr/>
          <p:nvPr/>
        </p:nvGrpSpPr>
        <p:grpSpPr>
          <a:xfrm>
            <a:off x="1386306" y="1187765"/>
            <a:ext cx="496188" cy="495696"/>
            <a:chOff x="2429946" y="1258077"/>
            <a:chExt cx="451491" cy="451618"/>
          </a:xfrm>
        </p:grpSpPr>
        <p:sp>
          <p:nvSpPr>
            <p:cNvPr id="557" name="Google Shape;557;p52"/>
            <p:cNvSpPr/>
            <p:nvPr/>
          </p:nvSpPr>
          <p:spPr>
            <a:xfrm>
              <a:off x="2463434" y="1393476"/>
              <a:ext cx="59729" cy="84165"/>
            </a:xfrm>
            <a:custGeom>
              <a:rect b="b" l="l" r="r" t="t"/>
              <a:pathLst>
                <a:path extrusionOk="0" h="3310" w="2349">
                  <a:moveTo>
                    <a:pt x="1175" y="1"/>
                  </a:moveTo>
                  <a:cubicBezTo>
                    <a:pt x="499" y="1"/>
                    <a:pt x="0" y="926"/>
                    <a:pt x="0" y="1922"/>
                  </a:cubicBezTo>
                  <a:cubicBezTo>
                    <a:pt x="0" y="2918"/>
                    <a:pt x="499" y="3310"/>
                    <a:pt x="1175" y="3310"/>
                  </a:cubicBezTo>
                  <a:cubicBezTo>
                    <a:pt x="1815" y="3310"/>
                    <a:pt x="2349" y="2918"/>
                    <a:pt x="2349" y="1922"/>
                  </a:cubicBezTo>
                  <a:cubicBezTo>
                    <a:pt x="2349" y="926"/>
                    <a:pt x="1815" y="1"/>
                    <a:pt x="1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a:off x="2789135" y="1394826"/>
              <a:ext cx="59729" cy="84165"/>
            </a:xfrm>
            <a:custGeom>
              <a:rect b="b" l="l" r="r" t="t"/>
              <a:pathLst>
                <a:path extrusionOk="0" h="3310" w="2349">
                  <a:moveTo>
                    <a:pt x="1175" y="1"/>
                  </a:moveTo>
                  <a:cubicBezTo>
                    <a:pt x="534" y="1"/>
                    <a:pt x="1" y="926"/>
                    <a:pt x="1" y="1922"/>
                  </a:cubicBezTo>
                  <a:cubicBezTo>
                    <a:pt x="1" y="2918"/>
                    <a:pt x="534" y="3310"/>
                    <a:pt x="1175" y="3310"/>
                  </a:cubicBezTo>
                  <a:cubicBezTo>
                    <a:pt x="1815" y="3310"/>
                    <a:pt x="2349" y="2918"/>
                    <a:pt x="2349" y="1922"/>
                  </a:cubicBezTo>
                  <a:cubicBezTo>
                    <a:pt x="2349" y="926"/>
                    <a:pt x="1815" y="1"/>
                    <a:pt x="1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a:off x="2541242" y="1297108"/>
              <a:ext cx="229814" cy="184604"/>
            </a:xfrm>
            <a:custGeom>
              <a:rect b="b" l="l" r="r" t="t"/>
              <a:pathLst>
                <a:path extrusionOk="0" h="7260" w="9038">
                  <a:moveTo>
                    <a:pt x="5035" y="1"/>
                  </a:moveTo>
                  <a:cubicBezTo>
                    <a:pt x="4884" y="1"/>
                    <a:pt x="4733" y="37"/>
                    <a:pt x="4590" y="108"/>
                  </a:cubicBezTo>
                  <a:cubicBezTo>
                    <a:pt x="4341" y="214"/>
                    <a:pt x="4021" y="926"/>
                    <a:pt x="4021" y="926"/>
                  </a:cubicBezTo>
                  <a:cubicBezTo>
                    <a:pt x="3736" y="1531"/>
                    <a:pt x="3487" y="2171"/>
                    <a:pt x="3309" y="2847"/>
                  </a:cubicBezTo>
                  <a:cubicBezTo>
                    <a:pt x="3309" y="3346"/>
                    <a:pt x="3238" y="3844"/>
                    <a:pt x="3060" y="4342"/>
                  </a:cubicBezTo>
                  <a:cubicBezTo>
                    <a:pt x="2882" y="4662"/>
                    <a:pt x="2598" y="5267"/>
                    <a:pt x="2100" y="5480"/>
                  </a:cubicBezTo>
                  <a:cubicBezTo>
                    <a:pt x="1602" y="5658"/>
                    <a:pt x="783" y="5836"/>
                    <a:pt x="605" y="6050"/>
                  </a:cubicBezTo>
                  <a:cubicBezTo>
                    <a:pt x="356" y="6441"/>
                    <a:pt x="178" y="6832"/>
                    <a:pt x="0" y="7259"/>
                  </a:cubicBezTo>
                  <a:lnTo>
                    <a:pt x="9038" y="7259"/>
                  </a:lnTo>
                  <a:cubicBezTo>
                    <a:pt x="9038" y="7259"/>
                    <a:pt x="8718" y="5480"/>
                    <a:pt x="8398" y="5018"/>
                  </a:cubicBezTo>
                  <a:cubicBezTo>
                    <a:pt x="8077" y="4591"/>
                    <a:pt x="7757" y="4449"/>
                    <a:pt x="7472" y="4057"/>
                  </a:cubicBezTo>
                  <a:cubicBezTo>
                    <a:pt x="7045" y="3203"/>
                    <a:pt x="6725" y="2349"/>
                    <a:pt x="6512" y="1460"/>
                  </a:cubicBezTo>
                  <a:cubicBezTo>
                    <a:pt x="6369" y="855"/>
                    <a:pt x="6014" y="392"/>
                    <a:pt x="5480" y="108"/>
                  </a:cubicBezTo>
                  <a:cubicBezTo>
                    <a:pt x="5338" y="37"/>
                    <a:pt x="5186" y="1"/>
                    <a:pt x="50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2"/>
            <p:cNvSpPr/>
            <p:nvPr/>
          </p:nvSpPr>
          <p:spPr>
            <a:xfrm>
              <a:off x="2429946" y="1477160"/>
              <a:ext cx="451491" cy="232534"/>
            </a:xfrm>
            <a:custGeom>
              <a:rect b="b" l="l" r="r" t="t"/>
              <a:pathLst>
                <a:path extrusionOk="0" h="9145" w="17756">
                  <a:moveTo>
                    <a:pt x="1068" y="1"/>
                  </a:moveTo>
                  <a:cubicBezTo>
                    <a:pt x="464" y="1"/>
                    <a:pt x="1" y="463"/>
                    <a:pt x="1" y="1068"/>
                  </a:cubicBezTo>
                  <a:lnTo>
                    <a:pt x="1" y="8077"/>
                  </a:lnTo>
                  <a:cubicBezTo>
                    <a:pt x="1" y="8682"/>
                    <a:pt x="499" y="9145"/>
                    <a:pt x="1068" y="9145"/>
                  </a:cubicBezTo>
                  <a:lnTo>
                    <a:pt x="16688" y="9145"/>
                  </a:lnTo>
                  <a:cubicBezTo>
                    <a:pt x="17293" y="9145"/>
                    <a:pt x="17756" y="8647"/>
                    <a:pt x="17756" y="8077"/>
                  </a:cubicBezTo>
                  <a:lnTo>
                    <a:pt x="17756" y="1068"/>
                  </a:lnTo>
                  <a:cubicBezTo>
                    <a:pt x="17756" y="463"/>
                    <a:pt x="17258" y="1"/>
                    <a:pt x="166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2515916" y="1310686"/>
              <a:ext cx="91386" cy="91412"/>
            </a:xfrm>
            <a:custGeom>
              <a:rect b="b" l="l" r="r" t="t"/>
              <a:pathLst>
                <a:path extrusionOk="0" h="3595" w="3594">
                  <a:moveTo>
                    <a:pt x="1815" y="1"/>
                  </a:moveTo>
                  <a:cubicBezTo>
                    <a:pt x="819" y="1"/>
                    <a:pt x="0" y="819"/>
                    <a:pt x="0" y="1815"/>
                  </a:cubicBezTo>
                  <a:cubicBezTo>
                    <a:pt x="0" y="2812"/>
                    <a:pt x="819" y="3594"/>
                    <a:pt x="1815" y="3594"/>
                  </a:cubicBezTo>
                  <a:cubicBezTo>
                    <a:pt x="2811" y="3594"/>
                    <a:pt x="3594" y="2812"/>
                    <a:pt x="3594" y="1815"/>
                  </a:cubicBezTo>
                  <a:cubicBezTo>
                    <a:pt x="3594" y="819"/>
                    <a:pt x="2811"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2555710" y="1258077"/>
              <a:ext cx="13502" cy="25504"/>
            </a:xfrm>
            <a:custGeom>
              <a:rect b="b" l="l" r="r" t="t"/>
              <a:pathLst>
                <a:path extrusionOk="0" h="1003" w="531">
                  <a:moveTo>
                    <a:pt x="269" y="1"/>
                  </a:moveTo>
                  <a:cubicBezTo>
                    <a:pt x="251" y="1"/>
                    <a:pt x="233" y="2"/>
                    <a:pt x="214" y="6"/>
                  </a:cubicBezTo>
                  <a:cubicBezTo>
                    <a:pt x="72" y="42"/>
                    <a:pt x="1" y="148"/>
                    <a:pt x="1" y="291"/>
                  </a:cubicBezTo>
                  <a:lnTo>
                    <a:pt x="1" y="718"/>
                  </a:lnTo>
                  <a:cubicBezTo>
                    <a:pt x="1" y="860"/>
                    <a:pt x="72" y="967"/>
                    <a:pt x="214" y="1002"/>
                  </a:cubicBezTo>
                  <a:cubicBezTo>
                    <a:pt x="357" y="1002"/>
                    <a:pt x="499" y="896"/>
                    <a:pt x="499" y="718"/>
                  </a:cubicBezTo>
                  <a:lnTo>
                    <a:pt x="499" y="291"/>
                  </a:lnTo>
                  <a:cubicBezTo>
                    <a:pt x="531" y="131"/>
                    <a:pt x="420" y="1"/>
                    <a:pt x="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2610913" y="1285132"/>
              <a:ext cx="22630" cy="21969"/>
            </a:xfrm>
            <a:custGeom>
              <a:rect b="b" l="l" r="r" t="t"/>
              <a:pathLst>
                <a:path extrusionOk="0" h="864" w="890">
                  <a:moveTo>
                    <a:pt x="623" y="1"/>
                  </a:moveTo>
                  <a:cubicBezTo>
                    <a:pt x="552" y="1"/>
                    <a:pt x="480" y="27"/>
                    <a:pt x="427" y="81"/>
                  </a:cubicBezTo>
                  <a:lnTo>
                    <a:pt x="107" y="401"/>
                  </a:lnTo>
                  <a:cubicBezTo>
                    <a:pt x="0" y="508"/>
                    <a:pt x="0" y="685"/>
                    <a:pt x="107" y="792"/>
                  </a:cubicBezTo>
                  <a:cubicBezTo>
                    <a:pt x="142" y="828"/>
                    <a:pt x="214" y="863"/>
                    <a:pt x="285" y="863"/>
                  </a:cubicBezTo>
                  <a:cubicBezTo>
                    <a:pt x="356" y="863"/>
                    <a:pt x="427" y="828"/>
                    <a:pt x="463" y="792"/>
                  </a:cubicBezTo>
                  <a:lnTo>
                    <a:pt x="819" y="436"/>
                  </a:lnTo>
                  <a:cubicBezTo>
                    <a:pt x="890" y="330"/>
                    <a:pt x="890" y="187"/>
                    <a:pt x="819" y="81"/>
                  </a:cubicBezTo>
                  <a:cubicBezTo>
                    <a:pt x="765" y="27"/>
                    <a:pt x="694" y="1"/>
                    <a:pt x="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2463434" y="1349590"/>
              <a:ext cx="25351" cy="13604"/>
            </a:xfrm>
            <a:custGeom>
              <a:rect b="b" l="l" r="r" t="t"/>
              <a:pathLst>
                <a:path extrusionOk="0" h="535" w="997">
                  <a:moveTo>
                    <a:pt x="285" y="1"/>
                  </a:moveTo>
                  <a:cubicBezTo>
                    <a:pt x="143" y="1"/>
                    <a:pt x="36" y="107"/>
                    <a:pt x="0" y="250"/>
                  </a:cubicBezTo>
                  <a:cubicBezTo>
                    <a:pt x="0" y="392"/>
                    <a:pt x="107" y="534"/>
                    <a:pt x="285" y="534"/>
                  </a:cubicBezTo>
                  <a:lnTo>
                    <a:pt x="712" y="534"/>
                  </a:lnTo>
                  <a:cubicBezTo>
                    <a:pt x="854" y="534"/>
                    <a:pt x="961" y="428"/>
                    <a:pt x="997" y="321"/>
                  </a:cubicBezTo>
                  <a:cubicBezTo>
                    <a:pt x="997" y="143"/>
                    <a:pt x="890" y="36"/>
                    <a:pt x="712"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2487564" y="1285005"/>
              <a:ext cx="24741" cy="22096"/>
            </a:xfrm>
            <a:custGeom>
              <a:rect b="b" l="l" r="r" t="t"/>
              <a:pathLst>
                <a:path extrusionOk="0" h="869" w="973">
                  <a:moveTo>
                    <a:pt x="358" y="1"/>
                  </a:moveTo>
                  <a:cubicBezTo>
                    <a:pt x="161" y="1"/>
                    <a:pt x="1" y="252"/>
                    <a:pt x="190" y="441"/>
                  </a:cubicBezTo>
                  <a:lnTo>
                    <a:pt x="510" y="762"/>
                  </a:lnTo>
                  <a:cubicBezTo>
                    <a:pt x="546" y="833"/>
                    <a:pt x="617" y="868"/>
                    <a:pt x="688" y="868"/>
                  </a:cubicBezTo>
                  <a:cubicBezTo>
                    <a:pt x="759" y="868"/>
                    <a:pt x="831" y="833"/>
                    <a:pt x="902" y="762"/>
                  </a:cubicBezTo>
                  <a:cubicBezTo>
                    <a:pt x="973" y="690"/>
                    <a:pt x="973" y="513"/>
                    <a:pt x="902" y="406"/>
                  </a:cubicBezTo>
                  <a:lnTo>
                    <a:pt x="546" y="86"/>
                  </a:lnTo>
                  <a:cubicBezTo>
                    <a:pt x="486" y="26"/>
                    <a:pt x="420"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2460713" y="1507927"/>
              <a:ext cx="389066" cy="201767"/>
            </a:xfrm>
            <a:custGeom>
              <a:rect b="b" l="l" r="r" t="t"/>
              <a:pathLst>
                <a:path extrusionOk="0" h="7935" w="15301">
                  <a:moveTo>
                    <a:pt x="1495" y="0"/>
                  </a:moveTo>
                  <a:cubicBezTo>
                    <a:pt x="677" y="36"/>
                    <a:pt x="1" y="747"/>
                    <a:pt x="36" y="1566"/>
                  </a:cubicBezTo>
                  <a:cubicBezTo>
                    <a:pt x="36" y="1993"/>
                    <a:pt x="214" y="2384"/>
                    <a:pt x="499" y="2669"/>
                  </a:cubicBezTo>
                  <a:cubicBezTo>
                    <a:pt x="748" y="2953"/>
                    <a:pt x="1104" y="3131"/>
                    <a:pt x="1495" y="3131"/>
                  </a:cubicBezTo>
                  <a:lnTo>
                    <a:pt x="8611" y="3131"/>
                  </a:lnTo>
                  <a:cubicBezTo>
                    <a:pt x="8825" y="3131"/>
                    <a:pt x="8932" y="3452"/>
                    <a:pt x="8754" y="3523"/>
                  </a:cubicBezTo>
                  <a:cubicBezTo>
                    <a:pt x="8255" y="3701"/>
                    <a:pt x="7473" y="4448"/>
                    <a:pt x="8433" y="4910"/>
                  </a:cubicBezTo>
                  <a:cubicBezTo>
                    <a:pt x="8860" y="5124"/>
                    <a:pt x="11102" y="6013"/>
                    <a:pt x="10853" y="6583"/>
                  </a:cubicBezTo>
                  <a:cubicBezTo>
                    <a:pt x="10604" y="7045"/>
                    <a:pt x="10212" y="7401"/>
                    <a:pt x="9750" y="7615"/>
                  </a:cubicBezTo>
                  <a:cubicBezTo>
                    <a:pt x="9430" y="7757"/>
                    <a:pt x="9109" y="7864"/>
                    <a:pt x="8754" y="7935"/>
                  </a:cubicBezTo>
                  <a:lnTo>
                    <a:pt x="14518" y="7935"/>
                  </a:lnTo>
                  <a:cubicBezTo>
                    <a:pt x="14767" y="7543"/>
                    <a:pt x="14838" y="7045"/>
                    <a:pt x="14767" y="6618"/>
                  </a:cubicBezTo>
                  <a:cubicBezTo>
                    <a:pt x="14589" y="5764"/>
                    <a:pt x="13664" y="5088"/>
                    <a:pt x="12988" y="4839"/>
                  </a:cubicBezTo>
                  <a:cubicBezTo>
                    <a:pt x="12241" y="4555"/>
                    <a:pt x="11458" y="4341"/>
                    <a:pt x="10675" y="4163"/>
                  </a:cubicBezTo>
                  <a:cubicBezTo>
                    <a:pt x="10248" y="4056"/>
                    <a:pt x="10035" y="3772"/>
                    <a:pt x="10035" y="3630"/>
                  </a:cubicBezTo>
                  <a:lnTo>
                    <a:pt x="9999" y="3630"/>
                  </a:lnTo>
                  <a:cubicBezTo>
                    <a:pt x="9999" y="3309"/>
                    <a:pt x="10568" y="3131"/>
                    <a:pt x="10888" y="3131"/>
                  </a:cubicBezTo>
                  <a:lnTo>
                    <a:pt x="13806" y="3131"/>
                  </a:lnTo>
                  <a:cubicBezTo>
                    <a:pt x="14660" y="3096"/>
                    <a:pt x="15300" y="2384"/>
                    <a:pt x="15300" y="1566"/>
                  </a:cubicBezTo>
                  <a:cubicBezTo>
                    <a:pt x="15300" y="1139"/>
                    <a:pt x="15158" y="747"/>
                    <a:pt x="14874" y="463"/>
                  </a:cubicBezTo>
                  <a:cubicBezTo>
                    <a:pt x="14589" y="178"/>
                    <a:pt x="14233" y="0"/>
                    <a:pt x="13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52"/>
          <p:cNvGrpSpPr/>
          <p:nvPr/>
        </p:nvGrpSpPr>
        <p:grpSpPr>
          <a:xfrm>
            <a:off x="1411275" y="3020440"/>
            <a:ext cx="446251" cy="493575"/>
            <a:chOff x="898600" y="3351752"/>
            <a:chExt cx="406052" cy="449685"/>
          </a:xfrm>
        </p:grpSpPr>
        <p:sp>
          <p:nvSpPr>
            <p:cNvPr id="568" name="Google Shape;568;p52"/>
            <p:cNvSpPr/>
            <p:nvPr/>
          </p:nvSpPr>
          <p:spPr>
            <a:xfrm>
              <a:off x="1056733" y="3664790"/>
              <a:ext cx="90496" cy="136647"/>
            </a:xfrm>
            <a:custGeom>
              <a:rect b="b" l="l" r="r" t="t"/>
              <a:pathLst>
                <a:path extrusionOk="0" h="5374" w="3559">
                  <a:moveTo>
                    <a:pt x="0" y="1"/>
                  </a:moveTo>
                  <a:lnTo>
                    <a:pt x="0" y="4662"/>
                  </a:lnTo>
                  <a:cubicBezTo>
                    <a:pt x="0" y="5053"/>
                    <a:pt x="320" y="5373"/>
                    <a:pt x="712" y="5373"/>
                  </a:cubicBezTo>
                  <a:lnTo>
                    <a:pt x="2847" y="5373"/>
                  </a:lnTo>
                  <a:cubicBezTo>
                    <a:pt x="3238" y="5373"/>
                    <a:pt x="3558" y="5053"/>
                    <a:pt x="3558" y="4662"/>
                  </a:cubicBezTo>
                  <a:lnTo>
                    <a:pt x="35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965347" y="3410566"/>
              <a:ext cx="272354" cy="272354"/>
            </a:xfrm>
            <a:custGeom>
              <a:rect b="b" l="l" r="r" t="t"/>
              <a:pathLst>
                <a:path extrusionOk="0" h="10711" w="10711">
                  <a:moveTo>
                    <a:pt x="5338" y="0"/>
                  </a:moveTo>
                  <a:cubicBezTo>
                    <a:pt x="2384" y="0"/>
                    <a:pt x="1" y="2384"/>
                    <a:pt x="1" y="5338"/>
                  </a:cubicBezTo>
                  <a:cubicBezTo>
                    <a:pt x="1" y="8291"/>
                    <a:pt x="2384" y="10710"/>
                    <a:pt x="5338" y="10710"/>
                  </a:cubicBezTo>
                  <a:cubicBezTo>
                    <a:pt x="8291" y="10710"/>
                    <a:pt x="10710" y="8291"/>
                    <a:pt x="10710" y="5338"/>
                  </a:cubicBezTo>
                  <a:cubicBezTo>
                    <a:pt x="10710" y="2384"/>
                    <a:pt x="8291" y="0"/>
                    <a:pt x="5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1095180" y="3351752"/>
              <a:ext cx="13604" cy="37277"/>
            </a:xfrm>
            <a:custGeom>
              <a:rect b="b" l="l" r="r" t="t"/>
              <a:pathLst>
                <a:path extrusionOk="0" h="1466" w="535">
                  <a:moveTo>
                    <a:pt x="267" y="1"/>
                  </a:moveTo>
                  <a:cubicBezTo>
                    <a:pt x="134" y="1"/>
                    <a:pt x="0" y="72"/>
                    <a:pt x="18" y="214"/>
                  </a:cubicBezTo>
                  <a:lnTo>
                    <a:pt x="18" y="1210"/>
                  </a:lnTo>
                  <a:cubicBezTo>
                    <a:pt x="18" y="1317"/>
                    <a:pt x="89" y="1460"/>
                    <a:pt x="232" y="1460"/>
                  </a:cubicBezTo>
                  <a:cubicBezTo>
                    <a:pt x="247" y="1463"/>
                    <a:pt x="262" y="1465"/>
                    <a:pt x="277" y="1465"/>
                  </a:cubicBezTo>
                  <a:cubicBezTo>
                    <a:pt x="402" y="1465"/>
                    <a:pt x="516" y="1338"/>
                    <a:pt x="516" y="1210"/>
                  </a:cubicBezTo>
                  <a:lnTo>
                    <a:pt x="516" y="214"/>
                  </a:lnTo>
                  <a:cubicBezTo>
                    <a:pt x="534" y="72"/>
                    <a:pt x="401" y="1"/>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2"/>
            <p:cNvSpPr/>
            <p:nvPr/>
          </p:nvSpPr>
          <p:spPr>
            <a:xfrm>
              <a:off x="1215045" y="3407616"/>
              <a:ext cx="32598" cy="31937"/>
            </a:xfrm>
            <a:custGeom>
              <a:rect b="b" l="l" r="r" t="t"/>
              <a:pathLst>
                <a:path extrusionOk="0" h="1256" w="1282">
                  <a:moveTo>
                    <a:pt x="984" y="1"/>
                  </a:moveTo>
                  <a:cubicBezTo>
                    <a:pt x="917" y="1"/>
                    <a:pt x="855" y="28"/>
                    <a:pt x="819" y="81"/>
                  </a:cubicBezTo>
                  <a:lnTo>
                    <a:pt x="108" y="793"/>
                  </a:lnTo>
                  <a:cubicBezTo>
                    <a:pt x="1" y="899"/>
                    <a:pt x="1" y="1042"/>
                    <a:pt x="108" y="1148"/>
                  </a:cubicBezTo>
                  <a:cubicBezTo>
                    <a:pt x="143" y="1219"/>
                    <a:pt x="214" y="1255"/>
                    <a:pt x="285" y="1255"/>
                  </a:cubicBezTo>
                  <a:cubicBezTo>
                    <a:pt x="357" y="1255"/>
                    <a:pt x="428" y="1219"/>
                    <a:pt x="463" y="1148"/>
                  </a:cubicBezTo>
                  <a:lnTo>
                    <a:pt x="1175" y="472"/>
                  </a:lnTo>
                  <a:cubicBezTo>
                    <a:pt x="1282" y="366"/>
                    <a:pt x="1282" y="188"/>
                    <a:pt x="1175" y="81"/>
                  </a:cubicBezTo>
                  <a:cubicBezTo>
                    <a:pt x="1122" y="28"/>
                    <a:pt x="1050" y="1"/>
                    <a:pt x="9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2"/>
            <p:cNvSpPr/>
            <p:nvPr/>
          </p:nvSpPr>
          <p:spPr>
            <a:xfrm>
              <a:off x="953294" y="3667282"/>
              <a:ext cx="34709" cy="31352"/>
            </a:xfrm>
            <a:custGeom>
              <a:rect b="b" l="l" r="r" t="t"/>
              <a:pathLst>
                <a:path extrusionOk="0" h="1233" w="1365">
                  <a:moveTo>
                    <a:pt x="1079" y="1"/>
                  </a:moveTo>
                  <a:cubicBezTo>
                    <a:pt x="1017" y="1"/>
                    <a:pt x="955" y="27"/>
                    <a:pt x="901" y="81"/>
                  </a:cubicBezTo>
                  <a:lnTo>
                    <a:pt x="190" y="792"/>
                  </a:lnTo>
                  <a:cubicBezTo>
                    <a:pt x="0" y="982"/>
                    <a:pt x="161" y="1233"/>
                    <a:pt x="358" y="1233"/>
                  </a:cubicBezTo>
                  <a:cubicBezTo>
                    <a:pt x="420" y="1233"/>
                    <a:pt x="486" y="1208"/>
                    <a:pt x="546" y="1148"/>
                  </a:cubicBezTo>
                  <a:lnTo>
                    <a:pt x="1257" y="436"/>
                  </a:lnTo>
                  <a:cubicBezTo>
                    <a:pt x="1364" y="330"/>
                    <a:pt x="1364" y="152"/>
                    <a:pt x="1257" y="81"/>
                  </a:cubicBezTo>
                  <a:cubicBezTo>
                    <a:pt x="1204" y="27"/>
                    <a:pt x="1142" y="1"/>
                    <a:pt x="1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1265010" y="3546247"/>
              <a:ext cx="39641" cy="13655"/>
            </a:xfrm>
            <a:custGeom>
              <a:rect b="b" l="l" r="r" t="t"/>
              <a:pathLst>
                <a:path extrusionOk="0" h="537" w="1559">
                  <a:moveTo>
                    <a:pt x="254" y="0"/>
                  </a:moveTo>
                  <a:cubicBezTo>
                    <a:pt x="1" y="0"/>
                    <a:pt x="1" y="537"/>
                    <a:pt x="254" y="537"/>
                  </a:cubicBezTo>
                  <a:cubicBezTo>
                    <a:pt x="261" y="537"/>
                    <a:pt x="269" y="536"/>
                    <a:pt x="277" y="535"/>
                  </a:cubicBezTo>
                  <a:lnTo>
                    <a:pt x="1274" y="535"/>
                  </a:lnTo>
                  <a:cubicBezTo>
                    <a:pt x="1416" y="535"/>
                    <a:pt x="1523" y="429"/>
                    <a:pt x="1558" y="286"/>
                  </a:cubicBezTo>
                  <a:cubicBezTo>
                    <a:pt x="1558" y="144"/>
                    <a:pt x="1452" y="2"/>
                    <a:pt x="1274" y="2"/>
                  </a:cubicBezTo>
                  <a:lnTo>
                    <a:pt x="277" y="2"/>
                  </a:lnTo>
                  <a:cubicBezTo>
                    <a:pt x="269" y="1"/>
                    <a:pt x="261"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898600" y="3546247"/>
              <a:ext cx="39641" cy="13655"/>
            </a:xfrm>
            <a:custGeom>
              <a:rect b="b" l="l" r="r" t="t"/>
              <a:pathLst>
                <a:path extrusionOk="0" h="537" w="1559">
                  <a:moveTo>
                    <a:pt x="253" y="0"/>
                  </a:moveTo>
                  <a:cubicBezTo>
                    <a:pt x="0" y="0"/>
                    <a:pt x="0" y="537"/>
                    <a:pt x="253" y="537"/>
                  </a:cubicBezTo>
                  <a:cubicBezTo>
                    <a:pt x="261" y="537"/>
                    <a:pt x="269" y="536"/>
                    <a:pt x="277" y="535"/>
                  </a:cubicBezTo>
                  <a:lnTo>
                    <a:pt x="1273" y="535"/>
                  </a:lnTo>
                  <a:cubicBezTo>
                    <a:pt x="1380" y="500"/>
                    <a:pt x="1487" y="429"/>
                    <a:pt x="1522" y="286"/>
                  </a:cubicBezTo>
                  <a:cubicBezTo>
                    <a:pt x="1558" y="144"/>
                    <a:pt x="1416" y="2"/>
                    <a:pt x="1273" y="2"/>
                  </a:cubicBezTo>
                  <a:lnTo>
                    <a:pt x="277" y="2"/>
                  </a:lnTo>
                  <a:cubicBezTo>
                    <a:pt x="269" y="1"/>
                    <a:pt x="261" y="0"/>
                    <a:pt x="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1214155" y="3667282"/>
              <a:ext cx="34403" cy="31022"/>
            </a:xfrm>
            <a:custGeom>
              <a:rect b="b" l="l" r="r" t="t"/>
              <a:pathLst>
                <a:path extrusionOk="0" h="1220" w="1353">
                  <a:moveTo>
                    <a:pt x="303" y="1"/>
                  </a:moveTo>
                  <a:cubicBezTo>
                    <a:pt x="232" y="1"/>
                    <a:pt x="160" y="27"/>
                    <a:pt x="107" y="81"/>
                  </a:cubicBezTo>
                  <a:cubicBezTo>
                    <a:pt x="0" y="187"/>
                    <a:pt x="0" y="330"/>
                    <a:pt x="107" y="436"/>
                  </a:cubicBezTo>
                  <a:lnTo>
                    <a:pt x="819" y="1148"/>
                  </a:lnTo>
                  <a:cubicBezTo>
                    <a:pt x="854" y="1184"/>
                    <a:pt x="925" y="1219"/>
                    <a:pt x="997" y="1219"/>
                  </a:cubicBezTo>
                  <a:cubicBezTo>
                    <a:pt x="1246" y="1219"/>
                    <a:pt x="1352" y="935"/>
                    <a:pt x="1174" y="792"/>
                  </a:cubicBezTo>
                  <a:lnTo>
                    <a:pt x="498" y="81"/>
                  </a:lnTo>
                  <a:cubicBezTo>
                    <a:pt x="445" y="27"/>
                    <a:pt x="374"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953142" y="3407997"/>
              <a:ext cx="34861" cy="30996"/>
            </a:xfrm>
            <a:custGeom>
              <a:rect b="b" l="l" r="r" t="t"/>
              <a:pathLst>
                <a:path extrusionOk="0" h="1219" w="1371">
                  <a:moveTo>
                    <a:pt x="383" y="0"/>
                  </a:moveTo>
                  <a:cubicBezTo>
                    <a:pt x="178" y="0"/>
                    <a:pt x="0" y="262"/>
                    <a:pt x="196" y="457"/>
                  </a:cubicBezTo>
                  <a:lnTo>
                    <a:pt x="907" y="1133"/>
                  </a:lnTo>
                  <a:cubicBezTo>
                    <a:pt x="943" y="1204"/>
                    <a:pt x="1014" y="1204"/>
                    <a:pt x="1085" y="1204"/>
                  </a:cubicBezTo>
                  <a:cubicBezTo>
                    <a:pt x="1104" y="1214"/>
                    <a:pt x="1124" y="1218"/>
                    <a:pt x="1142" y="1218"/>
                  </a:cubicBezTo>
                  <a:cubicBezTo>
                    <a:pt x="1192" y="1218"/>
                    <a:pt x="1237" y="1185"/>
                    <a:pt x="1263" y="1133"/>
                  </a:cubicBezTo>
                  <a:cubicBezTo>
                    <a:pt x="1370" y="1062"/>
                    <a:pt x="1370" y="884"/>
                    <a:pt x="1263" y="778"/>
                  </a:cubicBezTo>
                  <a:lnTo>
                    <a:pt x="552" y="66"/>
                  </a:lnTo>
                  <a:cubicBezTo>
                    <a:pt x="498" y="20"/>
                    <a:pt x="440"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1037713" y="3470269"/>
              <a:ext cx="127595" cy="183688"/>
            </a:xfrm>
            <a:custGeom>
              <a:rect b="b" l="l" r="r" t="t"/>
              <a:pathLst>
                <a:path extrusionOk="0" h="7224" w="5018">
                  <a:moveTo>
                    <a:pt x="2492" y="1"/>
                  </a:moveTo>
                  <a:cubicBezTo>
                    <a:pt x="2029" y="1"/>
                    <a:pt x="1" y="2242"/>
                    <a:pt x="1" y="4235"/>
                  </a:cubicBezTo>
                  <a:cubicBezTo>
                    <a:pt x="1" y="6227"/>
                    <a:pt x="1104" y="7224"/>
                    <a:pt x="2492" y="7224"/>
                  </a:cubicBezTo>
                  <a:cubicBezTo>
                    <a:pt x="3879" y="7224"/>
                    <a:pt x="5018" y="6227"/>
                    <a:pt x="5018" y="4235"/>
                  </a:cubicBezTo>
                  <a:cubicBezTo>
                    <a:pt x="5018" y="2242"/>
                    <a:pt x="2954" y="1"/>
                    <a:pt x="24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1038629" y="3682894"/>
              <a:ext cx="126680" cy="27157"/>
            </a:xfrm>
            <a:custGeom>
              <a:rect b="b" l="l" r="r" t="t"/>
              <a:pathLst>
                <a:path extrusionOk="0" h="1068" w="4982">
                  <a:moveTo>
                    <a:pt x="712" y="0"/>
                  </a:moveTo>
                  <a:cubicBezTo>
                    <a:pt x="1" y="0"/>
                    <a:pt x="1" y="1068"/>
                    <a:pt x="712" y="1068"/>
                  </a:cubicBezTo>
                  <a:lnTo>
                    <a:pt x="4270" y="1068"/>
                  </a:lnTo>
                  <a:cubicBezTo>
                    <a:pt x="4982" y="1068"/>
                    <a:pt x="4982" y="0"/>
                    <a:pt x="4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p:nvPr/>
          </p:nvSpPr>
          <p:spPr>
            <a:xfrm>
              <a:off x="1038629" y="3737182"/>
              <a:ext cx="126680" cy="28072"/>
            </a:xfrm>
            <a:custGeom>
              <a:rect b="b" l="l" r="r" t="t"/>
              <a:pathLst>
                <a:path extrusionOk="0" h="1104" w="4982">
                  <a:moveTo>
                    <a:pt x="712" y="0"/>
                  </a:moveTo>
                  <a:cubicBezTo>
                    <a:pt x="1" y="0"/>
                    <a:pt x="1" y="1103"/>
                    <a:pt x="712" y="1103"/>
                  </a:cubicBezTo>
                  <a:lnTo>
                    <a:pt x="4270" y="1103"/>
                  </a:lnTo>
                  <a:cubicBezTo>
                    <a:pt x="4982" y="1103"/>
                    <a:pt x="4982" y="0"/>
                    <a:pt x="4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1060395" y="3510178"/>
              <a:ext cx="75037" cy="174636"/>
            </a:xfrm>
            <a:custGeom>
              <a:rect b="b" l="l" r="r" t="t"/>
              <a:pathLst>
                <a:path extrusionOk="0" h="6868" w="2951">
                  <a:moveTo>
                    <a:pt x="1531" y="1"/>
                  </a:moveTo>
                  <a:cubicBezTo>
                    <a:pt x="1353" y="1"/>
                    <a:pt x="1246" y="107"/>
                    <a:pt x="1246" y="250"/>
                  </a:cubicBezTo>
                  <a:lnTo>
                    <a:pt x="1246" y="1459"/>
                  </a:lnTo>
                  <a:lnTo>
                    <a:pt x="713" y="1068"/>
                  </a:lnTo>
                  <a:cubicBezTo>
                    <a:pt x="677" y="1032"/>
                    <a:pt x="624" y="1015"/>
                    <a:pt x="566" y="1015"/>
                  </a:cubicBezTo>
                  <a:cubicBezTo>
                    <a:pt x="508" y="1015"/>
                    <a:pt x="446" y="1032"/>
                    <a:pt x="392" y="1068"/>
                  </a:cubicBezTo>
                  <a:cubicBezTo>
                    <a:pt x="250" y="1175"/>
                    <a:pt x="250" y="1388"/>
                    <a:pt x="392" y="1495"/>
                  </a:cubicBezTo>
                  <a:lnTo>
                    <a:pt x="1211" y="2135"/>
                  </a:lnTo>
                  <a:lnTo>
                    <a:pt x="1211" y="3416"/>
                  </a:lnTo>
                  <a:lnTo>
                    <a:pt x="463" y="2812"/>
                  </a:lnTo>
                  <a:cubicBezTo>
                    <a:pt x="410" y="2776"/>
                    <a:pt x="348" y="2758"/>
                    <a:pt x="286" y="2758"/>
                  </a:cubicBezTo>
                  <a:cubicBezTo>
                    <a:pt x="223" y="2758"/>
                    <a:pt x="161" y="2776"/>
                    <a:pt x="108" y="2812"/>
                  </a:cubicBezTo>
                  <a:cubicBezTo>
                    <a:pt x="1" y="2918"/>
                    <a:pt x="1" y="3096"/>
                    <a:pt x="108" y="3203"/>
                  </a:cubicBezTo>
                  <a:lnTo>
                    <a:pt x="1211" y="4092"/>
                  </a:lnTo>
                  <a:lnTo>
                    <a:pt x="1211" y="6583"/>
                  </a:lnTo>
                  <a:cubicBezTo>
                    <a:pt x="1211" y="6725"/>
                    <a:pt x="1317" y="6832"/>
                    <a:pt x="1424" y="6868"/>
                  </a:cubicBezTo>
                  <a:cubicBezTo>
                    <a:pt x="1602" y="6868"/>
                    <a:pt x="1709" y="6761"/>
                    <a:pt x="1744" y="6583"/>
                  </a:cubicBezTo>
                  <a:lnTo>
                    <a:pt x="1744" y="4092"/>
                  </a:lnTo>
                  <a:lnTo>
                    <a:pt x="2812" y="3203"/>
                  </a:lnTo>
                  <a:cubicBezTo>
                    <a:pt x="2914" y="3101"/>
                    <a:pt x="2951" y="2935"/>
                    <a:pt x="2861" y="2827"/>
                  </a:cubicBezTo>
                  <a:lnTo>
                    <a:pt x="2861" y="2827"/>
                  </a:lnTo>
                  <a:cubicBezTo>
                    <a:pt x="2869" y="2833"/>
                    <a:pt x="2876" y="2840"/>
                    <a:pt x="2883" y="2847"/>
                  </a:cubicBezTo>
                  <a:lnTo>
                    <a:pt x="2847" y="2812"/>
                  </a:lnTo>
                  <a:lnTo>
                    <a:pt x="2847" y="2812"/>
                  </a:lnTo>
                  <a:cubicBezTo>
                    <a:pt x="2852" y="2817"/>
                    <a:pt x="2857" y="2822"/>
                    <a:pt x="2861" y="2827"/>
                  </a:cubicBezTo>
                  <a:lnTo>
                    <a:pt x="2861" y="2827"/>
                  </a:lnTo>
                  <a:cubicBezTo>
                    <a:pt x="2804" y="2777"/>
                    <a:pt x="2739" y="2747"/>
                    <a:pt x="2675" y="2747"/>
                  </a:cubicBezTo>
                  <a:cubicBezTo>
                    <a:pt x="2623" y="2747"/>
                    <a:pt x="2572" y="2767"/>
                    <a:pt x="2527" y="2812"/>
                  </a:cubicBezTo>
                  <a:lnTo>
                    <a:pt x="1744" y="3416"/>
                  </a:lnTo>
                  <a:lnTo>
                    <a:pt x="1744" y="2135"/>
                  </a:lnTo>
                  <a:lnTo>
                    <a:pt x="2563" y="1495"/>
                  </a:lnTo>
                  <a:cubicBezTo>
                    <a:pt x="2669" y="1388"/>
                    <a:pt x="2705" y="1246"/>
                    <a:pt x="2634" y="1139"/>
                  </a:cubicBezTo>
                  <a:cubicBezTo>
                    <a:pt x="2591" y="1053"/>
                    <a:pt x="2509" y="1006"/>
                    <a:pt x="2419" y="1006"/>
                  </a:cubicBezTo>
                  <a:cubicBezTo>
                    <a:pt x="2360" y="1006"/>
                    <a:pt x="2299" y="1026"/>
                    <a:pt x="2243" y="1068"/>
                  </a:cubicBezTo>
                  <a:lnTo>
                    <a:pt x="1744" y="1459"/>
                  </a:lnTo>
                  <a:lnTo>
                    <a:pt x="1744" y="285"/>
                  </a:lnTo>
                  <a:cubicBezTo>
                    <a:pt x="1744" y="143"/>
                    <a:pt x="1638" y="36"/>
                    <a:pt x="1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52"/>
          <p:cNvPicPr preferRelativeResize="0"/>
          <p:nvPr/>
        </p:nvPicPr>
        <p:blipFill>
          <a:blip r:embed="rId4">
            <a:alphaModFix/>
          </a:blip>
          <a:stretch>
            <a:fillRect/>
          </a:stretch>
        </p:blipFill>
        <p:spPr>
          <a:xfrm>
            <a:off x="6705888" y="410150"/>
            <a:ext cx="1298632" cy="531365"/>
          </a:xfrm>
          <a:prstGeom prst="rect">
            <a:avLst/>
          </a:prstGeom>
          <a:noFill/>
          <a:ln>
            <a:noFill/>
          </a:ln>
        </p:spPr>
      </p:pic>
      <p:pic>
        <p:nvPicPr>
          <p:cNvPr id="582" name="Google Shape;582;p52"/>
          <p:cNvPicPr preferRelativeResize="0"/>
          <p:nvPr/>
        </p:nvPicPr>
        <p:blipFill>
          <a:blip r:embed="rId4">
            <a:alphaModFix/>
          </a:blip>
          <a:stretch>
            <a:fillRect/>
          </a:stretch>
        </p:blipFill>
        <p:spPr>
          <a:xfrm flipH="1">
            <a:off x="8217792" y="1164658"/>
            <a:ext cx="784558" cy="3210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53"/>
          <p:cNvPicPr preferRelativeResize="0"/>
          <p:nvPr/>
        </p:nvPicPr>
        <p:blipFill>
          <a:blip r:embed="rId3">
            <a:alphaModFix/>
          </a:blip>
          <a:stretch>
            <a:fillRect/>
          </a:stretch>
        </p:blipFill>
        <p:spPr>
          <a:xfrm>
            <a:off x="976559" y="1620442"/>
            <a:ext cx="1109900" cy="1109900"/>
          </a:xfrm>
          <a:prstGeom prst="rect">
            <a:avLst/>
          </a:prstGeom>
          <a:noFill/>
          <a:ln>
            <a:noFill/>
          </a:ln>
        </p:spPr>
      </p:pic>
      <p:pic>
        <p:nvPicPr>
          <p:cNvPr id="588" name="Google Shape;588;p53"/>
          <p:cNvPicPr preferRelativeResize="0"/>
          <p:nvPr/>
        </p:nvPicPr>
        <p:blipFill>
          <a:blip r:embed="rId3">
            <a:alphaModFix/>
          </a:blip>
          <a:stretch>
            <a:fillRect/>
          </a:stretch>
        </p:blipFill>
        <p:spPr>
          <a:xfrm>
            <a:off x="976559" y="3306363"/>
            <a:ext cx="1109900" cy="1109900"/>
          </a:xfrm>
          <a:prstGeom prst="rect">
            <a:avLst/>
          </a:prstGeom>
          <a:noFill/>
          <a:ln>
            <a:noFill/>
          </a:ln>
        </p:spPr>
      </p:pic>
      <p:pic>
        <p:nvPicPr>
          <p:cNvPr id="589" name="Google Shape;589;p53"/>
          <p:cNvPicPr preferRelativeResize="0"/>
          <p:nvPr/>
        </p:nvPicPr>
        <p:blipFill>
          <a:blip r:embed="rId3">
            <a:alphaModFix/>
          </a:blip>
          <a:stretch>
            <a:fillRect/>
          </a:stretch>
        </p:blipFill>
        <p:spPr>
          <a:xfrm>
            <a:off x="7057546" y="1620442"/>
            <a:ext cx="1109900" cy="1109900"/>
          </a:xfrm>
          <a:prstGeom prst="rect">
            <a:avLst/>
          </a:prstGeom>
          <a:noFill/>
          <a:ln>
            <a:noFill/>
          </a:ln>
        </p:spPr>
      </p:pic>
      <p:pic>
        <p:nvPicPr>
          <p:cNvPr id="590" name="Google Shape;590;p53"/>
          <p:cNvPicPr preferRelativeResize="0"/>
          <p:nvPr/>
        </p:nvPicPr>
        <p:blipFill>
          <a:blip r:embed="rId3">
            <a:alphaModFix/>
          </a:blip>
          <a:stretch>
            <a:fillRect/>
          </a:stretch>
        </p:blipFill>
        <p:spPr>
          <a:xfrm>
            <a:off x="7057546" y="3306363"/>
            <a:ext cx="1109900" cy="1109900"/>
          </a:xfrm>
          <a:prstGeom prst="rect">
            <a:avLst/>
          </a:prstGeom>
          <a:noFill/>
          <a:ln>
            <a:noFill/>
          </a:ln>
        </p:spPr>
      </p:pic>
      <p:sp>
        <p:nvSpPr>
          <p:cNvPr id="591" name="Google Shape;591;p53"/>
          <p:cNvSpPr txBox="1"/>
          <p:nvPr>
            <p:ph type="title"/>
          </p:nvPr>
        </p:nvSpPr>
        <p:spPr>
          <a:xfrm>
            <a:off x="2238861" y="1570975"/>
            <a:ext cx="20118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Light</a:t>
            </a:r>
            <a:endParaRPr/>
          </a:p>
        </p:txBody>
      </p:sp>
      <p:sp>
        <p:nvSpPr>
          <p:cNvPr id="592" name="Google Shape;592;p53"/>
          <p:cNvSpPr txBox="1"/>
          <p:nvPr>
            <p:ph idx="1" type="subTitle"/>
          </p:nvPr>
        </p:nvSpPr>
        <p:spPr>
          <a:xfrm>
            <a:off x="2238861" y="2028175"/>
            <a:ext cx="20118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a:t>
            </a:r>
            <a:r>
              <a:rPr lang="en"/>
              <a:t> the closest planet to the Sun and the smallest of them all</a:t>
            </a:r>
            <a:endParaRPr/>
          </a:p>
        </p:txBody>
      </p:sp>
      <p:sp>
        <p:nvSpPr>
          <p:cNvPr id="593" name="Google Shape;593;p53"/>
          <p:cNvSpPr txBox="1"/>
          <p:nvPr>
            <p:ph idx="2" type="title"/>
          </p:nvPr>
        </p:nvSpPr>
        <p:spPr>
          <a:xfrm>
            <a:off x="4893339" y="3280500"/>
            <a:ext cx="2011800" cy="457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Temperature</a:t>
            </a:r>
            <a:endParaRPr/>
          </a:p>
        </p:txBody>
      </p:sp>
      <p:sp>
        <p:nvSpPr>
          <p:cNvPr id="594" name="Google Shape;594;p53"/>
          <p:cNvSpPr txBox="1"/>
          <p:nvPr>
            <p:ph idx="3" type="subTitle"/>
          </p:nvPr>
        </p:nvSpPr>
        <p:spPr>
          <a:xfrm>
            <a:off x="4893333" y="3737700"/>
            <a:ext cx="2011800" cy="640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Neptune is the farthest planet from the Sun and the fourth-largest object</a:t>
            </a:r>
            <a:endParaRPr/>
          </a:p>
        </p:txBody>
      </p:sp>
      <p:sp>
        <p:nvSpPr>
          <p:cNvPr id="595" name="Google Shape;595;p53"/>
          <p:cNvSpPr txBox="1"/>
          <p:nvPr>
            <p:ph idx="4" type="title"/>
          </p:nvPr>
        </p:nvSpPr>
        <p:spPr>
          <a:xfrm>
            <a:off x="2238862" y="3280500"/>
            <a:ext cx="20118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Chlorophyll</a:t>
            </a:r>
            <a:endParaRPr/>
          </a:p>
        </p:txBody>
      </p:sp>
      <p:sp>
        <p:nvSpPr>
          <p:cNvPr id="596" name="Google Shape;596;p53"/>
          <p:cNvSpPr txBox="1"/>
          <p:nvPr>
            <p:ph idx="5" type="subTitle"/>
          </p:nvPr>
        </p:nvSpPr>
        <p:spPr>
          <a:xfrm>
            <a:off x="2238859" y="3737700"/>
            <a:ext cx="20118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Venus has a beautiful name and is the second planet from the Sun</a:t>
            </a:r>
            <a:endParaRPr/>
          </a:p>
        </p:txBody>
      </p:sp>
      <p:sp>
        <p:nvSpPr>
          <p:cNvPr id="597" name="Google Shape;597;p53"/>
          <p:cNvSpPr txBox="1"/>
          <p:nvPr>
            <p:ph idx="6" type="title"/>
          </p:nvPr>
        </p:nvSpPr>
        <p:spPr>
          <a:xfrm>
            <a:off x="4893341" y="1570975"/>
            <a:ext cx="2011800" cy="457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Ph</a:t>
            </a:r>
            <a:endParaRPr/>
          </a:p>
        </p:txBody>
      </p:sp>
      <p:sp>
        <p:nvSpPr>
          <p:cNvPr id="598" name="Google Shape;598;p53"/>
          <p:cNvSpPr txBox="1"/>
          <p:nvPr>
            <p:ph idx="7" type="subTitle"/>
          </p:nvPr>
        </p:nvSpPr>
        <p:spPr>
          <a:xfrm>
            <a:off x="4893332" y="2028175"/>
            <a:ext cx="2011800" cy="640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Despite being red, Mars is actually a cold place. It’s full of iron oxide dust</a:t>
            </a:r>
            <a:endParaRPr/>
          </a:p>
        </p:txBody>
      </p:sp>
      <p:sp>
        <p:nvSpPr>
          <p:cNvPr id="599" name="Google Shape;599;p53"/>
          <p:cNvSpPr txBox="1"/>
          <p:nvPr>
            <p:ph idx="8"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Factors to consider</a:t>
            </a:r>
            <a:endParaRPr/>
          </a:p>
        </p:txBody>
      </p:sp>
      <p:grpSp>
        <p:nvGrpSpPr>
          <p:cNvPr id="600" name="Google Shape;600;p53"/>
          <p:cNvGrpSpPr/>
          <p:nvPr/>
        </p:nvGrpSpPr>
        <p:grpSpPr>
          <a:xfrm>
            <a:off x="1255302" y="3587927"/>
            <a:ext cx="552413" cy="546773"/>
            <a:chOff x="875791" y="1259119"/>
            <a:chExt cx="451465" cy="450575"/>
          </a:xfrm>
        </p:grpSpPr>
        <p:sp>
          <p:nvSpPr>
            <p:cNvPr id="601" name="Google Shape;601;p53"/>
            <p:cNvSpPr/>
            <p:nvPr/>
          </p:nvSpPr>
          <p:spPr>
            <a:xfrm>
              <a:off x="1228623" y="1293497"/>
              <a:ext cx="56118" cy="56118"/>
            </a:xfrm>
            <a:custGeom>
              <a:rect b="b" l="l" r="r" t="t"/>
              <a:pathLst>
                <a:path extrusionOk="0" h="2207" w="2207">
                  <a:moveTo>
                    <a:pt x="1104" y="1"/>
                  </a:moveTo>
                  <a:cubicBezTo>
                    <a:pt x="499" y="1"/>
                    <a:pt x="1" y="463"/>
                    <a:pt x="1" y="1104"/>
                  </a:cubicBezTo>
                  <a:cubicBezTo>
                    <a:pt x="1" y="1709"/>
                    <a:pt x="499" y="2207"/>
                    <a:pt x="1104" y="2207"/>
                  </a:cubicBezTo>
                  <a:cubicBezTo>
                    <a:pt x="1708" y="2207"/>
                    <a:pt x="2207" y="1709"/>
                    <a:pt x="2207" y="1104"/>
                  </a:cubicBezTo>
                  <a:cubicBezTo>
                    <a:pt x="2207" y="463"/>
                    <a:pt x="1708"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1249881" y="1259119"/>
              <a:ext cx="14494" cy="18130"/>
            </a:xfrm>
            <a:custGeom>
              <a:rect b="b" l="l" r="r" t="t"/>
              <a:pathLst>
                <a:path extrusionOk="0" h="713" w="570">
                  <a:moveTo>
                    <a:pt x="285" y="1"/>
                  </a:moveTo>
                  <a:cubicBezTo>
                    <a:pt x="143" y="1"/>
                    <a:pt x="1" y="72"/>
                    <a:pt x="18" y="214"/>
                  </a:cubicBezTo>
                  <a:lnTo>
                    <a:pt x="18" y="250"/>
                  </a:lnTo>
                  <a:lnTo>
                    <a:pt x="18" y="499"/>
                  </a:lnTo>
                  <a:cubicBezTo>
                    <a:pt x="1" y="641"/>
                    <a:pt x="143" y="712"/>
                    <a:pt x="285" y="712"/>
                  </a:cubicBezTo>
                  <a:cubicBezTo>
                    <a:pt x="428" y="712"/>
                    <a:pt x="570" y="641"/>
                    <a:pt x="552" y="499"/>
                  </a:cubicBezTo>
                  <a:lnTo>
                    <a:pt x="552" y="214"/>
                  </a:lnTo>
                  <a:cubicBezTo>
                    <a:pt x="570" y="72"/>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1249881" y="1364288"/>
              <a:ext cx="14494" cy="19859"/>
            </a:xfrm>
            <a:custGeom>
              <a:rect b="b" l="l" r="r" t="t"/>
              <a:pathLst>
                <a:path extrusionOk="0" h="781" w="570">
                  <a:moveTo>
                    <a:pt x="285" y="1"/>
                  </a:moveTo>
                  <a:cubicBezTo>
                    <a:pt x="143" y="1"/>
                    <a:pt x="1" y="81"/>
                    <a:pt x="18" y="241"/>
                  </a:cubicBezTo>
                  <a:lnTo>
                    <a:pt x="18" y="526"/>
                  </a:lnTo>
                  <a:cubicBezTo>
                    <a:pt x="18" y="632"/>
                    <a:pt x="125" y="775"/>
                    <a:pt x="268" y="775"/>
                  </a:cubicBezTo>
                  <a:cubicBezTo>
                    <a:pt x="283" y="778"/>
                    <a:pt x="298" y="780"/>
                    <a:pt x="312" y="780"/>
                  </a:cubicBezTo>
                  <a:cubicBezTo>
                    <a:pt x="438" y="780"/>
                    <a:pt x="552" y="653"/>
                    <a:pt x="552" y="526"/>
                  </a:cubicBezTo>
                  <a:lnTo>
                    <a:pt x="552" y="241"/>
                  </a:lnTo>
                  <a:cubicBezTo>
                    <a:pt x="570" y="81"/>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1282911" y="1274961"/>
              <a:ext cx="20825" cy="18562"/>
            </a:xfrm>
            <a:custGeom>
              <a:rect b="b" l="l" r="r" t="t"/>
              <a:pathLst>
                <a:path extrusionOk="0" h="730" w="819">
                  <a:moveTo>
                    <a:pt x="534" y="0"/>
                  </a:moveTo>
                  <a:cubicBezTo>
                    <a:pt x="472" y="0"/>
                    <a:pt x="410" y="18"/>
                    <a:pt x="356" y="54"/>
                  </a:cubicBezTo>
                  <a:lnTo>
                    <a:pt x="143" y="267"/>
                  </a:lnTo>
                  <a:cubicBezTo>
                    <a:pt x="0" y="445"/>
                    <a:pt x="107" y="694"/>
                    <a:pt x="321" y="730"/>
                  </a:cubicBezTo>
                  <a:cubicBezTo>
                    <a:pt x="392" y="730"/>
                    <a:pt x="463" y="694"/>
                    <a:pt x="499" y="658"/>
                  </a:cubicBezTo>
                  <a:lnTo>
                    <a:pt x="712" y="445"/>
                  </a:lnTo>
                  <a:cubicBezTo>
                    <a:pt x="819" y="338"/>
                    <a:pt x="819" y="160"/>
                    <a:pt x="712" y="54"/>
                  </a:cubicBezTo>
                  <a:cubicBezTo>
                    <a:pt x="659" y="18"/>
                    <a:pt x="596"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1209629" y="1348472"/>
              <a:ext cx="22122" cy="19249"/>
            </a:xfrm>
            <a:custGeom>
              <a:rect b="b" l="l" r="r" t="t"/>
              <a:pathLst>
                <a:path extrusionOk="0" h="757" w="870">
                  <a:moveTo>
                    <a:pt x="466" y="0"/>
                  </a:moveTo>
                  <a:cubicBezTo>
                    <a:pt x="405" y="0"/>
                    <a:pt x="341" y="24"/>
                    <a:pt x="285" y="80"/>
                  </a:cubicBezTo>
                  <a:lnTo>
                    <a:pt x="321" y="116"/>
                  </a:lnTo>
                  <a:lnTo>
                    <a:pt x="107" y="294"/>
                  </a:lnTo>
                  <a:cubicBezTo>
                    <a:pt x="0" y="400"/>
                    <a:pt x="0" y="578"/>
                    <a:pt x="107" y="685"/>
                  </a:cubicBezTo>
                  <a:cubicBezTo>
                    <a:pt x="143" y="721"/>
                    <a:pt x="214" y="756"/>
                    <a:pt x="285" y="756"/>
                  </a:cubicBezTo>
                  <a:cubicBezTo>
                    <a:pt x="356" y="756"/>
                    <a:pt x="427" y="721"/>
                    <a:pt x="463" y="685"/>
                  </a:cubicBezTo>
                  <a:lnTo>
                    <a:pt x="676" y="472"/>
                  </a:lnTo>
                  <a:cubicBezTo>
                    <a:pt x="869" y="279"/>
                    <a:pt x="678" y="0"/>
                    <a:pt x="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1298295" y="1315034"/>
              <a:ext cx="21512" cy="12917"/>
            </a:xfrm>
            <a:custGeom>
              <a:rect b="b" l="l" r="r" t="t"/>
              <a:pathLst>
                <a:path extrusionOk="0" h="508" w="846">
                  <a:moveTo>
                    <a:pt x="231" y="1"/>
                  </a:moveTo>
                  <a:cubicBezTo>
                    <a:pt x="116" y="1"/>
                    <a:pt x="36" y="97"/>
                    <a:pt x="36" y="221"/>
                  </a:cubicBezTo>
                  <a:cubicBezTo>
                    <a:pt x="0" y="363"/>
                    <a:pt x="107" y="506"/>
                    <a:pt x="285" y="506"/>
                  </a:cubicBezTo>
                  <a:lnTo>
                    <a:pt x="534" y="506"/>
                  </a:lnTo>
                  <a:cubicBezTo>
                    <a:pt x="543" y="507"/>
                    <a:pt x="552" y="507"/>
                    <a:pt x="561" y="507"/>
                  </a:cubicBezTo>
                  <a:cubicBezTo>
                    <a:pt x="837" y="507"/>
                    <a:pt x="845" y="2"/>
                    <a:pt x="584" y="2"/>
                  </a:cubicBezTo>
                  <a:cubicBezTo>
                    <a:pt x="569" y="2"/>
                    <a:pt x="552" y="4"/>
                    <a:pt x="534" y="8"/>
                  </a:cubicBezTo>
                  <a:lnTo>
                    <a:pt x="285" y="8"/>
                  </a:lnTo>
                  <a:cubicBezTo>
                    <a:pt x="266" y="3"/>
                    <a:pt x="248" y="1"/>
                    <a:pt x="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1193330" y="1315034"/>
              <a:ext cx="21741" cy="12866"/>
            </a:xfrm>
            <a:custGeom>
              <a:rect b="b" l="l" r="r" t="t"/>
              <a:pathLst>
                <a:path extrusionOk="0" h="506" w="855">
                  <a:moveTo>
                    <a:pt x="231" y="1"/>
                  </a:moveTo>
                  <a:cubicBezTo>
                    <a:pt x="117" y="1"/>
                    <a:pt x="36" y="97"/>
                    <a:pt x="36" y="221"/>
                  </a:cubicBezTo>
                  <a:cubicBezTo>
                    <a:pt x="1" y="363"/>
                    <a:pt x="108" y="506"/>
                    <a:pt x="286" y="506"/>
                  </a:cubicBezTo>
                  <a:lnTo>
                    <a:pt x="570" y="506"/>
                  </a:lnTo>
                  <a:cubicBezTo>
                    <a:pt x="713" y="506"/>
                    <a:pt x="855" y="363"/>
                    <a:pt x="819" y="221"/>
                  </a:cubicBezTo>
                  <a:cubicBezTo>
                    <a:pt x="819" y="97"/>
                    <a:pt x="712" y="1"/>
                    <a:pt x="614" y="1"/>
                  </a:cubicBezTo>
                  <a:cubicBezTo>
                    <a:pt x="599" y="1"/>
                    <a:pt x="584" y="3"/>
                    <a:pt x="570" y="8"/>
                  </a:cubicBezTo>
                  <a:lnTo>
                    <a:pt x="286" y="8"/>
                  </a:lnTo>
                  <a:cubicBezTo>
                    <a:pt x="267" y="3"/>
                    <a:pt x="249" y="1"/>
                    <a:pt x="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1283801" y="1349362"/>
              <a:ext cx="21741" cy="18359"/>
            </a:xfrm>
            <a:custGeom>
              <a:rect b="b" l="l" r="r" t="t"/>
              <a:pathLst>
                <a:path extrusionOk="0" h="722" w="855">
                  <a:moveTo>
                    <a:pt x="299" y="1"/>
                  </a:moveTo>
                  <a:cubicBezTo>
                    <a:pt x="232" y="1"/>
                    <a:pt x="161" y="27"/>
                    <a:pt x="108" y="81"/>
                  </a:cubicBezTo>
                  <a:cubicBezTo>
                    <a:pt x="1" y="188"/>
                    <a:pt x="1" y="330"/>
                    <a:pt x="108" y="437"/>
                  </a:cubicBezTo>
                  <a:lnTo>
                    <a:pt x="321" y="650"/>
                  </a:lnTo>
                  <a:cubicBezTo>
                    <a:pt x="357" y="686"/>
                    <a:pt x="428" y="721"/>
                    <a:pt x="499" y="721"/>
                  </a:cubicBezTo>
                  <a:cubicBezTo>
                    <a:pt x="713" y="721"/>
                    <a:pt x="855" y="437"/>
                    <a:pt x="677" y="259"/>
                  </a:cubicBezTo>
                  <a:lnTo>
                    <a:pt x="464" y="81"/>
                  </a:lnTo>
                  <a:cubicBezTo>
                    <a:pt x="428" y="27"/>
                    <a:pt x="366" y="1"/>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1209629" y="1274961"/>
              <a:ext cx="21588" cy="18232"/>
            </a:xfrm>
            <a:custGeom>
              <a:rect b="b" l="l" r="r" t="t"/>
              <a:pathLst>
                <a:path extrusionOk="0" h="717" w="849">
                  <a:moveTo>
                    <a:pt x="272" y="0"/>
                  </a:moveTo>
                  <a:cubicBezTo>
                    <a:pt x="205" y="0"/>
                    <a:pt x="143" y="18"/>
                    <a:pt x="107" y="54"/>
                  </a:cubicBezTo>
                  <a:cubicBezTo>
                    <a:pt x="0" y="160"/>
                    <a:pt x="0" y="338"/>
                    <a:pt x="107" y="445"/>
                  </a:cubicBezTo>
                  <a:lnTo>
                    <a:pt x="321" y="658"/>
                  </a:lnTo>
                  <a:cubicBezTo>
                    <a:pt x="355" y="700"/>
                    <a:pt x="397" y="717"/>
                    <a:pt x="441" y="717"/>
                  </a:cubicBezTo>
                  <a:cubicBezTo>
                    <a:pt x="627" y="717"/>
                    <a:pt x="849" y="411"/>
                    <a:pt x="676" y="267"/>
                  </a:cubicBezTo>
                  <a:lnTo>
                    <a:pt x="463" y="54"/>
                  </a:lnTo>
                  <a:cubicBezTo>
                    <a:pt x="410" y="18"/>
                    <a:pt x="338" y="0"/>
                    <a:pt x="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875791" y="1545916"/>
              <a:ext cx="451465" cy="163779"/>
            </a:xfrm>
            <a:custGeom>
              <a:rect b="b" l="l" r="r" t="t"/>
              <a:pathLst>
                <a:path extrusionOk="0" h="6441" w="17755">
                  <a:moveTo>
                    <a:pt x="15620" y="1"/>
                  </a:moveTo>
                  <a:cubicBezTo>
                    <a:pt x="14659" y="1"/>
                    <a:pt x="13805" y="641"/>
                    <a:pt x="13556" y="1602"/>
                  </a:cubicBezTo>
                  <a:cubicBezTo>
                    <a:pt x="13450" y="1922"/>
                    <a:pt x="13129" y="2136"/>
                    <a:pt x="12774" y="2136"/>
                  </a:cubicBezTo>
                  <a:lnTo>
                    <a:pt x="3807" y="2136"/>
                  </a:lnTo>
                  <a:cubicBezTo>
                    <a:pt x="3451" y="2136"/>
                    <a:pt x="3167" y="1922"/>
                    <a:pt x="3060" y="1602"/>
                  </a:cubicBezTo>
                  <a:cubicBezTo>
                    <a:pt x="2821" y="986"/>
                    <a:pt x="2220" y="568"/>
                    <a:pt x="1573" y="568"/>
                  </a:cubicBezTo>
                  <a:cubicBezTo>
                    <a:pt x="1547" y="568"/>
                    <a:pt x="1521" y="569"/>
                    <a:pt x="1494" y="570"/>
                  </a:cubicBezTo>
                  <a:cubicBezTo>
                    <a:pt x="640" y="606"/>
                    <a:pt x="0" y="1317"/>
                    <a:pt x="0" y="2171"/>
                  </a:cubicBezTo>
                  <a:lnTo>
                    <a:pt x="0" y="5587"/>
                  </a:lnTo>
                  <a:cubicBezTo>
                    <a:pt x="0" y="6085"/>
                    <a:pt x="391" y="6441"/>
                    <a:pt x="890" y="6441"/>
                  </a:cubicBezTo>
                  <a:lnTo>
                    <a:pt x="16901" y="6441"/>
                  </a:lnTo>
                  <a:cubicBezTo>
                    <a:pt x="17363" y="6441"/>
                    <a:pt x="17755" y="6049"/>
                    <a:pt x="17755" y="5587"/>
                  </a:cubicBezTo>
                  <a:lnTo>
                    <a:pt x="17755" y="2207"/>
                  </a:lnTo>
                  <a:cubicBezTo>
                    <a:pt x="17755" y="997"/>
                    <a:pt x="16830" y="36"/>
                    <a:pt x="15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947242" y="1378705"/>
              <a:ext cx="154752" cy="115619"/>
            </a:xfrm>
            <a:custGeom>
              <a:rect b="b" l="l" r="r" t="t"/>
              <a:pathLst>
                <a:path extrusionOk="0" h="4547" w="6086">
                  <a:moveTo>
                    <a:pt x="3703" y="0"/>
                  </a:moveTo>
                  <a:cubicBezTo>
                    <a:pt x="2672" y="0"/>
                    <a:pt x="1532" y="299"/>
                    <a:pt x="784" y="1382"/>
                  </a:cubicBezTo>
                  <a:cubicBezTo>
                    <a:pt x="1" y="2520"/>
                    <a:pt x="214" y="3695"/>
                    <a:pt x="890" y="4157"/>
                  </a:cubicBezTo>
                  <a:cubicBezTo>
                    <a:pt x="1311" y="4420"/>
                    <a:pt x="1780" y="4547"/>
                    <a:pt x="2244" y="4547"/>
                  </a:cubicBezTo>
                  <a:cubicBezTo>
                    <a:pt x="3036" y="4547"/>
                    <a:pt x="3812" y="4177"/>
                    <a:pt x="4306" y="3481"/>
                  </a:cubicBezTo>
                  <a:cubicBezTo>
                    <a:pt x="5267" y="2093"/>
                    <a:pt x="4413" y="1204"/>
                    <a:pt x="6050" y="457"/>
                  </a:cubicBezTo>
                  <a:lnTo>
                    <a:pt x="6085" y="457"/>
                  </a:lnTo>
                  <a:cubicBezTo>
                    <a:pt x="6085" y="457"/>
                    <a:pt x="4977" y="0"/>
                    <a:pt x="3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1101969" y="1378705"/>
              <a:ext cx="154726" cy="116026"/>
            </a:xfrm>
            <a:custGeom>
              <a:rect b="b" l="l" r="r" t="t"/>
              <a:pathLst>
                <a:path extrusionOk="0" h="4563" w="6085">
                  <a:moveTo>
                    <a:pt x="2368" y="0"/>
                  </a:moveTo>
                  <a:cubicBezTo>
                    <a:pt x="1098" y="0"/>
                    <a:pt x="0" y="457"/>
                    <a:pt x="0" y="457"/>
                  </a:cubicBezTo>
                  <a:cubicBezTo>
                    <a:pt x="1673" y="1204"/>
                    <a:pt x="783" y="2093"/>
                    <a:pt x="1744" y="3481"/>
                  </a:cubicBezTo>
                  <a:cubicBezTo>
                    <a:pt x="2238" y="4178"/>
                    <a:pt x="3031" y="4563"/>
                    <a:pt x="3836" y="4563"/>
                  </a:cubicBezTo>
                  <a:cubicBezTo>
                    <a:pt x="4304" y="4563"/>
                    <a:pt x="4776" y="4432"/>
                    <a:pt x="5195" y="4157"/>
                  </a:cubicBezTo>
                  <a:cubicBezTo>
                    <a:pt x="5835" y="3695"/>
                    <a:pt x="6085" y="2520"/>
                    <a:pt x="5302" y="1382"/>
                  </a:cubicBezTo>
                  <a:cubicBezTo>
                    <a:pt x="4538" y="299"/>
                    <a:pt x="3396" y="0"/>
                    <a:pt x="2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986147" y="1382341"/>
              <a:ext cx="232560" cy="267650"/>
            </a:xfrm>
            <a:custGeom>
              <a:rect b="b" l="l" r="r" t="t"/>
              <a:pathLst>
                <a:path extrusionOk="0" h="10526" w="9146">
                  <a:moveTo>
                    <a:pt x="4084" y="1"/>
                  </a:moveTo>
                  <a:cubicBezTo>
                    <a:pt x="3197" y="1"/>
                    <a:pt x="1350" y="306"/>
                    <a:pt x="72" y="2484"/>
                  </a:cubicBezTo>
                  <a:cubicBezTo>
                    <a:pt x="1" y="2591"/>
                    <a:pt x="36" y="2769"/>
                    <a:pt x="143" y="2840"/>
                  </a:cubicBezTo>
                  <a:cubicBezTo>
                    <a:pt x="179" y="2840"/>
                    <a:pt x="250" y="2876"/>
                    <a:pt x="286" y="2876"/>
                  </a:cubicBezTo>
                  <a:cubicBezTo>
                    <a:pt x="392" y="2876"/>
                    <a:pt x="463" y="2804"/>
                    <a:pt x="499" y="2733"/>
                  </a:cubicBezTo>
                  <a:cubicBezTo>
                    <a:pt x="1664" y="759"/>
                    <a:pt x="3330" y="522"/>
                    <a:pt x="4103" y="522"/>
                  </a:cubicBezTo>
                  <a:cubicBezTo>
                    <a:pt x="4180" y="522"/>
                    <a:pt x="4248" y="524"/>
                    <a:pt x="4306" y="527"/>
                  </a:cubicBezTo>
                  <a:lnTo>
                    <a:pt x="4306" y="10241"/>
                  </a:lnTo>
                  <a:cubicBezTo>
                    <a:pt x="4306" y="10383"/>
                    <a:pt x="4413" y="10490"/>
                    <a:pt x="4520" y="10525"/>
                  </a:cubicBezTo>
                  <a:cubicBezTo>
                    <a:pt x="4698" y="10525"/>
                    <a:pt x="4840" y="10419"/>
                    <a:pt x="4840" y="10241"/>
                  </a:cubicBezTo>
                  <a:lnTo>
                    <a:pt x="4840" y="527"/>
                  </a:lnTo>
                  <a:cubicBezTo>
                    <a:pt x="4894" y="524"/>
                    <a:pt x="4959" y="522"/>
                    <a:pt x="5033" y="522"/>
                  </a:cubicBezTo>
                  <a:cubicBezTo>
                    <a:pt x="5779" y="522"/>
                    <a:pt x="7446" y="761"/>
                    <a:pt x="8611" y="2769"/>
                  </a:cubicBezTo>
                  <a:cubicBezTo>
                    <a:pt x="8683" y="2840"/>
                    <a:pt x="8754" y="2876"/>
                    <a:pt x="8861" y="2876"/>
                  </a:cubicBezTo>
                  <a:cubicBezTo>
                    <a:pt x="8896" y="2876"/>
                    <a:pt x="8932" y="2876"/>
                    <a:pt x="8967" y="2840"/>
                  </a:cubicBezTo>
                  <a:cubicBezTo>
                    <a:pt x="9110" y="2769"/>
                    <a:pt x="9145" y="2591"/>
                    <a:pt x="9074" y="2484"/>
                  </a:cubicBezTo>
                  <a:cubicBezTo>
                    <a:pt x="7796" y="306"/>
                    <a:pt x="5949" y="1"/>
                    <a:pt x="5062" y="1"/>
                  </a:cubicBezTo>
                  <a:cubicBezTo>
                    <a:pt x="4862" y="1"/>
                    <a:pt x="4711" y="16"/>
                    <a:pt x="4626" y="29"/>
                  </a:cubicBezTo>
                  <a:lnTo>
                    <a:pt x="4520" y="29"/>
                  </a:lnTo>
                  <a:cubicBezTo>
                    <a:pt x="4435" y="16"/>
                    <a:pt x="4284" y="1"/>
                    <a:pt x="4084" y="1"/>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p:nvPr/>
          </p:nvSpPr>
          <p:spPr>
            <a:xfrm>
              <a:off x="1073922" y="1627335"/>
              <a:ext cx="55203" cy="61560"/>
            </a:xfrm>
            <a:custGeom>
              <a:rect b="b" l="l" r="r" t="t"/>
              <a:pathLst>
                <a:path extrusionOk="0" h="2421" w="2171">
                  <a:moveTo>
                    <a:pt x="1103" y="1"/>
                  </a:moveTo>
                  <a:cubicBezTo>
                    <a:pt x="534" y="250"/>
                    <a:pt x="107" y="748"/>
                    <a:pt x="0" y="1353"/>
                  </a:cubicBezTo>
                  <a:cubicBezTo>
                    <a:pt x="0" y="1958"/>
                    <a:pt x="285" y="2420"/>
                    <a:pt x="1068" y="2420"/>
                  </a:cubicBezTo>
                  <a:cubicBezTo>
                    <a:pt x="1886" y="2420"/>
                    <a:pt x="2171" y="1993"/>
                    <a:pt x="2171" y="1353"/>
                  </a:cubicBezTo>
                  <a:cubicBezTo>
                    <a:pt x="2064" y="748"/>
                    <a:pt x="1673" y="250"/>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53"/>
          <p:cNvGrpSpPr/>
          <p:nvPr/>
        </p:nvGrpSpPr>
        <p:grpSpPr>
          <a:xfrm>
            <a:off x="1254725" y="1901865"/>
            <a:ext cx="553568" cy="547053"/>
            <a:chOff x="7834806" y="1937462"/>
            <a:chExt cx="452409" cy="450806"/>
          </a:xfrm>
        </p:grpSpPr>
        <p:sp>
          <p:nvSpPr>
            <p:cNvPr id="616" name="Google Shape;616;p53"/>
            <p:cNvSpPr/>
            <p:nvPr/>
          </p:nvSpPr>
          <p:spPr>
            <a:xfrm>
              <a:off x="7835721" y="1937462"/>
              <a:ext cx="356494" cy="355120"/>
            </a:xfrm>
            <a:custGeom>
              <a:rect b="b" l="l" r="r" t="t"/>
              <a:pathLst>
                <a:path extrusionOk="0" h="13966" w="14020">
                  <a:moveTo>
                    <a:pt x="6974" y="0"/>
                  </a:moveTo>
                  <a:cubicBezTo>
                    <a:pt x="6930" y="0"/>
                    <a:pt x="6885" y="27"/>
                    <a:pt x="6868" y="80"/>
                  </a:cubicBezTo>
                  <a:lnTo>
                    <a:pt x="5978" y="1539"/>
                  </a:lnTo>
                  <a:cubicBezTo>
                    <a:pt x="5957" y="1581"/>
                    <a:pt x="5924" y="1598"/>
                    <a:pt x="5886" y="1598"/>
                  </a:cubicBezTo>
                  <a:cubicBezTo>
                    <a:pt x="5859" y="1598"/>
                    <a:pt x="5830" y="1589"/>
                    <a:pt x="5800" y="1575"/>
                  </a:cubicBezTo>
                  <a:lnTo>
                    <a:pt x="4448" y="543"/>
                  </a:lnTo>
                  <a:cubicBezTo>
                    <a:pt x="4428" y="523"/>
                    <a:pt x="4403" y="514"/>
                    <a:pt x="4377" y="514"/>
                  </a:cubicBezTo>
                  <a:cubicBezTo>
                    <a:pt x="4309" y="514"/>
                    <a:pt x="4235" y="573"/>
                    <a:pt x="4235" y="650"/>
                  </a:cubicBezTo>
                  <a:lnTo>
                    <a:pt x="3986" y="2322"/>
                  </a:lnTo>
                  <a:cubicBezTo>
                    <a:pt x="3986" y="2380"/>
                    <a:pt x="3938" y="2438"/>
                    <a:pt x="3863" y="2438"/>
                  </a:cubicBezTo>
                  <a:cubicBezTo>
                    <a:pt x="3846" y="2438"/>
                    <a:pt x="3827" y="2435"/>
                    <a:pt x="3808" y="2429"/>
                  </a:cubicBezTo>
                  <a:lnTo>
                    <a:pt x="2171" y="2002"/>
                  </a:lnTo>
                  <a:cubicBezTo>
                    <a:pt x="2157" y="1997"/>
                    <a:pt x="2143" y="1995"/>
                    <a:pt x="2130" y="1995"/>
                  </a:cubicBezTo>
                  <a:cubicBezTo>
                    <a:pt x="2046" y="1995"/>
                    <a:pt x="1993" y="2087"/>
                    <a:pt x="1993" y="2180"/>
                  </a:cubicBezTo>
                  <a:lnTo>
                    <a:pt x="2456" y="3816"/>
                  </a:lnTo>
                  <a:cubicBezTo>
                    <a:pt x="2456" y="3887"/>
                    <a:pt x="2420" y="3959"/>
                    <a:pt x="2313" y="3994"/>
                  </a:cubicBezTo>
                  <a:lnTo>
                    <a:pt x="641" y="4208"/>
                  </a:lnTo>
                  <a:cubicBezTo>
                    <a:pt x="534" y="4243"/>
                    <a:pt x="499" y="4350"/>
                    <a:pt x="570" y="4457"/>
                  </a:cubicBezTo>
                  <a:lnTo>
                    <a:pt x="1566" y="5773"/>
                  </a:lnTo>
                  <a:cubicBezTo>
                    <a:pt x="1637" y="5844"/>
                    <a:pt x="1602" y="5951"/>
                    <a:pt x="1531" y="5987"/>
                  </a:cubicBezTo>
                  <a:lnTo>
                    <a:pt x="72" y="6841"/>
                  </a:lnTo>
                  <a:cubicBezTo>
                    <a:pt x="1" y="6912"/>
                    <a:pt x="1" y="7019"/>
                    <a:pt x="72" y="7090"/>
                  </a:cubicBezTo>
                  <a:lnTo>
                    <a:pt x="1531" y="7979"/>
                  </a:lnTo>
                  <a:cubicBezTo>
                    <a:pt x="1602" y="8015"/>
                    <a:pt x="1637" y="8122"/>
                    <a:pt x="1566" y="8193"/>
                  </a:cubicBezTo>
                  <a:lnTo>
                    <a:pt x="570" y="9545"/>
                  </a:lnTo>
                  <a:cubicBezTo>
                    <a:pt x="499" y="9616"/>
                    <a:pt x="534" y="9758"/>
                    <a:pt x="641" y="9758"/>
                  </a:cubicBezTo>
                  <a:lnTo>
                    <a:pt x="2349" y="9972"/>
                  </a:lnTo>
                  <a:cubicBezTo>
                    <a:pt x="2420" y="10007"/>
                    <a:pt x="2491" y="10078"/>
                    <a:pt x="2456" y="10150"/>
                  </a:cubicBezTo>
                  <a:lnTo>
                    <a:pt x="2029" y="11786"/>
                  </a:lnTo>
                  <a:cubicBezTo>
                    <a:pt x="1998" y="11879"/>
                    <a:pt x="2047" y="11971"/>
                    <a:pt x="2153" y="11971"/>
                  </a:cubicBezTo>
                  <a:cubicBezTo>
                    <a:pt x="2170" y="11971"/>
                    <a:pt x="2188" y="11969"/>
                    <a:pt x="2207" y="11964"/>
                  </a:cubicBezTo>
                  <a:lnTo>
                    <a:pt x="3843" y="11537"/>
                  </a:lnTo>
                  <a:cubicBezTo>
                    <a:pt x="3856" y="11531"/>
                    <a:pt x="3869" y="11528"/>
                    <a:pt x="3882" y="11528"/>
                  </a:cubicBezTo>
                  <a:cubicBezTo>
                    <a:pt x="3939" y="11528"/>
                    <a:pt x="3992" y="11586"/>
                    <a:pt x="4021" y="11644"/>
                  </a:cubicBezTo>
                  <a:lnTo>
                    <a:pt x="4235" y="13316"/>
                  </a:lnTo>
                  <a:cubicBezTo>
                    <a:pt x="4260" y="13393"/>
                    <a:pt x="4323" y="13452"/>
                    <a:pt x="4396" y="13452"/>
                  </a:cubicBezTo>
                  <a:cubicBezTo>
                    <a:pt x="4424" y="13452"/>
                    <a:pt x="4454" y="13443"/>
                    <a:pt x="4484" y="13423"/>
                  </a:cubicBezTo>
                  <a:lnTo>
                    <a:pt x="5800" y="12391"/>
                  </a:lnTo>
                  <a:cubicBezTo>
                    <a:pt x="5827" y="12364"/>
                    <a:pt x="5860" y="12352"/>
                    <a:pt x="5891" y="12352"/>
                  </a:cubicBezTo>
                  <a:cubicBezTo>
                    <a:pt x="5943" y="12352"/>
                    <a:pt x="5992" y="12383"/>
                    <a:pt x="6014" y="12427"/>
                  </a:cubicBezTo>
                  <a:lnTo>
                    <a:pt x="6868" y="13886"/>
                  </a:lnTo>
                  <a:cubicBezTo>
                    <a:pt x="6903" y="13939"/>
                    <a:pt x="6948" y="13966"/>
                    <a:pt x="6992" y="13966"/>
                  </a:cubicBezTo>
                  <a:cubicBezTo>
                    <a:pt x="7037" y="13966"/>
                    <a:pt x="7081" y="13939"/>
                    <a:pt x="7117" y="13886"/>
                  </a:cubicBezTo>
                  <a:lnTo>
                    <a:pt x="8006" y="12427"/>
                  </a:lnTo>
                  <a:cubicBezTo>
                    <a:pt x="8028" y="12383"/>
                    <a:pt x="8077" y="12352"/>
                    <a:pt x="8129" y="12352"/>
                  </a:cubicBezTo>
                  <a:cubicBezTo>
                    <a:pt x="8160" y="12352"/>
                    <a:pt x="8193" y="12364"/>
                    <a:pt x="8220" y="12391"/>
                  </a:cubicBezTo>
                  <a:lnTo>
                    <a:pt x="9572" y="13423"/>
                  </a:lnTo>
                  <a:cubicBezTo>
                    <a:pt x="9592" y="13443"/>
                    <a:pt x="9617" y="13452"/>
                    <a:pt x="9643" y="13452"/>
                  </a:cubicBezTo>
                  <a:cubicBezTo>
                    <a:pt x="9711" y="13452"/>
                    <a:pt x="9785" y="13393"/>
                    <a:pt x="9785" y="13316"/>
                  </a:cubicBezTo>
                  <a:lnTo>
                    <a:pt x="9999" y="11644"/>
                  </a:lnTo>
                  <a:cubicBezTo>
                    <a:pt x="9999" y="11586"/>
                    <a:pt x="10070" y="11528"/>
                    <a:pt x="10135" y="11528"/>
                  </a:cubicBezTo>
                  <a:cubicBezTo>
                    <a:pt x="10149" y="11528"/>
                    <a:pt x="10164" y="11531"/>
                    <a:pt x="10177" y="11537"/>
                  </a:cubicBezTo>
                  <a:lnTo>
                    <a:pt x="11813" y="12000"/>
                  </a:lnTo>
                  <a:cubicBezTo>
                    <a:pt x="11920" y="12000"/>
                    <a:pt x="12027" y="11893"/>
                    <a:pt x="11991" y="11822"/>
                  </a:cubicBezTo>
                  <a:lnTo>
                    <a:pt x="11529" y="10185"/>
                  </a:lnTo>
                  <a:cubicBezTo>
                    <a:pt x="11529" y="10078"/>
                    <a:pt x="11564" y="10007"/>
                    <a:pt x="11671" y="10007"/>
                  </a:cubicBezTo>
                  <a:lnTo>
                    <a:pt x="13343" y="9758"/>
                  </a:lnTo>
                  <a:cubicBezTo>
                    <a:pt x="13354" y="9761"/>
                    <a:pt x="13365" y="9762"/>
                    <a:pt x="13375" y="9762"/>
                  </a:cubicBezTo>
                  <a:cubicBezTo>
                    <a:pt x="13501" y="9762"/>
                    <a:pt x="13582" y="9575"/>
                    <a:pt x="13450" y="9509"/>
                  </a:cubicBezTo>
                  <a:lnTo>
                    <a:pt x="12418" y="8157"/>
                  </a:lnTo>
                  <a:cubicBezTo>
                    <a:pt x="12347" y="8086"/>
                    <a:pt x="12383" y="7979"/>
                    <a:pt x="12454" y="7944"/>
                  </a:cubicBezTo>
                  <a:lnTo>
                    <a:pt x="13948" y="7090"/>
                  </a:lnTo>
                  <a:lnTo>
                    <a:pt x="13948" y="7054"/>
                  </a:lnTo>
                  <a:cubicBezTo>
                    <a:pt x="14019" y="7019"/>
                    <a:pt x="14019" y="6876"/>
                    <a:pt x="13948" y="6841"/>
                  </a:cubicBezTo>
                  <a:lnTo>
                    <a:pt x="12454" y="5951"/>
                  </a:lnTo>
                  <a:cubicBezTo>
                    <a:pt x="12383" y="5916"/>
                    <a:pt x="12383" y="5809"/>
                    <a:pt x="12418" y="5773"/>
                  </a:cubicBezTo>
                  <a:lnTo>
                    <a:pt x="13450" y="4421"/>
                  </a:lnTo>
                  <a:cubicBezTo>
                    <a:pt x="13521" y="4350"/>
                    <a:pt x="13450" y="4208"/>
                    <a:pt x="13343" y="4208"/>
                  </a:cubicBezTo>
                  <a:lnTo>
                    <a:pt x="11671" y="3959"/>
                  </a:lnTo>
                  <a:cubicBezTo>
                    <a:pt x="11600" y="3959"/>
                    <a:pt x="11529" y="3852"/>
                    <a:pt x="11564" y="3781"/>
                  </a:cubicBezTo>
                  <a:lnTo>
                    <a:pt x="11991" y="2144"/>
                  </a:lnTo>
                  <a:cubicBezTo>
                    <a:pt x="12022" y="2052"/>
                    <a:pt x="11946" y="1959"/>
                    <a:pt x="11856" y="1959"/>
                  </a:cubicBezTo>
                  <a:cubicBezTo>
                    <a:pt x="11842" y="1959"/>
                    <a:pt x="11828" y="1961"/>
                    <a:pt x="11813" y="1966"/>
                  </a:cubicBezTo>
                  <a:lnTo>
                    <a:pt x="10177" y="2429"/>
                  </a:lnTo>
                  <a:cubicBezTo>
                    <a:pt x="10106" y="2429"/>
                    <a:pt x="10034" y="2393"/>
                    <a:pt x="9999" y="2286"/>
                  </a:cubicBezTo>
                  <a:lnTo>
                    <a:pt x="9785" y="614"/>
                  </a:lnTo>
                  <a:cubicBezTo>
                    <a:pt x="9759" y="534"/>
                    <a:pt x="9692" y="494"/>
                    <a:pt x="9615" y="494"/>
                  </a:cubicBezTo>
                  <a:cubicBezTo>
                    <a:pt x="9590" y="494"/>
                    <a:pt x="9563" y="498"/>
                    <a:pt x="9536" y="507"/>
                  </a:cubicBezTo>
                  <a:lnTo>
                    <a:pt x="8220" y="1539"/>
                  </a:lnTo>
                  <a:cubicBezTo>
                    <a:pt x="8193" y="1566"/>
                    <a:pt x="8160" y="1578"/>
                    <a:pt x="8129" y="1578"/>
                  </a:cubicBezTo>
                  <a:cubicBezTo>
                    <a:pt x="8077" y="1578"/>
                    <a:pt x="8028" y="1547"/>
                    <a:pt x="8006" y="1503"/>
                  </a:cubicBezTo>
                  <a:lnTo>
                    <a:pt x="7081" y="80"/>
                  </a:lnTo>
                  <a:cubicBezTo>
                    <a:pt x="7063" y="27"/>
                    <a:pt x="7019" y="0"/>
                    <a:pt x="69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7877347" y="1978400"/>
              <a:ext cx="272354" cy="272354"/>
            </a:xfrm>
            <a:custGeom>
              <a:rect b="b" l="l" r="r" t="t"/>
              <a:pathLst>
                <a:path extrusionOk="0" h="10711" w="10711">
                  <a:moveTo>
                    <a:pt x="5373" y="0"/>
                  </a:moveTo>
                  <a:cubicBezTo>
                    <a:pt x="2420" y="0"/>
                    <a:pt x="0" y="2420"/>
                    <a:pt x="0" y="5373"/>
                  </a:cubicBezTo>
                  <a:cubicBezTo>
                    <a:pt x="0" y="8326"/>
                    <a:pt x="2420" y="10710"/>
                    <a:pt x="5373" y="10710"/>
                  </a:cubicBezTo>
                  <a:cubicBezTo>
                    <a:pt x="8326" y="10710"/>
                    <a:pt x="10710" y="8326"/>
                    <a:pt x="10710" y="5373"/>
                  </a:cubicBezTo>
                  <a:cubicBezTo>
                    <a:pt x="10710" y="2420"/>
                    <a:pt x="8326" y="0"/>
                    <a:pt x="5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7972345" y="2041385"/>
              <a:ext cx="82360" cy="147174"/>
            </a:xfrm>
            <a:custGeom>
              <a:rect b="b" l="l" r="r" t="t"/>
              <a:pathLst>
                <a:path extrusionOk="0" h="5788" w="3239">
                  <a:moveTo>
                    <a:pt x="2620" y="1"/>
                  </a:moveTo>
                  <a:cubicBezTo>
                    <a:pt x="2600" y="1"/>
                    <a:pt x="2580" y="5"/>
                    <a:pt x="2562" y="14"/>
                  </a:cubicBezTo>
                  <a:lnTo>
                    <a:pt x="36" y="2184"/>
                  </a:lnTo>
                  <a:cubicBezTo>
                    <a:pt x="0" y="2220"/>
                    <a:pt x="0" y="2291"/>
                    <a:pt x="36" y="2327"/>
                  </a:cubicBezTo>
                  <a:lnTo>
                    <a:pt x="819" y="3394"/>
                  </a:lnTo>
                  <a:cubicBezTo>
                    <a:pt x="819" y="3394"/>
                    <a:pt x="819" y="3430"/>
                    <a:pt x="819" y="3465"/>
                  </a:cubicBezTo>
                  <a:lnTo>
                    <a:pt x="321" y="5671"/>
                  </a:lnTo>
                  <a:cubicBezTo>
                    <a:pt x="321" y="5729"/>
                    <a:pt x="392" y="5787"/>
                    <a:pt x="457" y="5787"/>
                  </a:cubicBezTo>
                  <a:cubicBezTo>
                    <a:pt x="471" y="5787"/>
                    <a:pt x="485" y="5784"/>
                    <a:pt x="498" y="5778"/>
                  </a:cubicBezTo>
                  <a:lnTo>
                    <a:pt x="3203" y="3465"/>
                  </a:lnTo>
                  <a:cubicBezTo>
                    <a:pt x="3238" y="3394"/>
                    <a:pt x="3238" y="3358"/>
                    <a:pt x="3203" y="3323"/>
                  </a:cubicBezTo>
                  <a:lnTo>
                    <a:pt x="2206" y="2184"/>
                  </a:lnTo>
                  <a:cubicBezTo>
                    <a:pt x="2206" y="2184"/>
                    <a:pt x="2171" y="2149"/>
                    <a:pt x="2206" y="2113"/>
                  </a:cubicBezTo>
                  <a:lnTo>
                    <a:pt x="2740" y="121"/>
                  </a:lnTo>
                  <a:cubicBezTo>
                    <a:pt x="2740" y="41"/>
                    <a:pt x="2680" y="1"/>
                    <a:pt x="2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p:nvPr/>
          </p:nvSpPr>
          <p:spPr>
            <a:xfrm>
              <a:off x="7834806" y="2238042"/>
              <a:ext cx="356494" cy="122179"/>
            </a:xfrm>
            <a:custGeom>
              <a:rect b="b" l="l" r="r" t="t"/>
              <a:pathLst>
                <a:path extrusionOk="0" h="4805" w="14020">
                  <a:moveTo>
                    <a:pt x="12312" y="1"/>
                  </a:moveTo>
                  <a:lnTo>
                    <a:pt x="8149" y="570"/>
                  </a:lnTo>
                  <a:cubicBezTo>
                    <a:pt x="8149" y="570"/>
                    <a:pt x="4306" y="1638"/>
                    <a:pt x="3488" y="1638"/>
                  </a:cubicBezTo>
                  <a:cubicBezTo>
                    <a:pt x="2705" y="1638"/>
                    <a:pt x="1211" y="499"/>
                    <a:pt x="1211" y="499"/>
                  </a:cubicBezTo>
                  <a:cubicBezTo>
                    <a:pt x="1076" y="432"/>
                    <a:pt x="935" y="400"/>
                    <a:pt x="797" y="400"/>
                  </a:cubicBezTo>
                  <a:cubicBezTo>
                    <a:pt x="498" y="400"/>
                    <a:pt x="218" y="551"/>
                    <a:pt x="72" y="819"/>
                  </a:cubicBezTo>
                  <a:lnTo>
                    <a:pt x="72" y="855"/>
                  </a:lnTo>
                  <a:cubicBezTo>
                    <a:pt x="1" y="962"/>
                    <a:pt x="37" y="1104"/>
                    <a:pt x="179" y="1175"/>
                  </a:cubicBezTo>
                  <a:cubicBezTo>
                    <a:pt x="179" y="1175"/>
                    <a:pt x="1887" y="2990"/>
                    <a:pt x="3061" y="3132"/>
                  </a:cubicBezTo>
                  <a:cubicBezTo>
                    <a:pt x="3378" y="3172"/>
                    <a:pt x="3672" y="3186"/>
                    <a:pt x="3966" y="3186"/>
                  </a:cubicBezTo>
                  <a:cubicBezTo>
                    <a:pt x="4729" y="3186"/>
                    <a:pt x="5489" y="3087"/>
                    <a:pt x="6619" y="3061"/>
                  </a:cubicBezTo>
                  <a:cubicBezTo>
                    <a:pt x="7722" y="3096"/>
                    <a:pt x="8861" y="3274"/>
                    <a:pt x="9928" y="3630"/>
                  </a:cubicBezTo>
                  <a:lnTo>
                    <a:pt x="14020" y="4804"/>
                  </a:lnTo>
                  <a:lnTo>
                    <a:pt x="14020" y="1495"/>
                  </a:lnTo>
                  <a:lnTo>
                    <a:pt x="12312" y="1"/>
                  </a:lnTo>
                  <a:close/>
                </a:path>
              </a:pathLst>
            </a:custGeom>
            <a:solidFill>
              <a:srgbClr val="EBA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
            <p:cNvSpPr/>
            <p:nvPr/>
          </p:nvSpPr>
          <p:spPr>
            <a:xfrm>
              <a:off x="7917141" y="2238958"/>
              <a:ext cx="221702" cy="52965"/>
            </a:xfrm>
            <a:custGeom>
              <a:rect b="b" l="l" r="r" t="t"/>
              <a:pathLst>
                <a:path extrusionOk="0" h="2083" w="8719">
                  <a:moveTo>
                    <a:pt x="8718" y="0"/>
                  </a:moveTo>
                  <a:lnTo>
                    <a:pt x="4911" y="499"/>
                  </a:lnTo>
                  <a:cubicBezTo>
                    <a:pt x="4911" y="499"/>
                    <a:pt x="1068" y="1566"/>
                    <a:pt x="285" y="1566"/>
                  </a:cubicBezTo>
                  <a:cubicBezTo>
                    <a:pt x="179" y="1566"/>
                    <a:pt x="108" y="1566"/>
                    <a:pt x="1" y="1530"/>
                  </a:cubicBezTo>
                  <a:lnTo>
                    <a:pt x="1" y="1530"/>
                  </a:lnTo>
                  <a:cubicBezTo>
                    <a:pt x="1" y="1531"/>
                    <a:pt x="409" y="2083"/>
                    <a:pt x="1718" y="2083"/>
                  </a:cubicBezTo>
                  <a:cubicBezTo>
                    <a:pt x="2003" y="2083"/>
                    <a:pt x="2330" y="2057"/>
                    <a:pt x="2705" y="1993"/>
                  </a:cubicBezTo>
                  <a:lnTo>
                    <a:pt x="2705" y="2029"/>
                  </a:lnTo>
                  <a:cubicBezTo>
                    <a:pt x="4164" y="1780"/>
                    <a:pt x="5133" y="1717"/>
                    <a:pt x="5738" y="1717"/>
                  </a:cubicBezTo>
                  <a:cubicBezTo>
                    <a:pt x="6343" y="1717"/>
                    <a:pt x="6583" y="1780"/>
                    <a:pt x="6583" y="1780"/>
                  </a:cubicBezTo>
                  <a:lnTo>
                    <a:pt x="8718" y="0"/>
                  </a:lnTo>
                  <a:close/>
                </a:path>
              </a:pathLst>
            </a:custGeom>
            <a:solidFill>
              <a:srgbClr val="E891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7994950" y="2224489"/>
              <a:ext cx="196351" cy="67205"/>
            </a:xfrm>
            <a:custGeom>
              <a:rect b="b" l="l" r="r" t="t"/>
              <a:pathLst>
                <a:path extrusionOk="0" h="2643" w="7722">
                  <a:moveTo>
                    <a:pt x="4093" y="0"/>
                  </a:moveTo>
                  <a:lnTo>
                    <a:pt x="1424" y="285"/>
                  </a:lnTo>
                  <a:cubicBezTo>
                    <a:pt x="641" y="285"/>
                    <a:pt x="1" y="605"/>
                    <a:pt x="1" y="1352"/>
                  </a:cubicBezTo>
                  <a:cubicBezTo>
                    <a:pt x="1" y="1530"/>
                    <a:pt x="143" y="1672"/>
                    <a:pt x="321" y="1672"/>
                  </a:cubicBezTo>
                  <a:lnTo>
                    <a:pt x="1922" y="1672"/>
                  </a:lnTo>
                  <a:cubicBezTo>
                    <a:pt x="2598" y="1672"/>
                    <a:pt x="3203" y="1957"/>
                    <a:pt x="3630" y="2491"/>
                  </a:cubicBezTo>
                  <a:cubicBezTo>
                    <a:pt x="4186" y="2579"/>
                    <a:pt x="4767" y="2642"/>
                    <a:pt x="5332" y="2642"/>
                  </a:cubicBezTo>
                  <a:cubicBezTo>
                    <a:pt x="5453" y="2642"/>
                    <a:pt x="5574" y="2639"/>
                    <a:pt x="5694" y="2633"/>
                  </a:cubicBezTo>
                  <a:lnTo>
                    <a:pt x="7722" y="2028"/>
                  </a:lnTo>
                  <a:lnTo>
                    <a:pt x="6583" y="996"/>
                  </a:lnTo>
                  <a:cubicBezTo>
                    <a:pt x="5907" y="356"/>
                    <a:pt x="5018" y="0"/>
                    <a:pt x="4093" y="0"/>
                  </a:cubicBezTo>
                  <a:close/>
                </a:path>
              </a:pathLst>
            </a:custGeom>
            <a:solidFill>
              <a:srgbClr val="EBA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8187666" y="2248010"/>
              <a:ext cx="99549" cy="140258"/>
            </a:xfrm>
            <a:custGeom>
              <a:rect b="b" l="l" r="r" t="t"/>
              <a:pathLst>
                <a:path extrusionOk="0" h="5516" w="3915">
                  <a:moveTo>
                    <a:pt x="712" y="0"/>
                  </a:moveTo>
                  <a:cubicBezTo>
                    <a:pt x="321" y="0"/>
                    <a:pt x="1" y="321"/>
                    <a:pt x="1" y="712"/>
                  </a:cubicBezTo>
                  <a:lnTo>
                    <a:pt x="1" y="4804"/>
                  </a:lnTo>
                  <a:cubicBezTo>
                    <a:pt x="1" y="5195"/>
                    <a:pt x="321" y="5515"/>
                    <a:pt x="712" y="5515"/>
                  </a:cubicBezTo>
                  <a:lnTo>
                    <a:pt x="3772" y="5515"/>
                  </a:lnTo>
                  <a:cubicBezTo>
                    <a:pt x="3843" y="5515"/>
                    <a:pt x="3914" y="5444"/>
                    <a:pt x="3914" y="5373"/>
                  </a:cubicBezTo>
                  <a:lnTo>
                    <a:pt x="3914" y="143"/>
                  </a:lnTo>
                  <a:cubicBezTo>
                    <a:pt x="3914" y="71"/>
                    <a:pt x="3843" y="0"/>
                    <a:pt x="3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53"/>
          <p:cNvGrpSpPr/>
          <p:nvPr/>
        </p:nvGrpSpPr>
        <p:grpSpPr>
          <a:xfrm>
            <a:off x="7336834" y="1932738"/>
            <a:ext cx="551324" cy="485307"/>
            <a:chOff x="3950663" y="2652394"/>
            <a:chExt cx="450575" cy="399924"/>
          </a:xfrm>
        </p:grpSpPr>
        <p:sp>
          <p:nvSpPr>
            <p:cNvPr id="624" name="Google Shape;624;p53"/>
            <p:cNvSpPr/>
            <p:nvPr/>
          </p:nvSpPr>
          <p:spPr>
            <a:xfrm>
              <a:off x="4249233" y="2687687"/>
              <a:ext cx="27157" cy="55203"/>
            </a:xfrm>
            <a:custGeom>
              <a:rect b="b" l="l" r="r" t="t"/>
              <a:pathLst>
                <a:path extrusionOk="0" h="2171" w="1068">
                  <a:moveTo>
                    <a:pt x="0" y="1"/>
                  </a:moveTo>
                  <a:lnTo>
                    <a:pt x="0" y="2171"/>
                  </a:lnTo>
                  <a:lnTo>
                    <a:pt x="1068" y="2171"/>
                  </a:lnTo>
                  <a:lnTo>
                    <a:pt x="10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p:nvPr/>
          </p:nvSpPr>
          <p:spPr>
            <a:xfrm>
              <a:off x="4138852" y="2736533"/>
              <a:ext cx="262386" cy="93217"/>
            </a:xfrm>
            <a:custGeom>
              <a:rect b="b" l="l" r="r" t="t"/>
              <a:pathLst>
                <a:path extrusionOk="0" h="3666" w="10319">
                  <a:moveTo>
                    <a:pt x="2135" y="1"/>
                  </a:moveTo>
                  <a:cubicBezTo>
                    <a:pt x="961" y="1"/>
                    <a:pt x="0" y="962"/>
                    <a:pt x="0" y="2136"/>
                  </a:cubicBezTo>
                  <a:lnTo>
                    <a:pt x="0" y="3523"/>
                  </a:lnTo>
                  <a:cubicBezTo>
                    <a:pt x="0" y="3595"/>
                    <a:pt x="71" y="3630"/>
                    <a:pt x="143" y="3666"/>
                  </a:cubicBezTo>
                  <a:lnTo>
                    <a:pt x="1993" y="3666"/>
                  </a:lnTo>
                  <a:cubicBezTo>
                    <a:pt x="2064" y="3666"/>
                    <a:pt x="2135" y="3595"/>
                    <a:pt x="2135" y="3523"/>
                  </a:cubicBezTo>
                  <a:lnTo>
                    <a:pt x="2135" y="2669"/>
                  </a:lnTo>
                  <a:cubicBezTo>
                    <a:pt x="2135" y="2385"/>
                    <a:pt x="2349" y="2171"/>
                    <a:pt x="2633" y="2171"/>
                  </a:cubicBezTo>
                  <a:lnTo>
                    <a:pt x="10212" y="2171"/>
                  </a:lnTo>
                  <a:cubicBezTo>
                    <a:pt x="10283" y="2171"/>
                    <a:pt x="10319" y="2100"/>
                    <a:pt x="10319" y="2029"/>
                  </a:cubicBezTo>
                  <a:lnTo>
                    <a:pt x="10319" y="143"/>
                  </a:lnTo>
                  <a:cubicBezTo>
                    <a:pt x="10319" y="72"/>
                    <a:pt x="10283" y="1"/>
                    <a:pt x="10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p:nvPr/>
          </p:nvSpPr>
          <p:spPr>
            <a:xfrm>
              <a:off x="3950663" y="2934690"/>
              <a:ext cx="450575" cy="117628"/>
            </a:xfrm>
            <a:custGeom>
              <a:rect b="b" l="l" r="r" t="t"/>
              <a:pathLst>
                <a:path extrusionOk="0" h="4626" w="17720">
                  <a:moveTo>
                    <a:pt x="8860" y="0"/>
                  </a:moveTo>
                  <a:cubicBezTo>
                    <a:pt x="3950" y="0"/>
                    <a:pt x="0" y="1032"/>
                    <a:pt x="0" y="2313"/>
                  </a:cubicBezTo>
                  <a:cubicBezTo>
                    <a:pt x="0" y="3594"/>
                    <a:pt x="3950" y="4626"/>
                    <a:pt x="8860" y="4626"/>
                  </a:cubicBezTo>
                  <a:cubicBezTo>
                    <a:pt x="13770" y="4626"/>
                    <a:pt x="17720" y="3594"/>
                    <a:pt x="17720" y="2313"/>
                  </a:cubicBezTo>
                  <a:cubicBezTo>
                    <a:pt x="17720" y="1032"/>
                    <a:pt x="13770" y="0"/>
                    <a:pt x="8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4219356" y="2724786"/>
              <a:ext cx="86886" cy="81444"/>
            </a:xfrm>
            <a:custGeom>
              <a:rect b="b" l="l" r="r" t="t"/>
              <a:pathLst>
                <a:path extrusionOk="0" h="3203" w="3417">
                  <a:moveTo>
                    <a:pt x="890" y="0"/>
                  </a:moveTo>
                  <a:cubicBezTo>
                    <a:pt x="392" y="0"/>
                    <a:pt x="1" y="392"/>
                    <a:pt x="1" y="890"/>
                  </a:cubicBezTo>
                  <a:lnTo>
                    <a:pt x="1" y="2313"/>
                  </a:lnTo>
                  <a:cubicBezTo>
                    <a:pt x="1" y="2811"/>
                    <a:pt x="392" y="3203"/>
                    <a:pt x="890" y="3203"/>
                  </a:cubicBezTo>
                  <a:lnTo>
                    <a:pt x="2527" y="3203"/>
                  </a:lnTo>
                  <a:cubicBezTo>
                    <a:pt x="3025" y="3203"/>
                    <a:pt x="3417" y="2811"/>
                    <a:pt x="3417" y="2313"/>
                  </a:cubicBezTo>
                  <a:lnTo>
                    <a:pt x="3417" y="890"/>
                  </a:lnTo>
                  <a:cubicBezTo>
                    <a:pt x="3417" y="392"/>
                    <a:pt x="3025" y="0"/>
                    <a:pt x="2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4178646" y="2658725"/>
              <a:ext cx="66976" cy="36234"/>
            </a:xfrm>
            <a:custGeom>
              <a:rect b="b" l="l" r="r" t="t"/>
              <a:pathLst>
                <a:path extrusionOk="0" h="1425" w="2634">
                  <a:moveTo>
                    <a:pt x="712" y="1"/>
                  </a:moveTo>
                  <a:cubicBezTo>
                    <a:pt x="321" y="1"/>
                    <a:pt x="1" y="321"/>
                    <a:pt x="1" y="713"/>
                  </a:cubicBezTo>
                  <a:cubicBezTo>
                    <a:pt x="1" y="1068"/>
                    <a:pt x="321" y="1389"/>
                    <a:pt x="712" y="1424"/>
                  </a:cubicBezTo>
                  <a:lnTo>
                    <a:pt x="1922" y="1424"/>
                  </a:lnTo>
                  <a:cubicBezTo>
                    <a:pt x="2314" y="1389"/>
                    <a:pt x="2634" y="1068"/>
                    <a:pt x="2634" y="713"/>
                  </a:cubicBezTo>
                  <a:cubicBezTo>
                    <a:pt x="2634" y="321"/>
                    <a:pt x="2314" y="1"/>
                    <a:pt x="19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3"/>
            <p:cNvSpPr/>
            <p:nvPr/>
          </p:nvSpPr>
          <p:spPr>
            <a:xfrm>
              <a:off x="4280890" y="2658725"/>
              <a:ext cx="66976" cy="36234"/>
            </a:xfrm>
            <a:custGeom>
              <a:rect b="b" l="l" r="r" t="t"/>
              <a:pathLst>
                <a:path extrusionOk="0" h="1425" w="2634">
                  <a:moveTo>
                    <a:pt x="712" y="1"/>
                  </a:moveTo>
                  <a:cubicBezTo>
                    <a:pt x="321" y="1"/>
                    <a:pt x="0" y="321"/>
                    <a:pt x="0" y="713"/>
                  </a:cubicBezTo>
                  <a:cubicBezTo>
                    <a:pt x="0" y="1068"/>
                    <a:pt x="321" y="1389"/>
                    <a:pt x="712" y="1424"/>
                  </a:cubicBezTo>
                  <a:lnTo>
                    <a:pt x="1922" y="1424"/>
                  </a:lnTo>
                  <a:lnTo>
                    <a:pt x="1922" y="1389"/>
                  </a:lnTo>
                  <a:cubicBezTo>
                    <a:pt x="2313" y="1389"/>
                    <a:pt x="2633" y="1068"/>
                    <a:pt x="2633" y="713"/>
                  </a:cubicBezTo>
                  <a:cubicBezTo>
                    <a:pt x="2633" y="321"/>
                    <a:pt x="2313" y="1"/>
                    <a:pt x="19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4226602" y="2652394"/>
              <a:ext cx="73307" cy="48897"/>
            </a:xfrm>
            <a:custGeom>
              <a:rect b="b" l="l" r="r" t="t"/>
              <a:pathLst>
                <a:path extrusionOk="0" h="1923" w="2883">
                  <a:moveTo>
                    <a:pt x="1282" y="1"/>
                  </a:moveTo>
                  <a:cubicBezTo>
                    <a:pt x="1" y="1"/>
                    <a:pt x="1" y="1922"/>
                    <a:pt x="1282" y="1922"/>
                  </a:cubicBezTo>
                  <a:lnTo>
                    <a:pt x="1602" y="1922"/>
                  </a:lnTo>
                  <a:cubicBezTo>
                    <a:pt x="2883" y="1922"/>
                    <a:pt x="2883" y="1"/>
                    <a:pt x="1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4131605" y="2866137"/>
              <a:ext cx="73307" cy="102041"/>
            </a:xfrm>
            <a:custGeom>
              <a:rect b="b" l="l" r="r" t="t"/>
              <a:pathLst>
                <a:path extrusionOk="0" h="4013" w="2883">
                  <a:moveTo>
                    <a:pt x="1428" y="1"/>
                  </a:moveTo>
                  <a:cubicBezTo>
                    <a:pt x="1397" y="1"/>
                    <a:pt x="1370" y="10"/>
                    <a:pt x="1353" y="27"/>
                  </a:cubicBezTo>
                  <a:cubicBezTo>
                    <a:pt x="1032" y="348"/>
                    <a:pt x="1" y="1522"/>
                    <a:pt x="1" y="2483"/>
                  </a:cubicBezTo>
                  <a:cubicBezTo>
                    <a:pt x="1" y="3621"/>
                    <a:pt x="641" y="4013"/>
                    <a:pt x="1424" y="4013"/>
                  </a:cubicBezTo>
                  <a:cubicBezTo>
                    <a:pt x="2242" y="4013"/>
                    <a:pt x="2883" y="3621"/>
                    <a:pt x="2883" y="2483"/>
                  </a:cubicBezTo>
                  <a:cubicBezTo>
                    <a:pt x="2883" y="1522"/>
                    <a:pt x="1851" y="383"/>
                    <a:pt x="1531" y="27"/>
                  </a:cubicBezTo>
                  <a:cubicBezTo>
                    <a:pt x="1495" y="10"/>
                    <a:pt x="1459" y="1"/>
                    <a:pt x="142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53"/>
          <p:cNvGrpSpPr/>
          <p:nvPr/>
        </p:nvGrpSpPr>
        <p:grpSpPr>
          <a:xfrm>
            <a:off x="7328527" y="3586985"/>
            <a:ext cx="567938" cy="548655"/>
            <a:chOff x="5514785" y="2626178"/>
            <a:chExt cx="464154" cy="452126"/>
          </a:xfrm>
        </p:grpSpPr>
        <p:sp>
          <p:nvSpPr>
            <p:cNvPr id="633" name="Google Shape;633;p53"/>
            <p:cNvSpPr/>
            <p:nvPr/>
          </p:nvSpPr>
          <p:spPr>
            <a:xfrm>
              <a:off x="5598035" y="2626178"/>
              <a:ext cx="380904" cy="380904"/>
            </a:xfrm>
            <a:custGeom>
              <a:rect b="b" l="l" r="r" t="t"/>
              <a:pathLst>
                <a:path extrusionOk="0" h="14980" w="14980">
                  <a:moveTo>
                    <a:pt x="7508" y="0"/>
                  </a:moveTo>
                  <a:cubicBezTo>
                    <a:pt x="3380" y="0"/>
                    <a:pt x="0" y="3345"/>
                    <a:pt x="0" y="7472"/>
                  </a:cubicBezTo>
                  <a:cubicBezTo>
                    <a:pt x="0" y="11599"/>
                    <a:pt x="3380" y="14979"/>
                    <a:pt x="7508" y="14979"/>
                  </a:cubicBezTo>
                  <a:cubicBezTo>
                    <a:pt x="11635" y="14979"/>
                    <a:pt x="14980" y="11599"/>
                    <a:pt x="14980" y="7472"/>
                  </a:cubicBezTo>
                  <a:cubicBezTo>
                    <a:pt x="14980" y="3345"/>
                    <a:pt x="11635" y="0"/>
                    <a:pt x="75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5744599" y="2864942"/>
              <a:ext cx="96828" cy="125078"/>
            </a:xfrm>
            <a:custGeom>
              <a:rect b="b" l="l" r="r" t="t"/>
              <a:pathLst>
                <a:path extrusionOk="0" h="4919" w="3808">
                  <a:moveTo>
                    <a:pt x="712" y="0"/>
                  </a:moveTo>
                  <a:cubicBezTo>
                    <a:pt x="595" y="0"/>
                    <a:pt x="480" y="31"/>
                    <a:pt x="392" y="74"/>
                  </a:cubicBezTo>
                  <a:cubicBezTo>
                    <a:pt x="285" y="146"/>
                    <a:pt x="285" y="181"/>
                    <a:pt x="285" y="573"/>
                  </a:cubicBezTo>
                  <a:cubicBezTo>
                    <a:pt x="285" y="608"/>
                    <a:pt x="321" y="608"/>
                    <a:pt x="36" y="964"/>
                  </a:cubicBezTo>
                  <a:cubicBezTo>
                    <a:pt x="0" y="1035"/>
                    <a:pt x="0" y="1000"/>
                    <a:pt x="72" y="1640"/>
                  </a:cubicBezTo>
                  <a:cubicBezTo>
                    <a:pt x="143" y="1818"/>
                    <a:pt x="249" y="2031"/>
                    <a:pt x="392" y="2209"/>
                  </a:cubicBezTo>
                  <a:cubicBezTo>
                    <a:pt x="463" y="2316"/>
                    <a:pt x="854" y="2316"/>
                    <a:pt x="890" y="2494"/>
                  </a:cubicBezTo>
                  <a:lnTo>
                    <a:pt x="1103" y="3846"/>
                  </a:lnTo>
                  <a:cubicBezTo>
                    <a:pt x="1139" y="3953"/>
                    <a:pt x="997" y="4237"/>
                    <a:pt x="997" y="4309"/>
                  </a:cubicBezTo>
                  <a:cubicBezTo>
                    <a:pt x="997" y="4309"/>
                    <a:pt x="997" y="4878"/>
                    <a:pt x="1139" y="4913"/>
                  </a:cubicBezTo>
                  <a:cubicBezTo>
                    <a:pt x="1175" y="4917"/>
                    <a:pt x="1210" y="4919"/>
                    <a:pt x="1244" y="4919"/>
                  </a:cubicBezTo>
                  <a:cubicBezTo>
                    <a:pt x="1557" y="4919"/>
                    <a:pt x="1833" y="4775"/>
                    <a:pt x="1993" y="4486"/>
                  </a:cubicBezTo>
                  <a:cubicBezTo>
                    <a:pt x="2100" y="4237"/>
                    <a:pt x="2313" y="4024"/>
                    <a:pt x="2562" y="3882"/>
                  </a:cubicBezTo>
                  <a:cubicBezTo>
                    <a:pt x="2847" y="3739"/>
                    <a:pt x="2882" y="3170"/>
                    <a:pt x="2954" y="2885"/>
                  </a:cubicBezTo>
                  <a:cubicBezTo>
                    <a:pt x="2989" y="2814"/>
                    <a:pt x="2989" y="2814"/>
                    <a:pt x="3416" y="2636"/>
                  </a:cubicBezTo>
                  <a:cubicBezTo>
                    <a:pt x="3452" y="2601"/>
                    <a:pt x="3452" y="2636"/>
                    <a:pt x="3772" y="2067"/>
                  </a:cubicBezTo>
                  <a:cubicBezTo>
                    <a:pt x="3807" y="1996"/>
                    <a:pt x="3807" y="2031"/>
                    <a:pt x="3772" y="1284"/>
                  </a:cubicBezTo>
                  <a:cubicBezTo>
                    <a:pt x="3772" y="1213"/>
                    <a:pt x="3772" y="1213"/>
                    <a:pt x="3238" y="857"/>
                  </a:cubicBezTo>
                  <a:cubicBezTo>
                    <a:pt x="3212" y="844"/>
                    <a:pt x="3200" y="836"/>
                    <a:pt x="3165" y="836"/>
                  </a:cubicBezTo>
                  <a:cubicBezTo>
                    <a:pt x="3103" y="836"/>
                    <a:pt x="2968" y="861"/>
                    <a:pt x="2562" y="928"/>
                  </a:cubicBezTo>
                  <a:cubicBezTo>
                    <a:pt x="2455" y="928"/>
                    <a:pt x="2527" y="822"/>
                    <a:pt x="2242" y="430"/>
                  </a:cubicBezTo>
                  <a:cubicBezTo>
                    <a:pt x="2064" y="181"/>
                    <a:pt x="925" y="39"/>
                    <a:pt x="925" y="39"/>
                  </a:cubicBezTo>
                  <a:cubicBezTo>
                    <a:pt x="857" y="12"/>
                    <a:pt x="784" y="0"/>
                    <a:pt x="7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5641465" y="2652394"/>
              <a:ext cx="165584" cy="203979"/>
            </a:xfrm>
            <a:custGeom>
              <a:rect b="b" l="l" r="r" t="t"/>
              <a:pathLst>
                <a:path extrusionOk="0" h="8022" w="6512">
                  <a:moveTo>
                    <a:pt x="1957" y="1"/>
                  </a:moveTo>
                  <a:cubicBezTo>
                    <a:pt x="1210" y="463"/>
                    <a:pt x="534" y="1033"/>
                    <a:pt x="0" y="1709"/>
                  </a:cubicBezTo>
                  <a:cubicBezTo>
                    <a:pt x="178" y="1922"/>
                    <a:pt x="285" y="2100"/>
                    <a:pt x="320" y="2136"/>
                  </a:cubicBezTo>
                  <a:cubicBezTo>
                    <a:pt x="392" y="2207"/>
                    <a:pt x="392" y="2171"/>
                    <a:pt x="427" y="2954"/>
                  </a:cubicBezTo>
                  <a:cubicBezTo>
                    <a:pt x="427" y="3061"/>
                    <a:pt x="676" y="3488"/>
                    <a:pt x="641" y="3595"/>
                  </a:cubicBezTo>
                  <a:lnTo>
                    <a:pt x="427" y="4093"/>
                  </a:lnTo>
                  <a:cubicBezTo>
                    <a:pt x="427" y="4128"/>
                    <a:pt x="463" y="4057"/>
                    <a:pt x="285" y="4911"/>
                  </a:cubicBezTo>
                  <a:cubicBezTo>
                    <a:pt x="320" y="5160"/>
                    <a:pt x="392" y="5409"/>
                    <a:pt x="498" y="5623"/>
                  </a:cubicBezTo>
                  <a:cubicBezTo>
                    <a:pt x="498" y="5694"/>
                    <a:pt x="498" y="5658"/>
                    <a:pt x="1530" y="6512"/>
                  </a:cubicBezTo>
                  <a:cubicBezTo>
                    <a:pt x="1530" y="6512"/>
                    <a:pt x="1957" y="7330"/>
                    <a:pt x="2064" y="7544"/>
                  </a:cubicBezTo>
                  <a:cubicBezTo>
                    <a:pt x="2099" y="7615"/>
                    <a:pt x="2135" y="7580"/>
                    <a:pt x="2775" y="7722"/>
                  </a:cubicBezTo>
                  <a:cubicBezTo>
                    <a:pt x="2989" y="7793"/>
                    <a:pt x="3202" y="7900"/>
                    <a:pt x="3416" y="8007"/>
                  </a:cubicBezTo>
                  <a:cubicBezTo>
                    <a:pt x="3437" y="8017"/>
                    <a:pt x="3458" y="8021"/>
                    <a:pt x="3478" y="8021"/>
                  </a:cubicBezTo>
                  <a:cubicBezTo>
                    <a:pt x="3526" y="8021"/>
                    <a:pt x="3569" y="7996"/>
                    <a:pt x="3594" y="7971"/>
                  </a:cubicBezTo>
                  <a:cubicBezTo>
                    <a:pt x="3772" y="7402"/>
                    <a:pt x="3807" y="7686"/>
                    <a:pt x="3238" y="6939"/>
                  </a:cubicBezTo>
                  <a:cubicBezTo>
                    <a:pt x="3167" y="6726"/>
                    <a:pt x="3131" y="6548"/>
                    <a:pt x="3096" y="6334"/>
                  </a:cubicBezTo>
                  <a:cubicBezTo>
                    <a:pt x="3060" y="6192"/>
                    <a:pt x="3309" y="6121"/>
                    <a:pt x="3345" y="6121"/>
                  </a:cubicBezTo>
                  <a:lnTo>
                    <a:pt x="4056" y="6121"/>
                  </a:lnTo>
                  <a:cubicBezTo>
                    <a:pt x="4163" y="6121"/>
                    <a:pt x="4163" y="6014"/>
                    <a:pt x="4270" y="5801"/>
                  </a:cubicBezTo>
                  <a:cubicBezTo>
                    <a:pt x="4305" y="5729"/>
                    <a:pt x="4305" y="5765"/>
                    <a:pt x="4626" y="5551"/>
                  </a:cubicBezTo>
                  <a:cubicBezTo>
                    <a:pt x="4732" y="5516"/>
                    <a:pt x="4697" y="5196"/>
                    <a:pt x="4804" y="5160"/>
                  </a:cubicBezTo>
                  <a:lnTo>
                    <a:pt x="5480" y="4804"/>
                  </a:lnTo>
                  <a:cubicBezTo>
                    <a:pt x="5729" y="4662"/>
                    <a:pt x="5159" y="4199"/>
                    <a:pt x="5231" y="4021"/>
                  </a:cubicBezTo>
                  <a:cubicBezTo>
                    <a:pt x="5231" y="3950"/>
                    <a:pt x="5266" y="3879"/>
                    <a:pt x="5302" y="3808"/>
                  </a:cubicBezTo>
                  <a:cubicBezTo>
                    <a:pt x="6369" y="3452"/>
                    <a:pt x="6476" y="3488"/>
                    <a:pt x="6476" y="3381"/>
                  </a:cubicBezTo>
                  <a:lnTo>
                    <a:pt x="6511" y="3345"/>
                  </a:lnTo>
                  <a:cubicBezTo>
                    <a:pt x="6511" y="3239"/>
                    <a:pt x="6511" y="3132"/>
                    <a:pt x="6511" y="3061"/>
                  </a:cubicBezTo>
                  <a:lnTo>
                    <a:pt x="6191" y="2278"/>
                  </a:lnTo>
                  <a:cubicBezTo>
                    <a:pt x="6156" y="2242"/>
                    <a:pt x="6120" y="2242"/>
                    <a:pt x="5729" y="2029"/>
                  </a:cubicBezTo>
                  <a:cubicBezTo>
                    <a:pt x="5717" y="2023"/>
                    <a:pt x="5706" y="2020"/>
                    <a:pt x="5695" y="2020"/>
                  </a:cubicBezTo>
                  <a:cubicBezTo>
                    <a:pt x="5639" y="2020"/>
                    <a:pt x="5574" y="2094"/>
                    <a:pt x="5337" y="2242"/>
                  </a:cubicBezTo>
                  <a:cubicBezTo>
                    <a:pt x="5124" y="2492"/>
                    <a:pt x="4946" y="2776"/>
                    <a:pt x="4768" y="3061"/>
                  </a:cubicBezTo>
                  <a:cubicBezTo>
                    <a:pt x="4752" y="3109"/>
                    <a:pt x="4736" y="3128"/>
                    <a:pt x="4671" y="3128"/>
                  </a:cubicBezTo>
                  <a:cubicBezTo>
                    <a:pt x="4591" y="3128"/>
                    <a:pt x="4440" y="3100"/>
                    <a:pt x="4128" y="3061"/>
                  </a:cubicBezTo>
                  <a:cubicBezTo>
                    <a:pt x="4056" y="3061"/>
                    <a:pt x="4056" y="3025"/>
                    <a:pt x="3665" y="2314"/>
                  </a:cubicBezTo>
                  <a:cubicBezTo>
                    <a:pt x="3629" y="2278"/>
                    <a:pt x="3665" y="2314"/>
                    <a:pt x="3629" y="1780"/>
                  </a:cubicBezTo>
                  <a:cubicBezTo>
                    <a:pt x="3629" y="1709"/>
                    <a:pt x="3594" y="1744"/>
                    <a:pt x="4768" y="819"/>
                  </a:cubicBezTo>
                  <a:cubicBezTo>
                    <a:pt x="4875" y="748"/>
                    <a:pt x="4839" y="712"/>
                    <a:pt x="4661" y="179"/>
                  </a:cubicBezTo>
                  <a:cubicBezTo>
                    <a:pt x="4646" y="134"/>
                    <a:pt x="4625" y="114"/>
                    <a:pt x="4556" y="114"/>
                  </a:cubicBezTo>
                  <a:cubicBezTo>
                    <a:pt x="4460" y="114"/>
                    <a:pt x="4271" y="152"/>
                    <a:pt x="3878" y="214"/>
                  </a:cubicBezTo>
                  <a:cubicBezTo>
                    <a:pt x="3843" y="214"/>
                    <a:pt x="3878" y="214"/>
                    <a:pt x="3380" y="570"/>
                  </a:cubicBezTo>
                  <a:cubicBezTo>
                    <a:pt x="2882" y="428"/>
                    <a:pt x="2420" y="214"/>
                    <a:pt x="1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5879390" y="2649698"/>
              <a:ext cx="57034" cy="85996"/>
            </a:xfrm>
            <a:custGeom>
              <a:rect b="b" l="l" r="r" t="t"/>
              <a:pathLst>
                <a:path extrusionOk="0" h="3382" w="2243">
                  <a:moveTo>
                    <a:pt x="1" y="0"/>
                  </a:moveTo>
                  <a:lnTo>
                    <a:pt x="1" y="712"/>
                  </a:lnTo>
                  <a:cubicBezTo>
                    <a:pt x="72" y="925"/>
                    <a:pt x="321" y="1245"/>
                    <a:pt x="250" y="1459"/>
                  </a:cubicBezTo>
                  <a:cubicBezTo>
                    <a:pt x="143" y="1708"/>
                    <a:pt x="108" y="1993"/>
                    <a:pt x="143" y="2242"/>
                  </a:cubicBezTo>
                  <a:cubicBezTo>
                    <a:pt x="214" y="2491"/>
                    <a:pt x="250" y="2740"/>
                    <a:pt x="286" y="2989"/>
                  </a:cubicBezTo>
                  <a:cubicBezTo>
                    <a:pt x="286" y="3167"/>
                    <a:pt x="428" y="3345"/>
                    <a:pt x="606" y="3380"/>
                  </a:cubicBezTo>
                  <a:cubicBezTo>
                    <a:pt x="611" y="3381"/>
                    <a:pt x="618" y="3382"/>
                    <a:pt x="624" y="3382"/>
                  </a:cubicBezTo>
                  <a:cubicBezTo>
                    <a:pt x="831" y="3382"/>
                    <a:pt x="1538" y="2865"/>
                    <a:pt x="1744" y="2348"/>
                  </a:cubicBezTo>
                  <a:cubicBezTo>
                    <a:pt x="1780" y="2277"/>
                    <a:pt x="1958" y="1921"/>
                    <a:pt x="2242" y="1850"/>
                  </a:cubicBezTo>
                  <a:cubicBezTo>
                    <a:pt x="1602" y="1068"/>
                    <a:pt x="855" y="46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5851344" y="2942140"/>
              <a:ext cx="72418" cy="102041"/>
            </a:xfrm>
            <a:custGeom>
              <a:rect b="b" l="l" r="r" t="t"/>
              <a:pathLst>
                <a:path extrusionOk="0" h="4013" w="2848">
                  <a:moveTo>
                    <a:pt x="1406" y="1"/>
                  </a:moveTo>
                  <a:cubicBezTo>
                    <a:pt x="1371" y="1"/>
                    <a:pt x="1335" y="9"/>
                    <a:pt x="1317" y="27"/>
                  </a:cubicBezTo>
                  <a:cubicBezTo>
                    <a:pt x="997" y="347"/>
                    <a:pt x="1" y="1522"/>
                    <a:pt x="1" y="2482"/>
                  </a:cubicBezTo>
                  <a:cubicBezTo>
                    <a:pt x="1" y="3621"/>
                    <a:pt x="641" y="4012"/>
                    <a:pt x="1424" y="4012"/>
                  </a:cubicBezTo>
                  <a:cubicBezTo>
                    <a:pt x="2207" y="4012"/>
                    <a:pt x="2847" y="3621"/>
                    <a:pt x="2847" y="2482"/>
                  </a:cubicBezTo>
                  <a:cubicBezTo>
                    <a:pt x="2847" y="1522"/>
                    <a:pt x="1816" y="347"/>
                    <a:pt x="1495" y="27"/>
                  </a:cubicBezTo>
                  <a:cubicBezTo>
                    <a:pt x="1477" y="9"/>
                    <a:pt x="1442" y="1"/>
                    <a:pt x="1406"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5702974" y="2829954"/>
              <a:ext cx="73307" cy="102041"/>
            </a:xfrm>
            <a:custGeom>
              <a:rect b="b" l="l" r="r" t="t"/>
              <a:pathLst>
                <a:path extrusionOk="0" h="4013" w="2883">
                  <a:moveTo>
                    <a:pt x="1428" y="1"/>
                  </a:moveTo>
                  <a:cubicBezTo>
                    <a:pt x="1397" y="1"/>
                    <a:pt x="1370" y="9"/>
                    <a:pt x="1353" y="27"/>
                  </a:cubicBezTo>
                  <a:cubicBezTo>
                    <a:pt x="1032" y="383"/>
                    <a:pt x="1" y="1557"/>
                    <a:pt x="1" y="2482"/>
                  </a:cubicBezTo>
                  <a:cubicBezTo>
                    <a:pt x="1" y="3621"/>
                    <a:pt x="641" y="4012"/>
                    <a:pt x="1424" y="4012"/>
                  </a:cubicBezTo>
                  <a:cubicBezTo>
                    <a:pt x="2242" y="4012"/>
                    <a:pt x="2883" y="3621"/>
                    <a:pt x="2883" y="2482"/>
                  </a:cubicBezTo>
                  <a:cubicBezTo>
                    <a:pt x="2883" y="1557"/>
                    <a:pt x="1851" y="383"/>
                    <a:pt x="1531" y="27"/>
                  </a:cubicBezTo>
                  <a:cubicBezTo>
                    <a:pt x="1495" y="9"/>
                    <a:pt x="1459" y="1"/>
                    <a:pt x="142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5845928" y="2763232"/>
              <a:ext cx="72392" cy="101812"/>
            </a:xfrm>
            <a:custGeom>
              <a:rect b="b" l="l" r="r" t="t"/>
              <a:pathLst>
                <a:path extrusionOk="0" h="4004" w="2847">
                  <a:moveTo>
                    <a:pt x="1419" y="0"/>
                  </a:moveTo>
                  <a:cubicBezTo>
                    <a:pt x="1388" y="0"/>
                    <a:pt x="1352" y="18"/>
                    <a:pt x="1317" y="54"/>
                  </a:cubicBezTo>
                  <a:cubicBezTo>
                    <a:pt x="1032" y="374"/>
                    <a:pt x="0" y="1548"/>
                    <a:pt x="0" y="2509"/>
                  </a:cubicBezTo>
                  <a:cubicBezTo>
                    <a:pt x="0" y="3612"/>
                    <a:pt x="641" y="4003"/>
                    <a:pt x="1424" y="4003"/>
                  </a:cubicBezTo>
                  <a:cubicBezTo>
                    <a:pt x="2206" y="4003"/>
                    <a:pt x="2847" y="3612"/>
                    <a:pt x="2847" y="2509"/>
                  </a:cubicBezTo>
                  <a:cubicBezTo>
                    <a:pt x="2847" y="1548"/>
                    <a:pt x="1815" y="374"/>
                    <a:pt x="1495" y="54"/>
                  </a:cubicBezTo>
                  <a:cubicBezTo>
                    <a:pt x="1477" y="18"/>
                    <a:pt x="1450" y="0"/>
                    <a:pt x="1419"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5514785" y="2735643"/>
              <a:ext cx="126705" cy="342661"/>
            </a:xfrm>
            <a:custGeom>
              <a:rect b="b" l="l" r="r" t="t"/>
              <a:pathLst>
                <a:path extrusionOk="0" h="13476" w="4983">
                  <a:moveTo>
                    <a:pt x="2741" y="0"/>
                  </a:moveTo>
                  <a:cubicBezTo>
                    <a:pt x="1904" y="0"/>
                    <a:pt x="1068" y="570"/>
                    <a:pt x="1139" y="1708"/>
                  </a:cubicBezTo>
                  <a:lnTo>
                    <a:pt x="1139" y="9643"/>
                  </a:lnTo>
                  <a:cubicBezTo>
                    <a:pt x="1" y="10781"/>
                    <a:pt x="392" y="12703"/>
                    <a:pt x="1887" y="13307"/>
                  </a:cubicBezTo>
                  <a:cubicBezTo>
                    <a:pt x="2170" y="13422"/>
                    <a:pt x="2458" y="13476"/>
                    <a:pt x="2738" y="13476"/>
                  </a:cubicBezTo>
                  <a:cubicBezTo>
                    <a:pt x="3931" y="13476"/>
                    <a:pt x="4982" y="12505"/>
                    <a:pt x="4982" y="11208"/>
                  </a:cubicBezTo>
                  <a:cubicBezTo>
                    <a:pt x="4982" y="10639"/>
                    <a:pt x="4769" y="10070"/>
                    <a:pt x="4342" y="9643"/>
                  </a:cubicBezTo>
                  <a:lnTo>
                    <a:pt x="4342" y="1708"/>
                  </a:lnTo>
                  <a:cubicBezTo>
                    <a:pt x="4413" y="570"/>
                    <a:pt x="3577" y="0"/>
                    <a:pt x="2741" y="0"/>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5553689" y="2764504"/>
              <a:ext cx="62450" cy="286898"/>
            </a:xfrm>
            <a:custGeom>
              <a:rect b="b" l="l" r="r" t="t"/>
              <a:pathLst>
                <a:path extrusionOk="0" h="11283" w="2456">
                  <a:moveTo>
                    <a:pt x="1165" y="0"/>
                  </a:moveTo>
                  <a:cubicBezTo>
                    <a:pt x="1145" y="0"/>
                    <a:pt x="1124" y="2"/>
                    <a:pt x="1104" y="4"/>
                  </a:cubicBezTo>
                  <a:cubicBezTo>
                    <a:pt x="855" y="75"/>
                    <a:pt x="641" y="289"/>
                    <a:pt x="677" y="573"/>
                  </a:cubicBezTo>
                  <a:lnTo>
                    <a:pt x="677" y="8935"/>
                  </a:lnTo>
                  <a:lnTo>
                    <a:pt x="357" y="9219"/>
                  </a:lnTo>
                  <a:cubicBezTo>
                    <a:pt x="108" y="9468"/>
                    <a:pt x="1" y="9789"/>
                    <a:pt x="36" y="10109"/>
                  </a:cubicBezTo>
                  <a:cubicBezTo>
                    <a:pt x="36" y="10749"/>
                    <a:pt x="534" y="11247"/>
                    <a:pt x="1175" y="11247"/>
                  </a:cubicBezTo>
                  <a:lnTo>
                    <a:pt x="1211" y="11283"/>
                  </a:lnTo>
                  <a:cubicBezTo>
                    <a:pt x="1922" y="11283"/>
                    <a:pt x="2456" y="10642"/>
                    <a:pt x="2385" y="9931"/>
                  </a:cubicBezTo>
                  <a:cubicBezTo>
                    <a:pt x="2349" y="9682"/>
                    <a:pt x="2207" y="9433"/>
                    <a:pt x="2029" y="9219"/>
                  </a:cubicBezTo>
                  <a:lnTo>
                    <a:pt x="1744" y="8935"/>
                  </a:lnTo>
                  <a:lnTo>
                    <a:pt x="1744" y="538"/>
                  </a:lnTo>
                  <a:cubicBezTo>
                    <a:pt x="1744" y="238"/>
                    <a:pt x="1464" y="0"/>
                    <a:pt x="1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5553689" y="2817978"/>
              <a:ext cx="62450" cy="232534"/>
            </a:xfrm>
            <a:custGeom>
              <a:rect b="b" l="l" r="r" t="t"/>
              <a:pathLst>
                <a:path extrusionOk="0" h="9145" w="2456">
                  <a:moveTo>
                    <a:pt x="677" y="0"/>
                  </a:moveTo>
                  <a:lnTo>
                    <a:pt x="677" y="6832"/>
                  </a:lnTo>
                  <a:lnTo>
                    <a:pt x="357" y="7152"/>
                  </a:lnTo>
                  <a:cubicBezTo>
                    <a:pt x="143" y="7365"/>
                    <a:pt x="1" y="7686"/>
                    <a:pt x="36" y="8006"/>
                  </a:cubicBezTo>
                  <a:cubicBezTo>
                    <a:pt x="72" y="8646"/>
                    <a:pt x="570" y="9109"/>
                    <a:pt x="1175" y="9144"/>
                  </a:cubicBezTo>
                  <a:lnTo>
                    <a:pt x="1211" y="9144"/>
                  </a:lnTo>
                  <a:cubicBezTo>
                    <a:pt x="1887" y="9144"/>
                    <a:pt x="2456" y="8539"/>
                    <a:pt x="2385" y="7863"/>
                  </a:cubicBezTo>
                  <a:cubicBezTo>
                    <a:pt x="2349" y="7579"/>
                    <a:pt x="2242" y="7330"/>
                    <a:pt x="2029" y="7116"/>
                  </a:cubicBezTo>
                  <a:lnTo>
                    <a:pt x="1744" y="6832"/>
                  </a:lnTo>
                  <a:lnTo>
                    <a:pt x="17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3" name="Google Shape;643;p53"/>
          <p:cNvPicPr preferRelativeResize="0"/>
          <p:nvPr/>
        </p:nvPicPr>
        <p:blipFill>
          <a:blip r:embed="rId4">
            <a:alphaModFix/>
          </a:blip>
          <a:stretch>
            <a:fillRect/>
          </a:stretch>
        </p:blipFill>
        <p:spPr>
          <a:xfrm flipH="1">
            <a:off x="7634568" y="410150"/>
            <a:ext cx="1298632" cy="531365"/>
          </a:xfrm>
          <a:prstGeom prst="rect">
            <a:avLst/>
          </a:prstGeom>
          <a:noFill/>
          <a:ln>
            <a:noFill/>
          </a:ln>
        </p:spPr>
      </p:pic>
      <p:pic>
        <p:nvPicPr>
          <p:cNvPr id="644" name="Google Shape;644;p53"/>
          <p:cNvPicPr preferRelativeResize="0"/>
          <p:nvPr/>
        </p:nvPicPr>
        <p:blipFill>
          <a:blip r:embed="rId4">
            <a:alphaModFix/>
          </a:blip>
          <a:stretch>
            <a:fillRect/>
          </a:stretch>
        </p:blipFill>
        <p:spPr>
          <a:xfrm>
            <a:off x="7025813" y="989258"/>
            <a:ext cx="784558" cy="3210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4"/>
          <p:cNvSpPr txBox="1"/>
          <p:nvPr>
            <p:ph type="title"/>
          </p:nvPr>
        </p:nvSpPr>
        <p:spPr>
          <a:xfrm>
            <a:off x="720000" y="1820623"/>
            <a:ext cx="68316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a:t>
            </a:r>
            <a:r>
              <a:rPr lang="en"/>
              <a:t>ame of the section</a:t>
            </a:r>
            <a:endParaRPr/>
          </a:p>
        </p:txBody>
      </p:sp>
      <p:sp>
        <p:nvSpPr>
          <p:cNvPr id="650" name="Google Shape;650;p54"/>
          <p:cNvSpPr txBox="1"/>
          <p:nvPr>
            <p:ph idx="1" type="subTitle"/>
          </p:nvPr>
        </p:nvSpPr>
        <p:spPr>
          <a:xfrm>
            <a:off x="720000" y="2735023"/>
            <a:ext cx="45720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 can enter a subtitle here if you need it</a:t>
            </a:r>
            <a:endParaRPr/>
          </a:p>
        </p:txBody>
      </p:sp>
      <p:sp>
        <p:nvSpPr>
          <p:cNvPr id="651" name="Google Shape;651;p54"/>
          <p:cNvSpPr txBox="1"/>
          <p:nvPr>
            <p:ph idx="2" type="title"/>
          </p:nvPr>
        </p:nvSpPr>
        <p:spPr>
          <a:xfrm>
            <a:off x="720000" y="978823"/>
            <a:ext cx="1188600" cy="841800"/>
          </a:xfrm>
          <a:prstGeom prst="rect">
            <a:avLst/>
          </a:prstGeom>
        </p:spPr>
        <p:txBody>
          <a:bodyPr anchorCtr="0" anchor="ctr" bIns="365750" lIns="0" spcFirstLastPara="1" rIns="0" wrap="square" tIns="91425">
            <a:noAutofit/>
          </a:bodyPr>
          <a:lstStyle/>
          <a:p>
            <a:pPr indent="0" lvl="0" marL="0" rtl="0" algn="l">
              <a:spcBef>
                <a:spcPts val="0"/>
              </a:spcBef>
              <a:spcAft>
                <a:spcPts val="0"/>
              </a:spcAft>
              <a:buNone/>
            </a:pPr>
            <a:r>
              <a:rPr lang="en"/>
              <a:t>02</a:t>
            </a:r>
            <a:endParaRPr/>
          </a:p>
        </p:txBody>
      </p:sp>
      <p:pic>
        <p:nvPicPr>
          <p:cNvPr id="652" name="Google Shape;652;p54"/>
          <p:cNvPicPr preferRelativeResize="0"/>
          <p:nvPr/>
        </p:nvPicPr>
        <p:blipFill>
          <a:blip r:embed="rId3">
            <a:alphaModFix/>
          </a:blip>
          <a:stretch>
            <a:fillRect/>
          </a:stretch>
        </p:blipFill>
        <p:spPr>
          <a:xfrm flipH="1">
            <a:off x="7551603" y="304800"/>
            <a:ext cx="1016925" cy="1025449"/>
          </a:xfrm>
          <a:prstGeom prst="rect">
            <a:avLst/>
          </a:prstGeom>
          <a:noFill/>
          <a:ln>
            <a:noFill/>
          </a:ln>
        </p:spPr>
      </p:pic>
      <p:pic>
        <p:nvPicPr>
          <p:cNvPr id="653" name="Google Shape;653;p54"/>
          <p:cNvPicPr preferRelativeResize="0"/>
          <p:nvPr/>
        </p:nvPicPr>
        <p:blipFill>
          <a:blip r:embed="rId4">
            <a:alphaModFix/>
          </a:blip>
          <a:stretch>
            <a:fillRect/>
          </a:stretch>
        </p:blipFill>
        <p:spPr>
          <a:xfrm>
            <a:off x="6980252" y="1363289"/>
            <a:ext cx="726835" cy="297398"/>
          </a:xfrm>
          <a:prstGeom prst="rect">
            <a:avLst/>
          </a:prstGeom>
          <a:noFill/>
          <a:ln>
            <a:noFill/>
          </a:ln>
        </p:spPr>
      </p:pic>
      <p:pic>
        <p:nvPicPr>
          <p:cNvPr id="654" name="Google Shape;654;p54"/>
          <p:cNvPicPr preferRelativeResize="0"/>
          <p:nvPr/>
        </p:nvPicPr>
        <p:blipFill>
          <a:blip r:embed="rId4">
            <a:alphaModFix/>
          </a:blip>
          <a:stretch>
            <a:fillRect/>
          </a:stretch>
        </p:blipFill>
        <p:spPr>
          <a:xfrm flipH="1">
            <a:off x="5177272" y="488816"/>
            <a:ext cx="1330893" cy="544524"/>
          </a:xfrm>
          <a:prstGeom prst="rect">
            <a:avLst/>
          </a:prstGeom>
          <a:noFill/>
          <a:ln>
            <a:noFill/>
          </a:ln>
        </p:spPr>
      </p:pic>
      <p:pic>
        <p:nvPicPr>
          <p:cNvPr id="655" name="Google Shape;655;p54"/>
          <p:cNvPicPr preferRelativeResize="0"/>
          <p:nvPr/>
        </p:nvPicPr>
        <p:blipFill>
          <a:blip r:embed="rId4">
            <a:alphaModFix/>
          </a:blip>
          <a:stretch>
            <a:fillRect/>
          </a:stretch>
        </p:blipFill>
        <p:spPr>
          <a:xfrm>
            <a:off x="3075984" y="1436371"/>
            <a:ext cx="939100" cy="384250"/>
          </a:xfrm>
          <a:prstGeom prst="rect">
            <a:avLst/>
          </a:prstGeom>
          <a:noFill/>
          <a:ln>
            <a:noFill/>
          </a:ln>
        </p:spPr>
      </p:pic>
      <p:pic>
        <p:nvPicPr>
          <p:cNvPr id="656" name="Google Shape;656;p54"/>
          <p:cNvPicPr preferRelativeResize="0"/>
          <p:nvPr/>
        </p:nvPicPr>
        <p:blipFill>
          <a:blip r:embed="rId4">
            <a:alphaModFix/>
          </a:blip>
          <a:stretch>
            <a:fillRect/>
          </a:stretch>
        </p:blipFill>
        <p:spPr>
          <a:xfrm flipH="1">
            <a:off x="1559627" y="1065914"/>
            <a:ext cx="726835" cy="297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5"/>
          <p:cNvSpPr txBox="1"/>
          <p:nvPr>
            <p:ph type="title"/>
          </p:nvPr>
        </p:nvSpPr>
        <p:spPr>
          <a:xfrm>
            <a:off x="1388100" y="981709"/>
            <a:ext cx="6367800" cy="21030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rPr lang="en"/>
              <a:t>Awesome words</a:t>
            </a:r>
            <a:endParaRPr/>
          </a:p>
        </p:txBody>
      </p:sp>
      <p:pic>
        <p:nvPicPr>
          <p:cNvPr id="662" name="Google Shape;662;p55"/>
          <p:cNvPicPr preferRelativeResize="0"/>
          <p:nvPr/>
        </p:nvPicPr>
        <p:blipFill>
          <a:blip r:embed="rId3">
            <a:alphaModFix/>
          </a:blip>
          <a:stretch>
            <a:fillRect/>
          </a:stretch>
        </p:blipFill>
        <p:spPr>
          <a:xfrm>
            <a:off x="391179" y="304800"/>
            <a:ext cx="1016925" cy="1025449"/>
          </a:xfrm>
          <a:prstGeom prst="rect">
            <a:avLst/>
          </a:prstGeom>
          <a:noFill/>
          <a:ln>
            <a:noFill/>
          </a:ln>
        </p:spPr>
      </p:pic>
      <p:pic>
        <p:nvPicPr>
          <p:cNvPr id="663" name="Google Shape;663;p55"/>
          <p:cNvPicPr preferRelativeResize="0"/>
          <p:nvPr/>
        </p:nvPicPr>
        <p:blipFill>
          <a:blip r:embed="rId4">
            <a:alphaModFix/>
          </a:blip>
          <a:stretch>
            <a:fillRect/>
          </a:stretch>
        </p:blipFill>
        <p:spPr>
          <a:xfrm>
            <a:off x="7513824" y="1421553"/>
            <a:ext cx="939162" cy="384250"/>
          </a:xfrm>
          <a:prstGeom prst="rect">
            <a:avLst/>
          </a:prstGeom>
          <a:noFill/>
          <a:ln>
            <a:noFill/>
          </a:ln>
        </p:spPr>
      </p:pic>
      <p:pic>
        <p:nvPicPr>
          <p:cNvPr id="664" name="Google Shape;664;p55"/>
          <p:cNvPicPr preferRelativeResize="0"/>
          <p:nvPr/>
        </p:nvPicPr>
        <p:blipFill>
          <a:blip r:embed="rId4">
            <a:alphaModFix/>
          </a:blip>
          <a:stretch>
            <a:fillRect/>
          </a:stretch>
        </p:blipFill>
        <p:spPr>
          <a:xfrm flipH="1">
            <a:off x="6255697" y="404491"/>
            <a:ext cx="1330893" cy="544524"/>
          </a:xfrm>
          <a:prstGeom prst="rect">
            <a:avLst/>
          </a:prstGeom>
          <a:noFill/>
          <a:ln>
            <a:noFill/>
          </a:ln>
        </p:spPr>
      </p:pic>
      <p:pic>
        <p:nvPicPr>
          <p:cNvPr id="665" name="Google Shape;665;p55"/>
          <p:cNvPicPr preferRelativeResize="0"/>
          <p:nvPr/>
        </p:nvPicPr>
        <p:blipFill>
          <a:blip r:embed="rId4">
            <a:alphaModFix/>
          </a:blip>
          <a:stretch>
            <a:fillRect/>
          </a:stretch>
        </p:blipFill>
        <p:spPr>
          <a:xfrm>
            <a:off x="1915334" y="2332396"/>
            <a:ext cx="939100" cy="384250"/>
          </a:xfrm>
          <a:prstGeom prst="rect">
            <a:avLst/>
          </a:prstGeom>
          <a:noFill/>
          <a:ln>
            <a:noFill/>
          </a:ln>
        </p:spPr>
      </p:pic>
      <p:pic>
        <p:nvPicPr>
          <p:cNvPr id="666" name="Google Shape;666;p55"/>
          <p:cNvPicPr preferRelativeResize="0"/>
          <p:nvPr/>
        </p:nvPicPr>
        <p:blipFill>
          <a:blip r:embed="rId4">
            <a:alphaModFix/>
          </a:blip>
          <a:stretch>
            <a:fillRect/>
          </a:stretch>
        </p:blipFill>
        <p:spPr>
          <a:xfrm flipH="1">
            <a:off x="1753277" y="1448464"/>
            <a:ext cx="726835" cy="297398"/>
          </a:xfrm>
          <a:prstGeom prst="rect">
            <a:avLst/>
          </a:prstGeom>
          <a:noFill/>
          <a:ln>
            <a:noFill/>
          </a:ln>
        </p:spPr>
      </p:pic>
      <p:pic>
        <p:nvPicPr>
          <p:cNvPr id="667" name="Google Shape;667;p55"/>
          <p:cNvPicPr preferRelativeResize="0"/>
          <p:nvPr/>
        </p:nvPicPr>
        <p:blipFill>
          <a:blip r:embed="rId4">
            <a:alphaModFix/>
          </a:blip>
          <a:stretch>
            <a:fillRect/>
          </a:stretch>
        </p:blipFill>
        <p:spPr>
          <a:xfrm>
            <a:off x="336402" y="1936389"/>
            <a:ext cx="726835" cy="2973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56"/>
          <p:cNvSpPr txBox="1"/>
          <p:nvPr>
            <p:ph type="title"/>
          </p:nvPr>
        </p:nvSpPr>
        <p:spPr>
          <a:xfrm>
            <a:off x="2743200" y="1083631"/>
            <a:ext cx="3657600" cy="9144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a:t>A</a:t>
            </a:r>
            <a:r>
              <a:rPr lang="en"/>
              <a:t> picture is worth a thousand words</a:t>
            </a:r>
            <a:endParaRPr/>
          </a:p>
        </p:txBody>
      </p:sp>
      <p:pic>
        <p:nvPicPr>
          <p:cNvPr id="673" name="Google Shape;673;p56"/>
          <p:cNvPicPr preferRelativeResize="0"/>
          <p:nvPr/>
        </p:nvPicPr>
        <p:blipFill>
          <a:blip r:embed="rId4">
            <a:alphaModFix/>
          </a:blip>
          <a:stretch>
            <a:fillRect/>
          </a:stretch>
        </p:blipFill>
        <p:spPr>
          <a:xfrm flipH="1">
            <a:off x="7551603" y="304800"/>
            <a:ext cx="1016925" cy="1025449"/>
          </a:xfrm>
          <a:prstGeom prst="rect">
            <a:avLst/>
          </a:prstGeom>
          <a:noFill/>
          <a:ln>
            <a:noFill/>
          </a:ln>
        </p:spPr>
      </p:pic>
      <p:pic>
        <p:nvPicPr>
          <p:cNvPr id="674" name="Google Shape;674;p56"/>
          <p:cNvPicPr preferRelativeResize="0"/>
          <p:nvPr/>
        </p:nvPicPr>
        <p:blipFill>
          <a:blip r:embed="rId5">
            <a:alphaModFix/>
          </a:blip>
          <a:stretch>
            <a:fillRect/>
          </a:stretch>
        </p:blipFill>
        <p:spPr>
          <a:xfrm>
            <a:off x="6736573" y="1207076"/>
            <a:ext cx="743132" cy="304047"/>
          </a:xfrm>
          <a:prstGeom prst="rect">
            <a:avLst/>
          </a:prstGeom>
          <a:noFill/>
          <a:ln>
            <a:noFill/>
          </a:ln>
        </p:spPr>
      </p:pic>
      <p:pic>
        <p:nvPicPr>
          <p:cNvPr id="675" name="Google Shape;675;p56"/>
          <p:cNvPicPr preferRelativeResize="0"/>
          <p:nvPr/>
        </p:nvPicPr>
        <p:blipFill>
          <a:blip r:embed="rId5">
            <a:alphaModFix/>
          </a:blip>
          <a:stretch>
            <a:fillRect/>
          </a:stretch>
        </p:blipFill>
        <p:spPr>
          <a:xfrm flipH="1">
            <a:off x="7479696" y="1480808"/>
            <a:ext cx="1053102" cy="430868"/>
          </a:xfrm>
          <a:prstGeom prst="rect">
            <a:avLst/>
          </a:prstGeom>
          <a:noFill/>
          <a:ln>
            <a:noFill/>
          </a:ln>
        </p:spPr>
      </p:pic>
      <p:pic>
        <p:nvPicPr>
          <p:cNvPr id="676" name="Google Shape;676;p56"/>
          <p:cNvPicPr preferRelativeResize="0"/>
          <p:nvPr/>
        </p:nvPicPr>
        <p:blipFill>
          <a:blip r:embed="rId5">
            <a:alphaModFix/>
          </a:blip>
          <a:stretch>
            <a:fillRect/>
          </a:stretch>
        </p:blipFill>
        <p:spPr>
          <a:xfrm flipH="1">
            <a:off x="356590" y="391302"/>
            <a:ext cx="726835" cy="297398"/>
          </a:xfrm>
          <a:prstGeom prst="rect">
            <a:avLst/>
          </a:prstGeom>
          <a:noFill/>
          <a:ln>
            <a:noFill/>
          </a:ln>
        </p:spPr>
      </p:pic>
      <p:pic>
        <p:nvPicPr>
          <p:cNvPr id="677" name="Google Shape;677;p56"/>
          <p:cNvPicPr preferRelativeResize="0"/>
          <p:nvPr/>
        </p:nvPicPr>
        <p:blipFill>
          <a:blip r:embed="rId5">
            <a:alphaModFix/>
          </a:blip>
          <a:stretch>
            <a:fillRect/>
          </a:stretch>
        </p:blipFill>
        <p:spPr>
          <a:xfrm>
            <a:off x="1044877" y="925614"/>
            <a:ext cx="726835" cy="2973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7"/>
          <p:cNvSpPr txBox="1"/>
          <p:nvPr>
            <p:ph type="title"/>
          </p:nvPr>
        </p:nvSpPr>
        <p:spPr>
          <a:xfrm>
            <a:off x="720000" y="1611600"/>
            <a:ext cx="4206300" cy="1005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A</a:t>
            </a:r>
            <a:r>
              <a:rPr lang="en"/>
              <a:t> picture always reinforces the concept</a:t>
            </a:r>
            <a:endParaRPr/>
          </a:p>
        </p:txBody>
      </p:sp>
      <p:sp>
        <p:nvSpPr>
          <p:cNvPr id="683" name="Google Shape;683;p57"/>
          <p:cNvSpPr txBox="1"/>
          <p:nvPr>
            <p:ph idx="1" type="subTitle"/>
          </p:nvPr>
        </p:nvSpPr>
        <p:spPr>
          <a:xfrm>
            <a:off x="720000" y="2795100"/>
            <a:ext cx="3840600" cy="914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Here you </a:t>
            </a:r>
            <a:r>
              <a:rPr lang="en"/>
              <a:t>can</a:t>
            </a:r>
            <a:r>
              <a:rPr lang="en"/>
              <a:t> give a brief description of the topic you want to talk about. For example, if you want to talk about Mercury, you </a:t>
            </a:r>
            <a:r>
              <a:rPr lang="en"/>
              <a:t>can</a:t>
            </a:r>
            <a:r>
              <a:rPr lang="en"/>
              <a:t> say that it’s the smallest planet in the entire Solar System</a:t>
            </a:r>
            <a:endParaRPr/>
          </a:p>
        </p:txBody>
      </p:sp>
      <p:pic>
        <p:nvPicPr>
          <p:cNvPr id="684" name="Google Shape;684;p57"/>
          <p:cNvPicPr preferRelativeResize="0"/>
          <p:nvPr/>
        </p:nvPicPr>
        <p:blipFill rotWithShape="1">
          <a:blip r:embed="rId3">
            <a:alphaModFix/>
          </a:blip>
          <a:srcRect b="0" l="43553" r="0" t="0"/>
          <a:stretch/>
        </p:blipFill>
        <p:spPr>
          <a:xfrm>
            <a:off x="5257275" y="540000"/>
            <a:ext cx="3440400" cy="4063500"/>
          </a:xfrm>
          <a:prstGeom prst="roundRect">
            <a:avLst>
              <a:gd fmla="val 16667" name="adj"/>
            </a:avLst>
          </a:prstGeom>
          <a:noFill/>
          <a:ln cap="flat" cmpd="sng" w="19050">
            <a:solidFill>
              <a:schemeClr val="dk1"/>
            </a:solidFill>
            <a:prstDash val="solid"/>
            <a:round/>
            <a:headEnd len="sm" w="sm" type="none"/>
            <a:tailEnd len="sm" w="sm" type="none"/>
          </a:ln>
        </p:spPr>
      </p:pic>
      <p:pic>
        <p:nvPicPr>
          <p:cNvPr id="685" name="Google Shape;685;p57"/>
          <p:cNvPicPr preferRelativeResize="0"/>
          <p:nvPr/>
        </p:nvPicPr>
        <p:blipFill>
          <a:blip r:embed="rId4">
            <a:alphaModFix/>
          </a:blip>
          <a:stretch>
            <a:fillRect/>
          </a:stretch>
        </p:blipFill>
        <p:spPr>
          <a:xfrm rot="10799989">
            <a:off x="4325098" y="-76194"/>
            <a:ext cx="1484526" cy="1418547"/>
          </a:xfrm>
          <a:prstGeom prst="rect">
            <a:avLst/>
          </a:prstGeom>
          <a:noFill/>
          <a:ln>
            <a:noFill/>
          </a:ln>
        </p:spPr>
      </p:pic>
      <p:pic>
        <p:nvPicPr>
          <p:cNvPr id="686" name="Google Shape;686;p57"/>
          <p:cNvPicPr preferRelativeResize="0"/>
          <p:nvPr/>
        </p:nvPicPr>
        <p:blipFill>
          <a:blip r:embed="rId5">
            <a:alphaModFix/>
          </a:blip>
          <a:stretch>
            <a:fillRect/>
          </a:stretch>
        </p:blipFill>
        <p:spPr>
          <a:xfrm>
            <a:off x="8108949" y="925053"/>
            <a:ext cx="939162" cy="384250"/>
          </a:xfrm>
          <a:prstGeom prst="rect">
            <a:avLst/>
          </a:prstGeom>
          <a:noFill/>
          <a:ln>
            <a:noFill/>
          </a:ln>
        </p:spPr>
      </p:pic>
      <p:pic>
        <p:nvPicPr>
          <p:cNvPr id="687" name="Google Shape;687;p57"/>
          <p:cNvPicPr preferRelativeResize="0"/>
          <p:nvPr/>
        </p:nvPicPr>
        <p:blipFill>
          <a:blip r:embed="rId5">
            <a:alphaModFix/>
          </a:blip>
          <a:stretch>
            <a:fillRect/>
          </a:stretch>
        </p:blipFill>
        <p:spPr>
          <a:xfrm flipH="1">
            <a:off x="7122072" y="248616"/>
            <a:ext cx="1330893" cy="544524"/>
          </a:xfrm>
          <a:prstGeom prst="rect">
            <a:avLst/>
          </a:prstGeom>
          <a:noFill/>
          <a:ln>
            <a:noFill/>
          </a:ln>
        </p:spPr>
      </p:pic>
      <p:pic>
        <p:nvPicPr>
          <p:cNvPr id="688" name="Google Shape;688;p57"/>
          <p:cNvPicPr preferRelativeResize="0"/>
          <p:nvPr/>
        </p:nvPicPr>
        <p:blipFill>
          <a:blip r:embed="rId5">
            <a:alphaModFix/>
          </a:blip>
          <a:stretch>
            <a:fillRect/>
          </a:stretch>
        </p:blipFill>
        <p:spPr>
          <a:xfrm flipH="1">
            <a:off x="4790252" y="2747314"/>
            <a:ext cx="726835" cy="297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8"/>
          <p:cNvSpPr txBox="1"/>
          <p:nvPr>
            <p:ph type="title"/>
          </p:nvPr>
        </p:nvSpPr>
        <p:spPr>
          <a:xfrm>
            <a:off x="1592400" y="1822328"/>
            <a:ext cx="6831600" cy="9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N</a:t>
            </a:r>
            <a:r>
              <a:rPr lang="en"/>
              <a:t>ame of the section</a:t>
            </a:r>
            <a:endParaRPr/>
          </a:p>
        </p:txBody>
      </p:sp>
      <p:sp>
        <p:nvSpPr>
          <p:cNvPr id="694" name="Google Shape;694;p58"/>
          <p:cNvSpPr txBox="1"/>
          <p:nvPr>
            <p:ph idx="1" type="subTitle"/>
          </p:nvPr>
        </p:nvSpPr>
        <p:spPr>
          <a:xfrm>
            <a:off x="3852000" y="2736728"/>
            <a:ext cx="4572000" cy="457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You can enter a subtitle here if you need it</a:t>
            </a:r>
            <a:endParaRPr/>
          </a:p>
        </p:txBody>
      </p:sp>
      <p:sp>
        <p:nvSpPr>
          <p:cNvPr id="695" name="Google Shape;695;p58"/>
          <p:cNvSpPr txBox="1"/>
          <p:nvPr>
            <p:ph idx="2" type="title"/>
          </p:nvPr>
        </p:nvSpPr>
        <p:spPr>
          <a:xfrm>
            <a:off x="6595200" y="980528"/>
            <a:ext cx="1828800" cy="841800"/>
          </a:xfrm>
          <a:prstGeom prst="rect">
            <a:avLst/>
          </a:prstGeom>
        </p:spPr>
        <p:txBody>
          <a:bodyPr anchorCtr="0" anchor="ctr" bIns="274300" lIns="0" spcFirstLastPara="1" rIns="0" wrap="square" tIns="0">
            <a:noAutofit/>
          </a:bodyPr>
          <a:lstStyle/>
          <a:p>
            <a:pPr indent="0" lvl="0" marL="0" rtl="0" algn="r">
              <a:spcBef>
                <a:spcPts val="0"/>
              </a:spcBef>
              <a:spcAft>
                <a:spcPts val="0"/>
              </a:spcAft>
              <a:buNone/>
            </a:pPr>
            <a:r>
              <a:rPr lang="en"/>
              <a:t>03</a:t>
            </a:r>
            <a:endParaRPr/>
          </a:p>
        </p:txBody>
      </p:sp>
      <p:pic>
        <p:nvPicPr>
          <p:cNvPr id="696" name="Google Shape;696;p58"/>
          <p:cNvPicPr preferRelativeResize="0"/>
          <p:nvPr/>
        </p:nvPicPr>
        <p:blipFill>
          <a:blip r:embed="rId3">
            <a:alphaModFix/>
          </a:blip>
          <a:stretch>
            <a:fillRect/>
          </a:stretch>
        </p:blipFill>
        <p:spPr>
          <a:xfrm>
            <a:off x="575472" y="304800"/>
            <a:ext cx="1016925" cy="1025449"/>
          </a:xfrm>
          <a:prstGeom prst="rect">
            <a:avLst/>
          </a:prstGeom>
          <a:noFill/>
          <a:ln>
            <a:noFill/>
          </a:ln>
        </p:spPr>
      </p:pic>
      <p:pic>
        <p:nvPicPr>
          <p:cNvPr id="697" name="Google Shape;697;p58"/>
          <p:cNvPicPr preferRelativeResize="0"/>
          <p:nvPr/>
        </p:nvPicPr>
        <p:blipFill>
          <a:blip r:embed="rId4">
            <a:alphaModFix/>
          </a:blip>
          <a:stretch>
            <a:fillRect/>
          </a:stretch>
        </p:blipFill>
        <p:spPr>
          <a:xfrm flipH="1">
            <a:off x="317502" y="1552153"/>
            <a:ext cx="939162" cy="384250"/>
          </a:xfrm>
          <a:prstGeom prst="rect">
            <a:avLst/>
          </a:prstGeom>
          <a:noFill/>
          <a:ln>
            <a:noFill/>
          </a:ln>
        </p:spPr>
      </p:pic>
      <p:pic>
        <p:nvPicPr>
          <p:cNvPr id="698" name="Google Shape;698;p58"/>
          <p:cNvPicPr preferRelativeResize="0"/>
          <p:nvPr/>
        </p:nvPicPr>
        <p:blipFill>
          <a:blip r:embed="rId4">
            <a:alphaModFix/>
          </a:blip>
          <a:stretch>
            <a:fillRect/>
          </a:stretch>
        </p:blipFill>
        <p:spPr>
          <a:xfrm>
            <a:off x="1098898" y="952366"/>
            <a:ext cx="1330893" cy="544524"/>
          </a:xfrm>
          <a:prstGeom prst="rect">
            <a:avLst/>
          </a:prstGeom>
          <a:noFill/>
          <a:ln>
            <a:noFill/>
          </a:ln>
        </p:spPr>
      </p:pic>
      <p:pic>
        <p:nvPicPr>
          <p:cNvPr id="699" name="Google Shape;699;p58"/>
          <p:cNvPicPr preferRelativeResize="0"/>
          <p:nvPr/>
        </p:nvPicPr>
        <p:blipFill>
          <a:blip r:embed="rId4">
            <a:alphaModFix/>
          </a:blip>
          <a:stretch>
            <a:fillRect/>
          </a:stretch>
        </p:blipFill>
        <p:spPr>
          <a:xfrm flipH="1">
            <a:off x="5320929" y="650546"/>
            <a:ext cx="939100" cy="384250"/>
          </a:xfrm>
          <a:prstGeom prst="rect">
            <a:avLst/>
          </a:prstGeom>
          <a:noFill/>
          <a:ln>
            <a:noFill/>
          </a:ln>
        </p:spPr>
      </p:pic>
      <p:pic>
        <p:nvPicPr>
          <p:cNvPr id="700" name="Google Shape;700;p58"/>
          <p:cNvPicPr preferRelativeResize="0"/>
          <p:nvPr/>
        </p:nvPicPr>
        <p:blipFill>
          <a:blip r:embed="rId4">
            <a:alphaModFix/>
          </a:blip>
          <a:stretch>
            <a:fillRect/>
          </a:stretch>
        </p:blipFill>
        <p:spPr>
          <a:xfrm>
            <a:off x="6857176" y="1252727"/>
            <a:ext cx="726835" cy="297398"/>
          </a:xfrm>
          <a:prstGeom prst="rect">
            <a:avLst/>
          </a:prstGeom>
          <a:noFill/>
          <a:ln>
            <a:noFill/>
          </a:ln>
        </p:spPr>
      </p:pic>
      <p:pic>
        <p:nvPicPr>
          <p:cNvPr id="701" name="Google Shape;701;p58"/>
          <p:cNvPicPr preferRelativeResize="0"/>
          <p:nvPr/>
        </p:nvPicPr>
        <p:blipFill>
          <a:blip r:embed="rId4">
            <a:alphaModFix/>
          </a:blip>
          <a:stretch>
            <a:fillRect/>
          </a:stretch>
        </p:blipFill>
        <p:spPr>
          <a:xfrm flipH="1">
            <a:off x="3735126" y="1524939"/>
            <a:ext cx="726835" cy="297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Contents of this template</a:t>
            </a:r>
            <a:endParaRPr/>
          </a:p>
        </p:txBody>
      </p:sp>
      <p:sp>
        <p:nvSpPr>
          <p:cNvPr id="236" name="Google Shape;236;p41"/>
          <p:cNvSpPr txBox="1"/>
          <p:nvPr>
            <p:ph idx="1" type="body"/>
          </p:nvPr>
        </p:nvSpPr>
        <p:spPr>
          <a:xfrm>
            <a:off x="720000" y="1311600"/>
            <a:ext cx="7704000" cy="329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Clr>
                <a:schemeClr val="dk1"/>
              </a:buClr>
              <a:buSzPts val="1200"/>
              <a:buAutoNum type="arabicPeriod"/>
            </a:pPr>
            <a:r>
              <a:rPr lang="en"/>
              <a:t>A slide structure based on a multi purpose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Clr>
                <a:schemeClr val="dk1"/>
              </a:buClr>
              <a:buSzPts val="1200"/>
              <a:buAutoNum type="arabicPeriod"/>
            </a:pPr>
            <a:r>
              <a:rPr lang="en"/>
              <a:t>To view this template with the correct fonts in ppt format, download and install on your computer the </a:t>
            </a:r>
            <a:r>
              <a:rPr b="1" lang="en">
                <a:solidFill>
                  <a:schemeClr val="hlink"/>
                </a:solidFill>
                <a:uFill>
                  <a:noFill/>
                </a:uFill>
                <a:hlinkClick action="ppaction://hlinksldjump" r:id="rId6"/>
              </a:rPr>
              <a:t>fonts that we have used</a:t>
            </a:r>
            <a:r>
              <a:rPr lang="en"/>
              <a:t>. You can learn how to download and install fonts </a:t>
            </a:r>
            <a:r>
              <a:rPr b="1" lang="en">
                <a:uFill>
                  <a:noFill/>
                </a:uFill>
                <a:hlinkClick r:id="rId7"/>
              </a:rPr>
              <a:t>here</a:t>
            </a:r>
            <a:r>
              <a:rPr lang="en"/>
              <a:t>.</a:t>
            </a:r>
            <a:endParaRPr/>
          </a:p>
          <a:p>
            <a:pPr indent="-304800" lvl="0" marL="457200" rtl="0" algn="l">
              <a:spcBef>
                <a:spcPts val="0"/>
              </a:spcBef>
              <a:spcAft>
                <a:spcPts val="0"/>
              </a:spcAft>
              <a:buClr>
                <a:schemeClr val="dk1"/>
              </a:buClr>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304800" lvl="0" marL="457200" rtl="0" algn="l">
              <a:spcBef>
                <a:spcPts val="0"/>
              </a:spcBef>
              <a:spcAft>
                <a:spcPts val="0"/>
              </a:spcAft>
              <a:buClr>
                <a:schemeClr val="dk1"/>
              </a:buClr>
              <a:buSzPts val="1200"/>
              <a:buAutoNum type="arabicPeriod"/>
            </a:pPr>
            <a:r>
              <a:rPr lang="en"/>
              <a:t>A </a:t>
            </a:r>
            <a:r>
              <a:rPr b="1" lang="en">
                <a:solidFill>
                  <a:schemeClr val="hlink"/>
                </a:solidFill>
                <a:uFill>
                  <a:noFill/>
                </a:uFill>
                <a:hlinkClick action="ppaction://hlinksldjump" r:id="rId9"/>
              </a:rPr>
              <a:t>thanks slide</a:t>
            </a:r>
            <a:r>
              <a:rPr lang="en"/>
              <a:t>, which you must keep so that proper credits for our design are given.</a:t>
            </a:r>
            <a:endParaRPr/>
          </a:p>
          <a:p>
            <a:pPr indent="-304800" lvl="0" marL="457200" rtl="0" algn="l">
              <a:spcBef>
                <a:spcPts val="0"/>
              </a:spcBef>
              <a:spcAft>
                <a:spcPts val="0"/>
              </a:spcAft>
              <a:buClr>
                <a:schemeClr val="dk1"/>
              </a:buClr>
              <a:buSzPts val="1200"/>
              <a:buAutoNum type="arabicPeriod"/>
            </a:pPr>
            <a:r>
              <a:rPr lang="en"/>
              <a:t>A </a:t>
            </a:r>
            <a:r>
              <a:rPr b="1" lang="en">
                <a:solidFill>
                  <a:schemeClr val="hlink"/>
                </a:solidFill>
                <a:uFill>
                  <a:noFill/>
                </a:uFill>
                <a:hlinkClick action="ppaction://hlinksldjump" r:id="rId10"/>
              </a:rPr>
              <a:t>resources slide</a:t>
            </a:r>
            <a:r>
              <a:rPr lang="en"/>
              <a:t>, where you’ll find links to all the elements used in the template.</a:t>
            </a:r>
            <a:endParaRPr/>
          </a:p>
          <a:p>
            <a:pPr indent="-304800" lvl="0" marL="457200" rtl="0" algn="l">
              <a:spcBef>
                <a:spcPts val="0"/>
              </a:spcBef>
              <a:spcAft>
                <a:spcPts val="0"/>
              </a:spcAft>
              <a:buClr>
                <a:schemeClr val="dk1"/>
              </a:buClr>
              <a:buSzPts val="1200"/>
              <a:buAutoNum type="arabicPeriod"/>
            </a:pPr>
            <a:r>
              <a:rPr b="1" lang="en">
                <a:solidFill>
                  <a:schemeClr val="hlink"/>
                </a:solidFill>
                <a:uFill>
                  <a:noFill/>
                </a:uFill>
                <a:hlinkClick action="ppaction://hlinksldjump" r:id="rId11"/>
              </a:rPr>
              <a:t>Instructions for use</a:t>
            </a:r>
            <a:r>
              <a:rPr lang="en"/>
              <a:t>.</a:t>
            </a:r>
            <a:endParaRPr/>
          </a:p>
          <a:p>
            <a:pPr indent="-304800" lvl="0" marL="457200" rtl="0" algn="l">
              <a:spcBef>
                <a:spcPts val="0"/>
              </a:spcBef>
              <a:spcAft>
                <a:spcPts val="0"/>
              </a:spcAft>
              <a:buClr>
                <a:schemeClr val="dk1"/>
              </a:buClr>
              <a:buSzPts val="1200"/>
              <a:buAutoNum type="arabicPeriod"/>
            </a:pPr>
            <a:r>
              <a:rPr lang="en"/>
              <a:t>Final slides with:</a:t>
            </a:r>
            <a:endParaRPr/>
          </a:p>
          <a:p>
            <a:pPr indent="-304800" lvl="0" marL="914400" rtl="0" algn="l">
              <a:spcBef>
                <a:spcPts val="0"/>
              </a:spcBef>
              <a:spcAft>
                <a:spcPts val="0"/>
              </a:spcAft>
              <a:buClr>
                <a:schemeClr val="dk1"/>
              </a:buClr>
              <a:buSzPts val="1200"/>
              <a:buChar char="●"/>
            </a:pPr>
            <a:r>
              <a:rPr lang="en"/>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304800" lvl="0" marL="914400" rtl="0" algn="l">
              <a:spcBef>
                <a:spcPts val="0"/>
              </a:spcBef>
              <a:spcAft>
                <a:spcPts val="0"/>
              </a:spcAft>
              <a:buClr>
                <a:schemeClr val="dk1"/>
              </a:buClr>
              <a:buSzPts val="1200"/>
              <a:buChar char="●"/>
            </a:pPr>
            <a:r>
              <a:rPr lang="en"/>
              <a:t>A </a:t>
            </a:r>
            <a:r>
              <a:rPr b="1" lang="en">
                <a:solidFill>
                  <a:schemeClr val="hlink"/>
                </a:solidFill>
                <a:uFill>
                  <a:noFill/>
                </a:uFill>
                <a:hlinkClick action="ppaction://hlinksldjump" r:id="rId14"/>
              </a:rPr>
              <a:t>selection of illustrations</a:t>
            </a:r>
            <a:r>
              <a:rPr b="1" lang="en"/>
              <a:t>.</a:t>
            </a:r>
            <a:r>
              <a:rPr lang="en"/>
              <a:t> You can also customize and animate them as you wish with the online editor. Visit</a:t>
            </a:r>
            <a:r>
              <a:rPr b="1" lang="en"/>
              <a:t> </a:t>
            </a:r>
            <a:r>
              <a:rPr b="1" lang="en">
                <a:uFill>
                  <a:noFill/>
                </a:uFill>
                <a:hlinkClick r:id="rId15"/>
              </a:rPr>
              <a:t>Storyset</a:t>
            </a:r>
            <a:r>
              <a:rPr lang="en"/>
              <a:t> to find more. </a:t>
            </a:r>
            <a:endParaRPr/>
          </a:p>
          <a:p>
            <a:pPr indent="-304800" lvl="0" marL="914400" rtl="0" algn="l">
              <a:spcBef>
                <a:spcPts val="0"/>
              </a:spcBef>
              <a:spcAft>
                <a:spcPts val="0"/>
              </a:spcAft>
              <a:buClr>
                <a:schemeClr val="dk1"/>
              </a:buClr>
              <a:buSzPts val="120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304800" lvl="0" marL="914400" rtl="0" algn="l">
              <a:spcBef>
                <a:spcPts val="0"/>
              </a:spcBef>
              <a:spcAft>
                <a:spcPts val="0"/>
              </a:spcAft>
              <a:buClr>
                <a:schemeClr val="dk1"/>
              </a:buClr>
              <a:buSzPts val="120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pic>
        <p:nvPicPr>
          <p:cNvPr id="237" name="Google Shape;237;p41"/>
          <p:cNvPicPr preferRelativeResize="0"/>
          <p:nvPr/>
        </p:nvPicPr>
        <p:blipFill>
          <a:blip r:embed="rId19">
            <a:alphaModFix/>
          </a:blip>
          <a:stretch>
            <a:fillRect/>
          </a:stretch>
        </p:blipFill>
        <p:spPr>
          <a:xfrm>
            <a:off x="7211100" y="223550"/>
            <a:ext cx="1656576" cy="677825"/>
          </a:xfrm>
          <a:prstGeom prst="rect">
            <a:avLst/>
          </a:prstGeom>
          <a:noFill/>
          <a:ln>
            <a:noFill/>
          </a:ln>
        </p:spPr>
      </p:pic>
      <p:pic>
        <p:nvPicPr>
          <p:cNvPr id="238" name="Google Shape;238;p41"/>
          <p:cNvPicPr preferRelativeResize="0"/>
          <p:nvPr/>
        </p:nvPicPr>
        <p:blipFill>
          <a:blip r:embed="rId19">
            <a:alphaModFix/>
          </a:blip>
          <a:stretch>
            <a:fillRect/>
          </a:stretch>
        </p:blipFill>
        <p:spPr>
          <a:xfrm>
            <a:off x="199802" y="958850"/>
            <a:ext cx="668923" cy="273699"/>
          </a:xfrm>
          <a:prstGeom prst="rect">
            <a:avLst/>
          </a:prstGeom>
          <a:noFill/>
          <a:ln>
            <a:noFill/>
          </a:ln>
        </p:spPr>
      </p:pic>
      <p:pic>
        <p:nvPicPr>
          <p:cNvPr id="239" name="Google Shape;239;p41"/>
          <p:cNvPicPr preferRelativeResize="0"/>
          <p:nvPr/>
        </p:nvPicPr>
        <p:blipFill>
          <a:blip r:embed="rId19">
            <a:alphaModFix/>
          </a:blip>
          <a:stretch>
            <a:fillRect/>
          </a:stretch>
        </p:blipFill>
        <p:spPr>
          <a:xfrm flipH="1">
            <a:off x="6396198" y="932775"/>
            <a:ext cx="849101" cy="347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9"/>
          <p:cNvSpPr txBox="1"/>
          <p:nvPr>
            <p:ph type="title"/>
          </p:nvPr>
        </p:nvSpPr>
        <p:spPr>
          <a:xfrm>
            <a:off x="719950" y="1272637"/>
            <a:ext cx="7704000" cy="1371600"/>
          </a:xfrm>
          <a:prstGeom prst="rect">
            <a:avLst/>
          </a:prstGeom>
        </p:spPr>
        <p:txBody>
          <a:bodyPr anchorCtr="0" anchor="ctr" bIns="365750" lIns="0" spcFirstLastPara="1" rIns="0" wrap="square" tIns="0">
            <a:noAutofit/>
          </a:bodyPr>
          <a:lstStyle/>
          <a:p>
            <a:pPr indent="0" lvl="0" marL="0" rtl="0" algn="ctr">
              <a:spcBef>
                <a:spcPts val="0"/>
              </a:spcBef>
              <a:spcAft>
                <a:spcPts val="0"/>
              </a:spcAft>
              <a:buNone/>
            </a:pPr>
            <a:r>
              <a:rPr lang="en"/>
              <a:t>123,456,789</a:t>
            </a:r>
            <a:endParaRPr/>
          </a:p>
        </p:txBody>
      </p:sp>
      <p:sp>
        <p:nvSpPr>
          <p:cNvPr id="707" name="Google Shape;707;p59"/>
          <p:cNvSpPr txBox="1"/>
          <p:nvPr>
            <p:ph idx="1" type="subTitle"/>
          </p:nvPr>
        </p:nvSpPr>
        <p:spPr>
          <a:xfrm>
            <a:off x="2483525" y="2644237"/>
            <a:ext cx="41769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pic>
        <p:nvPicPr>
          <p:cNvPr id="708" name="Google Shape;708;p59"/>
          <p:cNvPicPr preferRelativeResize="0"/>
          <p:nvPr/>
        </p:nvPicPr>
        <p:blipFill>
          <a:blip r:embed="rId3">
            <a:alphaModFix/>
          </a:blip>
          <a:stretch>
            <a:fillRect/>
          </a:stretch>
        </p:blipFill>
        <p:spPr>
          <a:xfrm flipH="1">
            <a:off x="7805451" y="304800"/>
            <a:ext cx="1016925" cy="1025449"/>
          </a:xfrm>
          <a:prstGeom prst="rect">
            <a:avLst/>
          </a:prstGeom>
          <a:noFill/>
          <a:ln>
            <a:noFill/>
          </a:ln>
        </p:spPr>
      </p:pic>
      <p:pic>
        <p:nvPicPr>
          <p:cNvPr id="709" name="Google Shape;709;p59"/>
          <p:cNvPicPr preferRelativeResize="0"/>
          <p:nvPr/>
        </p:nvPicPr>
        <p:blipFill>
          <a:blip r:embed="rId4">
            <a:alphaModFix/>
          </a:blip>
          <a:stretch>
            <a:fillRect/>
          </a:stretch>
        </p:blipFill>
        <p:spPr>
          <a:xfrm>
            <a:off x="7916764" y="2073175"/>
            <a:ext cx="794301" cy="324974"/>
          </a:xfrm>
          <a:prstGeom prst="rect">
            <a:avLst/>
          </a:prstGeom>
          <a:noFill/>
          <a:ln>
            <a:noFill/>
          </a:ln>
        </p:spPr>
      </p:pic>
      <p:pic>
        <p:nvPicPr>
          <p:cNvPr id="710" name="Google Shape;710;p59"/>
          <p:cNvPicPr preferRelativeResize="0"/>
          <p:nvPr/>
        </p:nvPicPr>
        <p:blipFill>
          <a:blip r:embed="rId4">
            <a:alphaModFix/>
          </a:blip>
          <a:stretch>
            <a:fillRect/>
          </a:stretch>
        </p:blipFill>
        <p:spPr>
          <a:xfrm flipH="1">
            <a:off x="5192997" y="545266"/>
            <a:ext cx="1330893" cy="544524"/>
          </a:xfrm>
          <a:prstGeom prst="rect">
            <a:avLst/>
          </a:prstGeom>
          <a:noFill/>
          <a:ln>
            <a:noFill/>
          </a:ln>
        </p:spPr>
      </p:pic>
      <p:pic>
        <p:nvPicPr>
          <p:cNvPr id="711" name="Google Shape;711;p59"/>
          <p:cNvPicPr preferRelativeResize="0"/>
          <p:nvPr/>
        </p:nvPicPr>
        <p:blipFill>
          <a:blip r:embed="rId4">
            <a:alphaModFix/>
          </a:blip>
          <a:stretch>
            <a:fillRect/>
          </a:stretch>
        </p:blipFill>
        <p:spPr>
          <a:xfrm>
            <a:off x="1306034" y="2411171"/>
            <a:ext cx="939100" cy="384250"/>
          </a:xfrm>
          <a:prstGeom prst="rect">
            <a:avLst/>
          </a:prstGeom>
          <a:noFill/>
          <a:ln>
            <a:noFill/>
          </a:ln>
        </p:spPr>
      </p:pic>
      <p:pic>
        <p:nvPicPr>
          <p:cNvPr id="712" name="Google Shape;712;p59"/>
          <p:cNvPicPr preferRelativeResize="0"/>
          <p:nvPr/>
        </p:nvPicPr>
        <p:blipFill>
          <a:blip r:embed="rId4">
            <a:alphaModFix/>
          </a:blip>
          <a:stretch>
            <a:fillRect/>
          </a:stretch>
        </p:blipFill>
        <p:spPr>
          <a:xfrm flipH="1">
            <a:off x="2636502" y="1580714"/>
            <a:ext cx="726835" cy="297398"/>
          </a:xfrm>
          <a:prstGeom prst="rect">
            <a:avLst/>
          </a:prstGeom>
          <a:noFill/>
          <a:ln>
            <a:noFill/>
          </a:ln>
        </p:spPr>
      </p:pic>
      <p:pic>
        <p:nvPicPr>
          <p:cNvPr id="713" name="Google Shape;713;p59"/>
          <p:cNvPicPr preferRelativeResize="0"/>
          <p:nvPr/>
        </p:nvPicPr>
        <p:blipFill>
          <a:blip r:embed="rId4">
            <a:alphaModFix/>
          </a:blip>
          <a:stretch>
            <a:fillRect/>
          </a:stretch>
        </p:blipFill>
        <p:spPr>
          <a:xfrm>
            <a:off x="204177" y="1775789"/>
            <a:ext cx="726835" cy="2973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0"/>
          <p:cNvSpPr txBox="1"/>
          <p:nvPr>
            <p:ph type="title"/>
          </p:nvPr>
        </p:nvSpPr>
        <p:spPr>
          <a:xfrm>
            <a:off x="1999975" y="540000"/>
            <a:ext cx="5144100" cy="8283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333,000</a:t>
            </a:r>
            <a:endParaRPr/>
          </a:p>
        </p:txBody>
      </p:sp>
      <p:sp>
        <p:nvSpPr>
          <p:cNvPr id="719" name="Google Shape;719;p60"/>
          <p:cNvSpPr txBox="1"/>
          <p:nvPr>
            <p:ph idx="1" type="subTitle"/>
          </p:nvPr>
        </p:nvSpPr>
        <p:spPr>
          <a:xfrm>
            <a:off x="1999975" y="1368303"/>
            <a:ext cx="5144100" cy="27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Earths is the Sun’s mass</a:t>
            </a:r>
            <a:endParaRPr/>
          </a:p>
        </p:txBody>
      </p:sp>
      <p:sp>
        <p:nvSpPr>
          <p:cNvPr id="720" name="Google Shape;720;p60"/>
          <p:cNvSpPr txBox="1"/>
          <p:nvPr>
            <p:ph idx="2" type="title"/>
          </p:nvPr>
        </p:nvSpPr>
        <p:spPr>
          <a:xfrm>
            <a:off x="1999975" y="2020492"/>
            <a:ext cx="5144100" cy="8283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24h 37m 23s</a:t>
            </a:r>
            <a:endParaRPr/>
          </a:p>
        </p:txBody>
      </p:sp>
      <p:sp>
        <p:nvSpPr>
          <p:cNvPr id="721" name="Google Shape;721;p60"/>
          <p:cNvSpPr txBox="1"/>
          <p:nvPr>
            <p:ph idx="3" type="subTitle"/>
          </p:nvPr>
        </p:nvSpPr>
        <p:spPr>
          <a:xfrm>
            <a:off x="1999975" y="2848795"/>
            <a:ext cx="5144100" cy="27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a:t>
            </a:r>
            <a:r>
              <a:rPr lang="en"/>
              <a:t>s Jupiter's rotation period</a:t>
            </a:r>
            <a:endParaRPr/>
          </a:p>
        </p:txBody>
      </p:sp>
      <p:sp>
        <p:nvSpPr>
          <p:cNvPr id="722" name="Google Shape;722;p60"/>
          <p:cNvSpPr txBox="1"/>
          <p:nvPr>
            <p:ph idx="4" type="title"/>
          </p:nvPr>
        </p:nvSpPr>
        <p:spPr>
          <a:xfrm>
            <a:off x="1999975" y="3500997"/>
            <a:ext cx="5144100" cy="8283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87</a:t>
            </a:r>
            <a:r>
              <a:rPr lang="en"/>
              <a:t>6,000 km</a:t>
            </a:r>
            <a:endParaRPr/>
          </a:p>
        </p:txBody>
      </p:sp>
      <p:sp>
        <p:nvSpPr>
          <p:cNvPr id="723" name="Google Shape;723;p60"/>
          <p:cNvSpPr txBox="1"/>
          <p:nvPr>
            <p:ph idx="5" type="subTitle"/>
          </p:nvPr>
        </p:nvSpPr>
        <p:spPr>
          <a:xfrm>
            <a:off x="1999975" y="4329299"/>
            <a:ext cx="5144100" cy="27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a:t>
            </a:r>
            <a:r>
              <a:rPr lang="en"/>
              <a:t>s the distance between Earth and the Moon</a:t>
            </a:r>
            <a:endParaRPr/>
          </a:p>
        </p:txBody>
      </p:sp>
      <p:pic>
        <p:nvPicPr>
          <p:cNvPr id="724" name="Google Shape;724;p60"/>
          <p:cNvPicPr preferRelativeResize="0"/>
          <p:nvPr/>
        </p:nvPicPr>
        <p:blipFill>
          <a:blip r:embed="rId3">
            <a:alphaModFix/>
          </a:blip>
          <a:stretch>
            <a:fillRect/>
          </a:stretch>
        </p:blipFill>
        <p:spPr>
          <a:xfrm flipH="1">
            <a:off x="1728002" y="3501003"/>
            <a:ext cx="939162" cy="384250"/>
          </a:xfrm>
          <a:prstGeom prst="rect">
            <a:avLst/>
          </a:prstGeom>
          <a:noFill/>
          <a:ln>
            <a:noFill/>
          </a:ln>
        </p:spPr>
      </p:pic>
      <p:pic>
        <p:nvPicPr>
          <p:cNvPr id="725" name="Google Shape;725;p60"/>
          <p:cNvPicPr preferRelativeResize="0"/>
          <p:nvPr/>
        </p:nvPicPr>
        <p:blipFill>
          <a:blip r:embed="rId3">
            <a:alphaModFix/>
          </a:blip>
          <a:stretch>
            <a:fillRect/>
          </a:stretch>
        </p:blipFill>
        <p:spPr>
          <a:xfrm>
            <a:off x="6483273" y="2162391"/>
            <a:ext cx="1330893" cy="544524"/>
          </a:xfrm>
          <a:prstGeom prst="rect">
            <a:avLst/>
          </a:prstGeom>
          <a:noFill/>
          <a:ln>
            <a:noFill/>
          </a:ln>
        </p:spPr>
      </p:pic>
      <p:pic>
        <p:nvPicPr>
          <p:cNvPr id="726" name="Google Shape;726;p60"/>
          <p:cNvPicPr preferRelativeResize="0"/>
          <p:nvPr/>
        </p:nvPicPr>
        <p:blipFill>
          <a:blip r:embed="rId3">
            <a:alphaModFix/>
          </a:blip>
          <a:stretch>
            <a:fillRect/>
          </a:stretch>
        </p:blipFill>
        <p:spPr>
          <a:xfrm flipH="1">
            <a:off x="1963951" y="539989"/>
            <a:ext cx="726835" cy="297398"/>
          </a:xfrm>
          <a:prstGeom prst="rect">
            <a:avLst/>
          </a:prstGeom>
          <a:noFill/>
          <a:ln>
            <a:noFill/>
          </a:ln>
        </p:spPr>
      </p:pic>
      <p:pic>
        <p:nvPicPr>
          <p:cNvPr id="727" name="Google Shape;727;p60"/>
          <p:cNvPicPr preferRelativeResize="0"/>
          <p:nvPr/>
        </p:nvPicPr>
        <p:blipFill>
          <a:blip r:embed="rId4">
            <a:alphaModFix/>
          </a:blip>
          <a:stretch>
            <a:fillRect/>
          </a:stretch>
        </p:blipFill>
        <p:spPr>
          <a:xfrm>
            <a:off x="391179" y="304800"/>
            <a:ext cx="1016925" cy="1025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1"/>
          <p:cNvSpPr txBox="1"/>
          <p:nvPr>
            <p:ph type="title"/>
          </p:nvPr>
        </p:nvSpPr>
        <p:spPr>
          <a:xfrm>
            <a:off x="720000" y="1840125"/>
            <a:ext cx="2011800" cy="822900"/>
          </a:xfrm>
          <a:prstGeom prst="rect">
            <a:avLst/>
          </a:prstGeom>
        </p:spPr>
        <p:txBody>
          <a:bodyPr anchorCtr="0" anchor="ctr" bIns="182875" lIns="0" spcFirstLastPara="1" rIns="0" wrap="square" tIns="0">
            <a:noAutofit/>
          </a:bodyPr>
          <a:lstStyle/>
          <a:p>
            <a:pPr indent="0" lvl="0" marL="0" rtl="0" algn="ctr">
              <a:spcBef>
                <a:spcPts val="0"/>
              </a:spcBef>
              <a:spcAft>
                <a:spcPts val="0"/>
              </a:spcAft>
              <a:buNone/>
            </a:pPr>
            <a:r>
              <a:rPr lang="en"/>
              <a:t>25%</a:t>
            </a:r>
            <a:endParaRPr/>
          </a:p>
        </p:txBody>
      </p:sp>
      <p:sp>
        <p:nvSpPr>
          <p:cNvPr id="733" name="Google Shape;733;p61"/>
          <p:cNvSpPr txBox="1"/>
          <p:nvPr>
            <p:ph idx="1" type="subTitle"/>
          </p:nvPr>
        </p:nvSpPr>
        <p:spPr>
          <a:xfrm>
            <a:off x="720000" y="2724163"/>
            <a:ext cx="20118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 is the second planet from the Sun</a:t>
            </a:r>
            <a:endParaRPr/>
          </a:p>
        </p:txBody>
      </p:sp>
      <p:sp>
        <p:nvSpPr>
          <p:cNvPr id="734" name="Google Shape;734;p61"/>
          <p:cNvSpPr txBox="1"/>
          <p:nvPr>
            <p:ph idx="2" type="title"/>
          </p:nvPr>
        </p:nvSpPr>
        <p:spPr>
          <a:xfrm>
            <a:off x="3566100" y="1840113"/>
            <a:ext cx="2011800" cy="822900"/>
          </a:xfrm>
          <a:prstGeom prst="rect">
            <a:avLst/>
          </a:prstGeom>
        </p:spPr>
        <p:txBody>
          <a:bodyPr anchorCtr="0" anchor="ctr" bIns="182875" lIns="0" spcFirstLastPara="1" rIns="0" wrap="square" tIns="0">
            <a:noAutofit/>
          </a:bodyPr>
          <a:lstStyle/>
          <a:p>
            <a:pPr indent="0" lvl="0" marL="0" rtl="0" algn="ctr">
              <a:spcBef>
                <a:spcPts val="0"/>
              </a:spcBef>
              <a:spcAft>
                <a:spcPts val="0"/>
              </a:spcAft>
              <a:buNone/>
            </a:pPr>
            <a:r>
              <a:rPr lang="en"/>
              <a:t>50</a:t>
            </a:r>
            <a:r>
              <a:rPr lang="en"/>
              <a:t>%</a:t>
            </a:r>
            <a:endParaRPr/>
          </a:p>
        </p:txBody>
      </p:sp>
      <p:sp>
        <p:nvSpPr>
          <p:cNvPr id="735" name="Google Shape;735;p61"/>
          <p:cNvSpPr txBox="1"/>
          <p:nvPr>
            <p:ph idx="3" type="subTitle"/>
          </p:nvPr>
        </p:nvSpPr>
        <p:spPr>
          <a:xfrm>
            <a:off x="3566100" y="2724138"/>
            <a:ext cx="20118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 is the biggest planet of them all</a:t>
            </a:r>
            <a:endParaRPr/>
          </a:p>
        </p:txBody>
      </p:sp>
      <p:sp>
        <p:nvSpPr>
          <p:cNvPr id="736" name="Google Shape;736;p61"/>
          <p:cNvSpPr txBox="1"/>
          <p:nvPr>
            <p:ph idx="4" type="title"/>
          </p:nvPr>
        </p:nvSpPr>
        <p:spPr>
          <a:xfrm>
            <a:off x="6412200" y="1840113"/>
            <a:ext cx="2011800" cy="822900"/>
          </a:xfrm>
          <a:prstGeom prst="rect">
            <a:avLst/>
          </a:prstGeom>
        </p:spPr>
        <p:txBody>
          <a:bodyPr anchorCtr="0" anchor="ctr" bIns="182875" lIns="0" spcFirstLastPara="1" rIns="0" wrap="square" tIns="0">
            <a:noAutofit/>
          </a:bodyPr>
          <a:lstStyle/>
          <a:p>
            <a:pPr indent="0" lvl="0" marL="0" rtl="0" algn="ctr">
              <a:spcBef>
                <a:spcPts val="0"/>
              </a:spcBef>
              <a:spcAft>
                <a:spcPts val="0"/>
              </a:spcAft>
              <a:buNone/>
            </a:pPr>
            <a:r>
              <a:rPr lang="en"/>
              <a:t>75%</a:t>
            </a:r>
            <a:endParaRPr/>
          </a:p>
        </p:txBody>
      </p:sp>
      <p:sp>
        <p:nvSpPr>
          <p:cNvPr id="737" name="Google Shape;737;p61"/>
          <p:cNvSpPr txBox="1"/>
          <p:nvPr>
            <p:ph idx="5" type="subTitle"/>
          </p:nvPr>
        </p:nvSpPr>
        <p:spPr>
          <a:xfrm>
            <a:off x="6412200" y="2724138"/>
            <a:ext cx="20118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738" name="Google Shape;738;p61"/>
          <p:cNvSpPr/>
          <p:nvPr/>
        </p:nvSpPr>
        <p:spPr>
          <a:xfrm>
            <a:off x="1268700" y="540000"/>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1"/>
          <p:cNvSpPr/>
          <p:nvPr/>
        </p:nvSpPr>
        <p:spPr>
          <a:xfrm>
            <a:off x="4114800" y="540000"/>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6960900" y="540000"/>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rot="5400000">
            <a:off x="1360200" y="631500"/>
            <a:ext cx="731400" cy="731400"/>
          </a:xfrm>
          <a:prstGeom prst="pie">
            <a:avLst>
              <a:gd fmla="val 10744040"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1"/>
          <p:cNvSpPr/>
          <p:nvPr/>
        </p:nvSpPr>
        <p:spPr>
          <a:xfrm rot="10800000">
            <a:off x="4206300" y="631500"/>
            <a:ext cx="731400" cy="731400"/>
          </a:xfrm>
          <a:prstGeom prst="pie">
            <a:avLst>
              <a:gd fmla="val 5402740"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1"/>
          <p:cNvSpPr/>
          <p:nvPr/>
        </p:nvSpPr>
        <p:spPr>
          <a:xfrm rot="10800000">
            <a:off x="7052400" y="631500"/>
            <a:ext cx="731400" cy="731400"/>
          </a:xfrm>
          <a:prstGeom prst="pie">
            <a:avLst>
              <a:gd fmla="val 23548"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61"/>
          <p:cNvPicPr preferRelativeResize="0"/>
          <p:nvPr/>
        </p:nvPicPr>
        <p:blipFill>
          <a:blip r:embed="rId3">
            <a:alphaModFix/>
          </a:blip>
          <a:stretch>
            <a:fillRect/>
          </a:stretch>
        </p:blipFill>
        <p:spPr>
          <a:xfrm flipH="1">
            <a:off x="1928102" y="999553"/>
            <a:ext cx="939162" cy="384250"/>
          </a:xfrm>
          <a:prstGeom prst="rect">
            <a:avLst/>
          </a:prstGeom>
          <a:noFill/>
          <a:ln>
            <a:noFill/>
          </a:ln>
        </p:spPr>
      </p:pic>
      <p:pic>
        <p:nvPicPr>
          <p:cNvPr id="745" name="Google Shape;745;p61"/>
          <p:cNvPicPr preferRelativeResize="0"/>
          <p:nvPr/>
        </p:nvPicPr>
        <p:blipFill>
          <a:blip r:embed="rId3">
            <a:alphaModFix/>
          </a:blip>
          <a:stretch>
            <a:fillRect/>
          </a:stretch>
        </p:blipFill>
        <p:spPr>
          <a:xfrm>
            <a:off x="4730998" y="343091"/>
            <a:ext cx="1330893" cy="544524"/>
          </a:xfrm>
          <a:prstGeom prst="rect">
            <a:avLst/>
          </a:prstGeom>
          <a:noFill/>
          <a:ln>
            <a:noFill/>
          </a:ln>
        </p:spPr>
      </p:pic>
      <p:pic>
        <p:nvPicPr>
          <p:cNvPr id="746" name="Google Shape;746;p61"/>
          <p:cNvPicPr preferRelativeResize="0"/>
          <p:nvPr/>
        </p:nvPicPr>
        <p:blipFill>
          <a:blip r:embed="rId3">
            <a:alphaModFix/>
          </a:blip>
          <a:stretch>
            <a:fillRect/>
          </a:stretch>
        </p:blipFill>
        <p:spPr>
          <a:xfrm flipH="1">
            <a:off x="6573726" y="1086414"/>
            <a:ext cx="726835" cy="297398"/>
          </a:xfrm>
          <a:prstGeom prst="rect">
            <a:avLst/>
          </a:prstGeom>
          <a:noFill/>
          <a:ln>
            <a:noFill/>
          </a:ln>
        </p:spPr>
      </p:pic>
      <p:cxnSp>
        <p:nvCxnSpPr>
          <p:cNvPr id="747" name="Google Shape;747;p61"/>
          <p:cNvCxnSpPr>
            <a:stCxn id="738" idx="4"/>
            <a:endCxn id="732" idx="0"/>
          </p:cNvCxnSpPr>
          <p:nvPr/>
        </p:nvCxnSpPr>
        <p:spPr>
          <a:xfrm>
            <a:off x="1725900" y="1454400"/>
            <a:ext cx="0" cy="385800"/>
          </a:xfrm>
          <a:prstGeom prst="straightConnector1">
            <a:avLst/>
          </a:prstGeom>
          <a:noFill/>
          <a:ln cap="flat" cmpd="sng" w="9525">
            <a:solidFill>
              <a:schemeClr val="dk1"/>
            </a:solidFill>
            <a:prstDash val="solid"/>
            <a:round/>
            <a:headEnd len="med" w="med" type="none"/>
            <a:tailEnd len="med" w="med" type="none"/>
          </a:ln>
        </p:spPr>
      </p:cxnSp>
      <p:cxnSp>
        <p:nvCxnSpPr>
          <p:cNvPr id="748" name="Google Shape;748;p61"/>
          <p:cNvCxnSpPr>
            <a:stCxn id="734" idx="0"/>
            <a:endCxn id="739" idx="4"/>
          </p:cNvCxnSpPr>
          <p:nvPr/>
        </p:nvCxnSpPr>
        <p:spPr>
          <a:xfrm rot="10800000">
            <a:off x="4572000" y="1454313"/>
            <a:ext cx="0" cy="385800"/>
          </a:xfrm>
          <a:prstGeom prst="straightConnector1">
            <a:avLst/>
          </a:prstGeom>
          <a:noFill/>
          <a:ln cap="flat" cmpd="sng" w="9525">
            <a:solidFill>
              <a:schemeClr val="dk1"/>
            </a:solidFill>
            <a:prstDash val="solid"/>
            <a:round/>
            <a:headEnd len="med" w="med" type="none"/>
            <a:tailEnd len="med" w="med" type="none"/>
          </a:ln>
        </p:spPr>
      </p:cxnSp>
      <p:cxnSp>
        <p:nvCxnSpPr>
          <p:cNvPr id="749" name="Google Shape;749;p61"/>
          <p:cNvCxnSpPr>
            <a:stCxn id="736" idx="0"/>
            <a:endCxn id="740" idx="4"/>
          </p:cNvCxnSpPr>
          <p:nvPr/>
        </p:nvCxnSpPr>
        <p:spPr>
          <a:xfrm rot="10800000">
            <a:off x="7418100" y="1454313"/>
            <a:ext cx="0" cy="385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2"/>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Video explanation</a:t>
            </a:r>
            <a:endParaRPr/>
          </a:p>
        </p:txBody>
      </p:sp>
      <p:sp>
        <p:nvSpPr>
          <p:cNvPr id="755" name="Google Shape;755;p62"/>
          <p:cNvSpPr txBox="1"/>
          <p:nvPr>
            <p:ph idx="1" type="subTitle"/>
          </p:nvPr>
        </p:nvSpPr>
        <p:spPr>
          <a:xfrm>
            <a:off x="6138000" y="2410200"/>
            <a:ext cx="2286000" cy="914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 can replace the image on the screen with your own work. Just right-click on it and select “Replace image”</a:t>
            </a:r>
            <a:endParaRPr/>
          </a:p>
        </p:txBody>
      </p:sp>
      <p:pic>
        <p:nvPicPr>
          <p:cNvPr id="756" name="Google Shape;756;p62"/>
          <p:cNvPicPr preferRelativeResize="0"/>
          <p:nvPr/>
        </p:nvPicPr>
        <p:blipFill rotWithShape="1">
          <a:blip r:embed="rId3">
            <a:alphaModFix/>
          </a:blip>
          <a:srcRect b="0" l="0" r="0" t="0"/>
          <a:stretch/>
        </p:blipFill>
        <p:spPr>
          <a:xfrm>
            <a:off x="752675" y="1477825"/>
            <a:ext cx="4940724" cy="2779150"/>
          </a:xfrm>
          <a:prstGeom prst="rect">
            <a:avLst/>
          </a:prstGeom>
          <a:noFill/>
          <a:ln cap="flat" cmpd="sng" w="38100">
            <a:solidFill>
              <a:schemeClr val="dk1"/>
            </a:solidFill>
            <a:prstDash val="solid"/>
            <a:round/>
            <a:headEnd len="sm" w="sm" type="none"/>
            <a:tailEnd len="sm" w="sm" type="none"/>
          </a:ln>
        </p:spPr>
      </p:pic>
      <p:grpSp>
        <p:nvGrpSpPr>
          <p:cNvPr id="757" name="Google Shape;757;p62"/>
          <p:cNvGrpSpPr/>
          <p:nvPr/>
        </p:nvGrpSpPr>
        <p:grpSpPr>
          <a:xfrm>
            <a:off x="2856288" y="2500650"/>
            <a:ext cx="733500" cy="733500"/>
            <a:chOff x="2856288" y="2500650"/>
            <a:chExt cx="733500" cy="733500"/>
          </a:xfrm>
        </p:grpSpPr>
        <p:sp>
          <p:nvSpPr>
            <p:cNvPr id="758" name="Google Shape;758;p62"/>
            <p:cNvSpPr/>
            <p:nvPr/>
          </p:nvSpPr>
          <p:spPr>
            <a:xfrm>
              <a:off x="2856288" y="2500650"/>
              <a:ext cx="733500" cy="733500"/>
            </a:xfrm>
            <a:prstGeom prst="ellipse">
              <a:avLst/>
            </a:prstGeom>
            <a:solidFill>
              <a:srgbClr val="0C343D">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2"/>
            <p:cNvSpPr/>
            <p:nvPr/>
          </p:nvSpPr>
          <p:spPr>
            <a:xfrm rot="5400000">
              <a:off x="3090300" y="2752650"/>
              <a:ext cx="265500" cy="229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0" name="Google Shape;760;p62"/>
          <p:cNvPicPr preferRelativeResize="0"/>
          <p:nvPr/>
        </p:nvPicPr>
        <p:blipFill>
          <a:blip r:embed="rId4">
            <a:alphaModFix/>
          </a:blip>
          <a:stretch>
            <a:fillRect/>
          </a:stretch>
        </p:blipFill>
        <p:spPr>
          <a:xfrm flipH="1">
            <a:off x="4451252" y="921653"/>
            <a:ext cx="939162" cy="384250"/>
          </a:xfrm>
          <a:prstGeom prst="rect">
            <a:avLst/>
          </a:prstGeom>
          <a:noFill/>
          <a:ln>
            <a:noFill/>
          </a:ln>
        </p:spPr>
      </p:pic>
      <p:pic>
        <p:nvPicPr>
          <p:cNvPr id="761" name="Google Shape;761;p62"/>
          <p:cNvPicPr preferRelativeResize="0"/>
          <p:nvPr/>
        </p:nvPicPr>
        <p:blipFill>
          <a:blip r:embed="rId4">
            <a:alphaModFix/>
          </a:blip>
          <a:stretch>
            <a:fillRect/>
          </a:stretch>
        </p:blipFill>
        <p:spPr>
          <a:xfrm>
            <a:off x="2258898" y="1118291"/>
            <a:ext cx="1330893" cy="544524"/>
          </a:xfrm>
          <a:prstGeom prst="rect">
            <a:avLst/>
          </a:prstGeom>
          <a:noFill/>
          <a:ln>
            <a:noFill/>
          </a:ln>
        </p:spPr>
      </p:pic>
      <p:pic>
        <p:nvPicPr>
          <p:cNvPr id="762" name="Google Shape;762;p62"/>
          <p:cNvPicPr preferRelativeResize="0"/>
          <p:nvPr/>
        </p:nvPicPr>
        <p:blipFill>
          <a:blip r:embed="rId4">
            <a:alphaModFix/>
          </a:blip>
          <a:stretch>
            <a:fillRect/>
          </a:stretch>
        </p:blipFill>
        <p:spPr>
          <a:xfrm flipH="1">
            <a:off x="5508101" y="1595577"/>
            <a:ext cx="726835" cy="2973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63"/>
          <p:cNvPicPr preferRelativeResize="0"/>
          <p:nvPr/>
        </p:nvPicPr>
        <p:blipFill>
          <a:blip r:embed="rId3">
            <a:alphaModFix/>
          </a:blip>
          <a:stretch>
            <a:fillRect/>
          </a:stretch>
        </p:blipFill>
        <p:spPr>
          <a:xfrm>
            <a:off x="0" y="1076313"/>
            <a:ext cx="9144000" cy="4067175"/>
          </a:xfrm>
          <a:prstGeom prst="rect">
            <a:avLst/>
          </a:prstGeom>
          <a:noFill/>
          <a:ln>
            <a:noFill/>
          </a:ln>
        </p:spPr>
      </p:pic>
      <p:pic>
        <p:nvPicPr>
          <p:cNvPr id="768" name="Google Shape;768;p63"/>
          <p:cNvPicPr preferRelativeResize="0"/>
          <p:nvPr/>
        </p:nvPicPr>
        <p:blipFill>
          <a:blip r:embed="rId4">
            <a:alphaModFix/>
          </a:blip>
          <a:stretch>
            <a:fillRect/>
          </a:stretch>
        </p:blipFill>
        <p:spPr>
          <a:xfrm>
            <a:off x="3286088" y="4002250"/>
            <a:ext cx="297375" cy="297375"/>
          </a:xfrm>
          <a:prstGeom prst="rect">
            <a:avLst/>
          </a:prstGeom>
          <a:noFill/>
          <a:ln>
            <a:noFill/>
          </a:ln>
        </p:spPr>
      </p:pic>
      <p:pic>
        <p:nvPicPr>
          <p:cNvPr id="769" name="Google Shape;769;p63"/>
          <p:cNvPicPr preferRelativeResize="0"/>
          <p:nvPr/>
        </p:nvPicPr>
        <p:blipFill>
          <a:blip r:embed="rId4">
            <a:alphaModFix/>
          </a:blip>
          <a:stretch>
            <a:fillRect/>
          </a:stretch>
        </p:blipFill>
        <p:spPr>
          <a:xfrm>
            <a:off x="6129288" y="4807138"/>
            <a:ext cx="297375" cy="297375"/>
          </a:xfrm>
          <a:prstGeom prst="rect">
            <a:avLst/>
          </a:prstGeom>
          <a:noFill/>
          <a:ln>
            <a:noFill/>
          </a:ln>
        </p:spPr>
      </p:pic>
      <p:pic>
        <p:nvPicPr>
          <p:cNvPr id="770" name="Google Shape;770;p63"/>
          <p:cNvPicPr preferRelativeResize="0"/>
          <p:nvPr/>
        </p:nvPicPr>
        <p:blipFill>
          <a:blip r:embed="rId5">
            <a:alphaModFix/>
          </a:blip>
          <a:stretch>
            <a:fillRect/>
          </a:stretch>
        </p:blipFill>
        <p:spPr>
          <a:xfrm flipH="1">
            <a:off x="2941147" y="1474278"/>
            <a:ext cx="1330893" cy="544524"/>
          </a:xfrm>
          <a:prstGeom prst="rect">
            <a:avLst/>
          </a:prstGeom>
          <a:noFill/>
          <a:ln>
            <a:noFill/>
          </a:ln>
        </p:spPr>
      </p:pic>
      <p:sp>
        <p:nvSpPr>
          <p:cNvPr id="771" name="Google Shape;771;p63"/>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photosynthesis works </a:t>
            </a:r>
            <a:endParaRPr/>
          </a:p>
        </p:txBody>
      </p:sp>
      <p:pic>
        <p:nvPicPr>
          <p:cNvPr id="772" name="Google Shape;772;p63"/>
          <p:cNvPicPr preferRelativeResize="0"/>
          <p:nvPr/>
        </p:nvPicPr>
        <p:blipFill>
          <a:blip r:embed="rId6">
            <a:alphaModFix/>
          </a:blip>
          <a:stretch>
            <a:fillRect/>
          </a:stretch>
        </p:blipFill>
        <p:spPr>
          <a:xfrm flipH="1">
            <a:off x="7606328" y="381000"/>
            <a:ext cx="1016925" cy="1025449"/>
          </a:xfrm>
          <a:prstGeom prst="rect">
            <a:avLst/>
          </a:prstGeom>
          <a:noFill/>
          <a:ln>
            <a:noFill/>
          </a:ln>
        </p:spPr>
      </p:pic>
      <p:pic>
        <p:nvPicPr>
          <p:cNvPr id="773" name="Google Shape;773;p63"/>
          <p:cNvPicPr preferRelativeResize="0"/>
          <p:nvPr/>
        </p:nvPicPr>
        <p:blipFill>
          <a:blip r:embed="rId5">
            <a:alphaModFix/>
          </a:blip>
          <a:stretch>
            <a:fillRect/>
          </a:stretch>
        </p:blipFill>
        <p:spPr>
          <a:xfrm>
            <a:off x="2360477" y="2423052"/>
            <a:ext cx="726835" cy="297398"/>
          </a:xfrm>
          <a:prstGeom prst="rect">
            <a:avLst/>
          </a:prstGeom>
          <a:noFill/>
          <a:ln>
            <a:noFill/>
          </a:ln>
        </p:spPr>
      </p:pic>
      <p:pic>
        <p:nvPicPr>
          <p:cNvPr id="774" name="Google Shape;774;p63"/>
          <p:cNvPicPr preferRelativeResize="0"/>
          <p:nvPr/>
        </p:nvPicPr>
        <p:blipFill>
          <a:blip r:embed="rId5">
            <a:alphaModFix/>
          </a:blip>
          <a:stretch>
            <a:fillRect/>
          </a:stretch>
        </p:blipFill>
        <p:spPr>
          <a:xfrm>
            <a:off x="5017159" y="1082196"/>
            <a:ext cx="939100" cy="384250"/>
          </a:xfrm>
          <a:prstGeom prst="rect">
            <a:avLst/>
          </a:prstGeom>
          <a:noFill/>
          <a:ln>
            <a:noFill/>
          </a:ln>
        </p:spPr>
      </p:pic>
      <p:sp>
        <p:nvSpPr>
          <p:cNvPr id="775" name="Google Shape;775;p63"/>
          <p:cNvSpPr txBox="1"/>
          <p:nvPr/>
        </p:nvSpPr>
        <p:spPr>
          <a:xfrm>
            <a:off x="713223" y="2800388"/>
            <a:ext cx="13716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Minerals</a:t>
            </a:r>
            <a:endParaRPr sz="3000">
              <a:solidFill>
                <a:schemeClr val="dk1"/>
              </a:solidFill>
              <a:latin typeface="Chela One"/>
              <a:ea typeface="Chela One"/>
              <a:cs typeface="Chela One"/>
              <a:sym typeface="Chela One"/>
            </a:endParaRPr>
          </a:p>
        </p:txBody>
      </p:sp>
      <p:sp>
        <p:nvSpPr>
          <p:cNvPr id="776" name="Google Shape;776;p63"/>
          <p:cNvSpPr txBox="1"/>
          <p:nvPr/>
        </p:nvSpPr>
        <p:spPr>
          <a:xfrm>
            <a:off x="713223" y="3257588"/>
            <a:ext cx="1371600" cy="6402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a:t>
            </a:r>
            <a:endParaRPr>
              <a:solidFill>
                <a:schemeClr val="dk1"/>
              </a:solidFill>
              <a:latin typeface="Assistant"/>
              <a:ea typeface="Assistant"/>
              <a:cs typeface="Assistant"/>
              <a:sym typeface="Assistant"/>
            </a:endParaRPr>
          </a:p>
        </p:txBody>
      </p:sp>
      <p:sp>
        <p:nvSpPr>
          <p:cNvPr id="777" name="Google Shape;777;p63"/>
          <p:cNvSpPr txBox="1"/>
          <p:nvPr/>
        </p:nvSpPr>
        <p:spPr>
          <a:xfrm>
            <a:off x="713223" y="1550588"/>
            <a:ext cx="13716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O</a:t>
            </a:r>
            <a:r>
              <a:rPr baseline="30000" lang="en" sz="3000">
                <a:solidFill>
                  <a:schemeClr val="dk1"/>
                </a:solidFill>
                <a:latin typeface="Chela One"/>
                <a:ea typeface="Chela One"/>
                <a:cs typeface="Chela One"/>
                <a:sym typeface="Chela One"/>
              </a:rPr>
              <a:t>2</a:t>
            </a:r>
            <a:endParaRPr baseline="30000" sz="3000">
              <a:solidFill>
                <a:schemeClr val="dk1"/>
              </a:solidFill>
              <a:latin typeface="Chela One"/>
              <a:ea typeface="Chela One"/>
              <a:cs typeface="Chela One"/>
              <a:sym typeface="Chela One"/>
            </a:endParaRPr>
          </a:p>
        </p:txBody>
      </p:sp>
      <p:sp>
        <p:nvSpPr>
          <p:cNvPr id="778" name="Google Shape;778;p63"/>
          <p:cNvSpPr txBox="1"/>
          <p:nvPr/>
        </p:nvSpPr>
        <p:spPr>
          <a:xfrm>
            <a:off x="713223" y="2007788"/>
            <a:ext cx="1371600" cy="6402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a:t>
            </a:r>
            <a:endParaRPr>
              <a:solidFill>
                <a:schemeClr val="dk1"/>
              </a:solidFill>
              <a:latin typeface="Assistant"/>
              <a:ea typeface="Assistant"/>
              <a:cs typeface="Assistant"/>
              <a:sym typeface="Assistant"/>
            </a:endParaRPr>
          </a:p>
        </p:txBody>
      </p:sp>
      <p:sp>
        <p:nvSpPr>
          <p:cNvPr id="779" name="Google Shape;779;p63"/>
          <p:cNvSpPr txBox="1"/>
          <p:nvPr/>
        </p:nvSpPr>
        <p:spPr>
          <a:xfrm>
            <a:off x="6778198" y="2800388"/>
            <a:ext cx="13716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Water</a:t>
            </a:r>
            <a:endParaRPr sz="3000">
              <a:solidFill>
                <a:schemeClr val="dk1"/>
              </a:solidFill>
              <a:latin typeface="Chela One"/>
              <a:ea typeface="Chela One"/>
              <a:cs typeface="Chela One"/>
              <a:sym typeface="Chela One"/>
            </a:endParaRPr>
          </a:p>
        </p:txBody>
      </p:sp>
      <p:sp>
        <p:nvSpPr>
          <p:cNvPr id="780" name="Google Shape;780;p63"/>
          <p:cNvSpPr txBox="1"/>
          <p:nvPr/>
        </p:nvSpPr>
        <p:spPr>
          <a:xfrm>
            <a:off x="6778198" y="3257588"/>
            <a:ext cx="1371600" cy="6402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a:t>
            </a:r>
            <a:endParaRPr>
              <a:solidFill>
                <a:schemeClr val="dk1"/>
              </a:solidFill>
              <a:latin typeface="Assistant"/>
              <a:ea typeface="Assistant"/>
              <a:cs typeface="Assistant"/>
              <a:sym typeface="Assistant"/>
            </a:endParaRPr>
          </a:p>
        </p:txBody>
      </p:sp>
      <p:sp>
        <p:nvSpPr>
          <p:cNvPr id="781" name="Google Shape;781;p63"/>
          <p:cNvSpPr txBox="1"/>
          <p:nvPr/>
        </p:nvSpPr>
        <p:spPr>
          <a:xfrm>
            <a:off x="6778198" y="1550588"/>
            <a:ext cx="13716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CO</a:t>
            </a:r>
            <a:r>
              <a:rPr baseline="30000" lang="en" sz="3000">
                <a:solidFill>
                  <a:schemeClr val="dk1"/>
                </a:solidFill>
                <a:latin typeface="Chela One"/>
                <a:ea typeface="Chela One"/>
                <a:cs typeface="Chela One"/>
                <a:sym typeface="Chela One"/>
              </a:rPr>
              <a:t>2</a:t>
            </a:r>
            <a:endParaRPr baseline="30000" sz="3000">
              <a:solidFill>
                <a:schemeClr val="dk1"/>
              </a:solidFill>
              <a:latin typeface="Chela One"/>
              <a:ea typeface="Chela One"/>
              <a:cs typeface="Chela One"/>
              <a:sym typeface="Chela One"/>
            </a:endParaRPr>
          </a:p>
        </p:txBody>
      </p:sp>
      <p:sp>
        <p:nvSpPr>
          <p:cNvPr id="782" name="Google Shape;782;p63"/>
          <p:cNvSpPr txBox="1"/>
          <p:nvPr/>
        </p:nvSpPr>
        <p:spPr>
          <a:xfrm>
            <a:off x="6778198" y="2007788"/>
            <a:ext cx="1371600" cy="6402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a:t>
            </a:r>
            <a:endParaRPr>
              <a:solidFill>
                <a:schemeClr val="dk1"/>
              </a:solidFill>
              <a:latin typeface="Assistant"/>
              <a:ea typeface="Assistant"/>
              <a:cs typeface="Assistant"/>
              <a:sym typeface="Assistant"/>
            </a:endParaRPr>
          </a:p>
        </p:txBody>
      </p:sp>
      <p:cxnSp>
        <p:nvCxnSpPr>
          <p:cNvPr id="783" name="Google Shape;783;p63"/>
          <p:cNvCxnSpPr>
            <a:stCxn id="784" idx="2"/>
            <a:endCxn id="781" idx="0"/>
          </p:cNvCxnSpPr>
          <p:nvPr/>
        </p:nvCxnSpPr>
        <p:spPr>
          <a:xfrm rot="5400000">
            <a:off x="7284188" y="1222113"/>
            <a:ext cx="508200" cy="1488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785" name="Google Shape;785;p63"/>
          <p:cNvCxnSpPr>
            <a:stCxn id="781" idx="1"/>
          </p:cNvCxnSpPr>
          <p:nvPr/>
        </p:nvCxnSpPr>
        <p:spPr>
          <a:xfrm rot="10800000">
            <a:off x="6272098" y="1779188"/>
            <a:ext cx="506100" cy="0"/>
          </a:xfrm>
          <a:prstGeom prst="straightConnector1">
            <a:avLst/>
          </a:prstGeom>
          <a:noFill/>
          <a:ln cap="flat" cmpd="sng" w="9525">
            <a:solidFill>
              <a:schemeClr val="dk1"/>
            </a:solidFill>
            <a:prstDash val="solid"/>
            <a:round/>
            <a:headEnd len="med" w="med" type="none"/>
            <a:tailEnd len="med" w="med" type="triangle"/>
          </a:ln>
        </p:spPr>
      </p:cxnSp>
      <p:cxnSp>
        <p:nvCxnSpPr>
          <p:cNvPr id="786" name="Google Shape;786;p63"/>
          <p:cNvCxnSpPr/>
          <p:nvPr/>
        </p:nvCxnSpPr>
        <p:spPr>
          <a:xfrm rot="10800000">
            <a:off x="6153275" y="1633550"/>
            <a:ext cx="442800" cy="0"/>
          </a:xfrm>
          <a:prstGeom prst="straightConnector1">
            <a:avLst/>
          </a:prstGeom>
          <a:noFill/>
          <a:ln cap="flat" cmpd="sng" w="9525">
            <a:solidFill>
              <a:schemeClr val="dk1"/>
            </a:solidFill>
            <a:prstDash val="solid"/>
            <a:round/>
            <a:headEnd len="med" w="med" type="none"/>
            <a:tailEnd len="med" w="med" type="triangle"/>
          </a:ln>
        </p:spPr>
      </p:cxnSp>
      <p:cxnSp>
        <p:nvCxnSpPr>
          <p:cNvPr id="787" name="Google Shape;787;p63"/>
          <p:cNvCxnSpPr/>
          <p:nvPr/>
        </p:nvCxnSpPr>
        <p:spPr>
          <a:xfrm rot="10800000">
            <a:off x="6153275" y="1913450"/>
            <a:ext cx="442800" cy="0"/>
          </a:xfrm>
          <a:prstGeom prst="straightConnector1">
            <a:avLst/>
          </a:prstGeom>
          <a:noFill/>
          <a:ln cap="flat" cmpd="sng" w="9525">
            <a:solidFill>
              <a:schemeClr val="dk1"/>
            </a:solidFill>
            <a:prstDash val="solid"/>
            <a:round/>
            <a:headEnd len="med" w="med" type="none"/>
            <a:tailEnd len="med" w="med" type="triangle"/>
          </a:ln>
        </p:spPr>
      </p:cxnSp>
      <p:cxnSp>
        <p:nvCxnSpPr>
          <p:cNvPr id="788" name="Google Shape;788;p63"/>
          <p:cNvCxnSpPr>
            <a:endCxn id="777" idx="3"/>
          </p:cNvCxnSpPr>
          <p:nvPr/>
        </p:nvCxnSpPr>
        <p:spPr>
          <a:xfrm rot="10800000">
            <a:off x="2084823" y="1779188"/>
            <a:ext cx="606000" cy="6900"/>
          </a:xfrm>
          <a:prstGeom prst="straightConnector1">
            <a:avLst/>
          </a:prstGeom>
          <a:noFill/>
          <a:ln cap="flat" cmpd="sng" w="9525">
            <a:solidFill>
              <a:schemeClr val="dk1"/>
            </a:solidFill>
            <a:prstDash val="solid"/>
            <a:round/>
            <a:headEnd len="med" w="med" type="none"/>
            <a:tailEnd len="med" w="med" type="triangle"/>
          </a:ln>
        </p:spPr>
      </p:cxnSp>
      <p:cxnSp>
        <p:nvCxnSpPr>
          <p:cNvPr id="789" name="Google Shape;789;p63"/>
          <p:cNvCxnSpPr/>
          <p:nvPr/>
        </p:nvCxnSpPr>
        <p:spPr>
          <a:xfrm rot="10800000">
            <a:off x="2385975" y="1633550"/>
            <a:ext cx="423900" cy="0"/>
          </a:xfrm>
          <a:prstGeom prst="straightConnector1">
            <a:avLst/>
          </a:prstGeom>
          <a:noFill/>
          <a:ln cap="flat" cmpd="sng" w="9525">
            <a:solidFill>
              <a:schemeClr val="dk1"/>
            </a:solidFill>
            <a:prstDash val="solid"/>
            <a:round/>
            <a:headEnd len="med" w="med" type="none"/>
            <a:tailEnd len="med" w="med" type="triangle"/>
          </a:ln>
        </p:spPr>
      </p:cxnSp>
      <p:cxnSp>
        <p:nvCxnSpPr>
          <p:cNvPr id="790" name="Google Shape;790;p63"/>
          <p:cNvCxnSpPr/>
          <p:nvPr/>
        </p:nvCxnSpPr>
        <p:spPr>
          <a:xfrm rot="10800000">
            <a:off x="2385975" y="1913450"/>
            <a:ext cx="423900" cy="0"/>
          </a:xfrm>
          <a:prstGeom prst="straightConnector1">
            <a:avLst/>
          </a:prstGeom>
          <a:noFill/>
          <a:ln cap="flat" cmpd="sng" w="9525">
            <a:solidFill>
              <a:schemeClr val="dk1"/>
            </a:solidFill>
            <a:prstDash val="solid"/>
            <a:round/>
            <a:headEnd len="med" w="med" type="none"/>
            <a:tailEnd len="med" w="med" type="triangle"/>
          </a:ln>
        </p:spPr>
      </p:cxnSp>
      <p:cxnSp>
        <p:nvCxnSpPr>
          <p:cNvPr id="791" name="Google Shape;791;p63"/>
          <p:cNvCxnSpPr>
            <a:stCxn id="775" idx="3"/>
            <a:endCxn id="768" idx="0"/>
          </p:cNvCxnSpPr>
          <p:nvPr/>
        </p:nvCxnSpPr>
        <p:spPr>
          <a:xfrm>
            <a:off x="2084823" y="3028988"/>
            <a:ext cx="1350000" cy="973200"/>
          </a:xfrm>
          <a:prstGeom prst="bentConnector2">
            <a:avLst/>
          </a:prstGeom>
          <a:noFill/>
          <a:ln cap="flat" cmpd="sng" w="9525">
            <a:solidFill>
              <a:schemeClr val="dk1"/>
            </a:solidFill>
            <a:prstDash val="solid"/>
            <a:round/>
            <a:headEnd len="med" w="med" type="none"/>
            <a:tailEnd len="med" w="med" type="none"/>
          </a:ln>
        </p:spPr>
      </p:cxnSp>
      <p:cxnSp>
        <p:nvCxnSpPr>
          <p:cNvPr id="792" name="Google Shape;792;p63"/>
          <p:cNvCxnSpPr>
            <a:stCxn id="779" idx="1"/>
            <a:endCxn id="769" idx="0"/>
          </p:cNvCxnSpPr>
          <p:nvPr/>
        </p:nvCxnSpPr>
        <p:spPr>
          <a:xfrm flipH="1">
            <a:off x="6278098" y="3028988"/>
            <a:ext cx="500100" cy="1778100"/>
          </a:xfrm>
          <a:prstGeom prst="bentConnector2">
            <a:avLst/>
          </a:prstGeom>
          <a:noFill/>
          <a:ln cap="flat" cmpd="sng" w="9525">
            <a:solidFill>
              <a:schemeClr val="dk1"/>
            </a:solidFill>
            <a:prstDash val="solid"/>
            <a:round/>
            <a:headEnd len="med" w="med" type="none"/>
            <a:tailEnd len="med" w="med" type="none"/>
          </a:ln>
        </p:spPr>
      </p:cxnSp>
      <p:pic>
        <p:nvPicPr>
          <p:cNvPr id="793" name="Google Shape;793;p63"/>
          <p:cNvPicPr preferRelativeResize="0"/>
          <p:nvPr/>
        </p:nvPicPr>
        <p:blipFill>
          <a:blip r:embed="rId5">
            <a:alphaModFix/>
          </a:blip>
          <a:stretch>
            <a:fillRect/>
          </a:stretch>
        </p:blipFill>
        <p:spPr>
          <a:xfrm flipH="1">
            <a:off x="7908777" y="1831475"/>
            <a:ext cx="605998" cy="247962"/>
          </a:xfrm>
          <a:prstGeom prst="rect">
            <a:avLst/>
          </a:prstGeom>
          <a:noFill/>
          <a:ln>
            <a:noFill/>
          </a:ln>
        </p:spPr>
      </p:pic>
      <p:pic>
        <p:nvPicPr>
          <p:cNvPr id="794" name="Google Shape;794;p63"/>
          <p:cNvPicPr preferRelativeResize="0"/>
          <p:nvPr/>
        </p:nvPicPr>
        <p:blipFill>
          <a:blip r:embed="rId5">
            <a:alphaModFix/>
          </a:blip>
          <a:stretch>
            <a:fillRect/>
          </a:stretch>
        </p:blipFill>
        <p:spPr>
          <a:xfrm flipH="1">
            <a:off x="317352" y="2472500"/>
            <a:ext cx="605998" cy="247962"/>
          </a:xfrm>
          <a:prstGeom prst="rect">
            <a:avLst/>
          </a:prstGeom>
          <a:noFill/>
          <a:ln>
            <a:noFill/>
          </a:ln>
        </p:spPr>
      </p:pic>
      <p:pic>
        <p:nvPicPr>
          <p:cNvPr id="784" name="Google Shape;784;p63"/>
          <p:cNvPicPr preferRelativeResize="0"/>
          <p:nvPr/>
        </p:nvPicPr>
        <p:blipFill>
          <a:blip r:embed="rId4">
            <a:alphaModFix/>
          </a:blip>
          <a:stretch>
            <a:fillRect/>
          </a:stretch>
        </p:blipFill>
        <p:spPr>
          <a:xfrm>
            <a:off x="7464000" y="745038"/>
            <a:ext cx="297375" cy="297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4"/>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Photosynthesis and respiration</a:t>
            </a:r>
            <a:endParaRPr/>
          </a:p>
        </p:txBody>
      </p:sp>
      <p:graphicFrame>
        <p:nvGraphicFramePr>
          <p:cNvPr id="800" name="Google Shape;800;p64"/>
          <p:cNvGraphicFramePr/>
          <p:nvPr/>
        </p:nvGraphicFramePr>
        <p:xfrm>
          <a:off x="720000" y="1569000"/>
          <a:ext cx="3000000" cy="3000000"/>
        </p:xfrm>
        <a:graphic>
          <a:graphicData uri="http://schemas.openxmlformats.org/drawingml/2006/table">
            <a:tbl>
              <a:tblPr>
                <a:noFill/>
                <a:tableStyleId>{62C2CB63-4A11-4D0D-AF43-5D4769732877}</a:tableStyleId>
              </a:tblPr>
              <a:tblGrid>
                <a:gridCol w="1996925"/>
                <a:gridCol w="2853550"/>
                <a:gridCol w="2853550"/>
              </a:tblGrid>
              <a:tr h="626700">
                <a:tc>
                  <a:txBody>
                    <a:bodyPr/>
                    <a:lstStyle/>
                    <a:p>
                      <a:pPr indent="0" lvl="0" marL="0" rtl="0" algn="ctr">
                        <a:spcBef>
                          <a:spcPts val="0"/>
                        </a:spcBef>
                        <a:spcAft>
                          <a:spcPts val="0"/>
                        </a:spcAft>
                        <a:buNone/>
                      </a:pPr>
                      <a:r>
                        <a:rPr lang="en" sz="2200">
                          <a:solidFill>
                            <a:schemeClr val="lt1"/>
                          </a:solidFill>
                          <a:latin typeface="Chela One"/>
                          <a:ea typeface="Chela One"/>
                          <a:cs typeface="Chela One"/>
                          <a:sym typeface="Chela One"/>
                        </a:rPr>
                        <a:t>Process</a:t>
                      </a:r>
                      <a:endParaRPr sz="2200">
                        <a:solidFill>
                          <a:schemeClr val="lt1"/>
                        </a:solidFill>
                        <a:latin typeface="Chela One"/>
                        <a:ea typeface="Chela One"/>
                        <a:cs typeface="Chela One"/>
                        <a:sym typeface="Chela On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200">
                          <a:solidFill>
                            <a:schemeClr val="lt1"/>
                          </a:solidFill>
                          <a:latin typeface="Chela One"/>
                          <a:ea typeface="Chela One"/>
                          <a:cs typeface="Chela One"/>
                          <a:sym typeface="Chela One"/>
                        </a:rPr>
                        <a:t>Photosynthesis</a:t>
                      </a:r>
                      <a:endParaRPr sz="2200">
                        <a:solidFill>
                          <a:schemeClr val="lt1"/>
                        </a:solidFill>
                        <a:latin typeface="Chela One"/>
                        <a:ea typeface="Chela One"/>
                        <a:cs typeface="Chela One"/>
                        <a:sym typeface="Chela On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200">
                          <a:solidFill>
                            <a:schemeClr val="lt1"/>
                          </a:solidFill>
                          <a:latin typeface="Chela One"/>
                          <a:ea typeface="Chela One"/>
                          <a:cs typeface="Chela One"/>
                          <a:sym typeface="Chela One"/>
                        </a:rPr>
                        <a:t>Respiration</a:t>
                      </a:r>
                      <a:endParaRPr sz="2200">
                        <a:solidFill>
                          <a:schemeClr val="lt1"/>
                        </a:solidFill>
                        <a:latin typeface="Chela One"/>
                        <a:ea typeface="Chela One"/>
                        <a:cs typeface="Chela One"/>
                        <a:sym typeface="Chela On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96200">
                <a:tc>
                  <a:txBody>
                    <a:bodyPr/>
                    <a:lstStyle/>
                    <a:p>
                      <a:pPr indent="0" lvl="0" marL="0" rtl="0" algn="ctr">
                        <a:spcBef>
                          <a:spcPts val="0"/>
                        </a:spcBef>
                        <a:spcAft>
                          <a:spcPts val="0"/>
                        </a:spcAft>
                        <a:buNone/>
                      </a:pPr>
                      <a:r>
                        <a:rPr lang="en" sz="2500">
                          <a:solidFill>
                            <a:schemeClr val="dk1"/>
                          </a:solidFill>
                          <a:latin typeface="Chela One"/>
                          <a:ea typeface="Chela One"/>
                          <a:cs typeface="Chela One"/>
                          <a:sym typeface="Chela One"/>
                        </a:rPr>
                        <a:t>Gas in</a:t>
                      </a:r>
                      <a:endParaRPr sz="2500">
                        <a:solidFill>
                          <a:schemeClr val="dk1"/>
                        </a:solidFill>
                        <a:latin typeface="Chela One"/>
                        <a:ea typeface="Chela One"/>
                        <a:cs typeface="Chela One"/>
                        <a:sym typeface="Chel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Carbon dioxide</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Oxygen</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sz="2500">
                          <a:solidFill>
                            <a:schemeClr val="dk1"/>
                          </a:solidFill>
                          <a:latin typeface="Chela One"/>
                          <a:ea typeface="Chela One"/>
                          <a:cs typeface="Chela One"/>
                          <a:sym typeface="Chela One"/>
                        </a:rPr>
                        <a:t>Gas out</a:t>
                      </a:r>
                      <a:endParaRPr sz="2500">
                        <a:solidFill>
                          <a:schemeClr val="dk1"/>
                        </a:solidFill>
                        <a:latin typeface="Chela One"/>
                        <a:ea typeface="Chela One"/>
                        <a:cs typeface="Chela One"/>
                        <a:sym typeface="Chel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Oxygen</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Carbon dioxide, water vapour</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sz="2500">
                          <a:solidFill>
                            <a:schemeClr val="dk1"/>
                          </a:solidFill>
                          <a:latin typeface="Chela One"/>
                          <a:ea typeface="Chela One"/>
                          <a:cs typeface="Chela One"/>
                          <a:sym typeface="Chela One"/>
                        </a:rPr>
                        <a:t>Time</a:t>
                      </a:r>
                      <a:endParaRPr sz="2500">
                        <a:solidFill>
                          <a:schemeClr val="dk1"/>
                        </a:solidFill>
                        <a:latin typeface="Chela One"/>
                        <a:ea typeface="Chela One"/>
                        <a:cs typeface="Chela One"/>
                        <a:sym typeface="Chel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Requires sunlight - Daytime only</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At all times - Day and night</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sz="2500">
                          <a:solidFill>
                            <a:schemeClr val="dk1"/>
                          </a:solidFill>
                          <a:latin typeface="Chela One"/>
                          <a:ea typeface="Chela One"/>
                          <a:cs typeface="Chela One"/>
                          <a:sym typeface="Chela One"/>
                        </a:rPr>
                        <a:t>Equation</a:t>
                      </a:r>
                      <a:endParaRPr sz="2500">
                        <a:solidFill>
                          <a:schemeClr val="dk1"/>
                        </a:solidFill>
                        <a:latin typeface="Chela One"/>
                        <a:ea typeface="Chela One"/>
                        <a:cs typeface="Chela One"/>
                        <a:sym typeface="Chel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Carbon dioxide + Water →</a:t>
                      </a:r>
                      <a:br>
                        <a:rPr lang="en">
                          <a:solidFill>
                            <a:srgbClr val="0D2A28"/>
                          </a:solidFill>
                          <a:latin typeface="Assistant"/>
                          <a:ea typeface="Assistant"/>
                          <a:cs typeface="Assistant"/>
                          <a:sym typeface="Assistant"/>
                        </a:rPr>
                      </a:br>
                      <a:r>
                        <a:rPr lang="en">
                          <a:solidFill>
                            <a:srgbClr val="0D2A28"/>
                          </a:solidFill>
                          <a:latin typeface="Assistant"/>
                          <a:ea typeface="Assistant"/>
                          <a:cs typeface="Assistant"/>
                          <a:sym typeface="Assistant"/>
                        </a:rPr>
                        <a:t>Glucose + Oxygen</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D2A28"/>
                          </a:solidFill>
                          <a:latin typeface="Assistant"/>
                          <a:ea typeface="Assistant"/>
                          <a:cs typeface="Assistant"/>
                          <a:sym typeface="Assistant"/>
                        </a:rPr>
                        <a:t>Glucose + Oxygen →</a:t>
                      </a:r>
                      <a:br>
                        <a:rPr lang="en">
                          <a:solidFill>
                            <a:srgbClr val="0D2A28"/>
                          </a:solidFill>
                          <a:latin typeface="Assistant"/>
                          <a:ea typeface="Assistant"/>
                          <a:cs typeface="Assistant"/>
                          <a:sym typeface="Assistant"/>
                        </a:rPr>
                      </a:br>
                      <a:r>
                        <a:rPr lang="en">
                          <a:solidFill>
                            <a:srgbClr val="0D2A28"/>
                          </a:solidFill>
                          <a:latin typeface="Assistant"/>
                          <a:ea typeface="Assistant"/>
                          <a:cs typeface="Assistant"/>
                          <a:sym typeface="Assistant"/>
                        </a:rPr>
                        <a:t>Carbon dioxide + Water + Energy</a:t>
                      </a:r>
                      <a:endParaRPr>
                        <a:solidFill>
                          <a:srgbClr val="0D2A28"/>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801" name="Google Shape;801;p64"/>
          <p:cNvPicPr preferRelativeResize="0"/>
          <p:nvPr/>
        </p:nvPicPr>
        <p:blipFill>
          <a:blip r:embed="rId3">
            <a:alphaModFix/>
          </a:blip>
          <a:stretch>
            <a:fillRect/>
          </a:stretch>
        </p:blipFill>
        <p:spPr>
          <a:xfrm flipH="1">
            <a:off x="7713969" y="1349800"/>
            <a:ext cx="1000806" cy="409499"/>
          </a:xfrm>
          <a:prstGeom prst="rect">
            <a:avLst/>
          </a:prstGeom>
          <a:noFill/>
          <a:ln>
            <a:noFill/>
          </a:ln>
        </p:spPr>
      </p:pic>
      <p:pic>
        <p:nvPicPr>
          <p:cNvPr id="802" name="Google Shape;802;p64"/>
          <p:cNvPicPr preferRelativeResize="0"/>
          <p:nvPr/>
        </p:nvPicPr>
        <p:blipFill>
          <a:blip r:embed="rId3">
            <a:alphaModFix/>
          </a:blip>
          <a:stretch>
            <a:fillRect/>
          </a:stretch>
        </p:blipFill>
        <p:spPr>
          <a:xfrm flipH="1">
            <a:off x="6831348" y="996175"/>
            <a:ext cx="772275" cy="315999"/>
          </a:xfrm>
          <a:prstGeom prst="rect">
            <a:avLst/>
          </a:prstGeom>
          <a:noFill/>
          <a:ln>
            <a:noFill/>
          </a:ln>
        </p:spPr>
      </p:pic>
      <p:pic>
        <p:nvPicPr>
          <p:cNvPr id="803" name="Google Shape;803;p64"/>
          <p:cNvPicPr preferRelativeResize="0"/>
          <p:nvPr/>
        </p:nvPicPr>
        <p:blipFill>
          <a:blip r:embed="rId3">
            <a:alphaModFix/>
          </a:blip>
          <a:stretch>
            <a:fillRect/>
          </a:stretch>
        </p:blipFill>
        <p:spPr>
          <a:xfrm flipH="1">
            <a:off x="298148" y="3095175"/>
            <a:ext cx="772275" cy="315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5"/>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is a map</a:t>
            </a:r>
            <a:endParaRPr/>
          </a:p>
        </p:txBody>
      </p:sp>
      <p:grpSp>
        <p:nvGrpSpPr>
          <p:cNvPr id="809" name="Google Shape;809;p65"/>
          <p:cNvGrpSpPr/>
          <p:nvPr/>
        </p:nvGrpSpPr>
        <p:grpSpPr>
          <a:xfrm>
            <a:off x="2872266" y="1914963"/>
            <a:ext cx="3399502" cy="2075627"/>
            <a:chOff x="383615" y="1420162"/>
            <a:chExt cx="3772195" cy="2303181"/>
          </a:xfrm>
        </p:grpSpPr>
        <p:sp>
          <p:nvSpPr>
            <p:cNvPr id="810" name="Google Shape;810;p65"/>
            <p:cNvSpPr/>
            <p:nvPr/>
          </p:nvSpPr>
          <p:spPr>
            <a:xfrm>
              <a:off x="484692" y="1420162"/>
              <a:ext cx="553561" cy="340889"/>
            </a:xfrm>
            <a:custGeom>
              <a:rect b="b" l="l" r="r" t="t"/>
              <a:pathLst>
                <a:path extrusionOk="0" h="6870" w="11156">
                  <a:moveTo>
                    <a:pt x="4529" y="0"/>
                  </a:moveTo>
                  <a:cubicBezTo>
                    <a:pt x="4560" y="91"/>
                    <a:pt x="4590" y="152"/>
                    <a:pt x="4621" y="213"/>
                  </a:cubicBezTo>
                  <a:cubicBezTo>
                    <a:pt x="4651" y="304"/>
                    <a:pt x="4681" y="395"/>
                    <a:pt x="4712" y="517"/>
                  </a:cubicBezTo>
                  <a:cubicBezTo>
                    <a:pt x="4833" y="973"/>
                    <a:pt x="4681" y="1459"/>
                    <a:pt x="4529" y="1854"/>
                  </a:cubicBezTo>
                  <a:lnTo>
                    <a:pt x="4499" y="1945"/>
                  </a:lnTo>
                  <a:cubicBezTo>
                    <a:pt x="4408" y="2310"/>
                    <a:pt x="4377" y="2341"/>
                    <a:pt x="4165" y="2553"/>
                  </a:cubicBezTo>
                  <a:cubicBezTo>
                    <a:pt x="4134" y="2614"/>
                    <a:pt x="4104" y="2645"/>
                    <a:pt x="4043" y="2705"/>
                  </a:cubicBezTo>
                  <a:cubicBezTo>
                    <a:pt x="3861" y="2888"/>
                    <a:pt x="3891" y="2949"/>
                    <a:pt x="3891" y="3070"/>
                  </a:cubicBezTo>
                  <a:cubicBezTo>
                    <a:pt x="3891" y="3131"/>
                    <a:pt x="3891" y="3222"/>
                    <a:pt x="3861" y="3404"/>
                  </a:cubicBezTo>
                  <a:cubicBezTo>
                    <a:pt x="3769" y="3708"/>
                    <a:pt x="3648" y="3860"/>
                    <a:pt x="3465" y="3891"/>
                  </a:cubicBezTo>
                  <a:cubicBezTo>
                    <a:pt x="3447" y="3894"/>
                    <a:pt x="3428" y="3896"/>
                    <a:pt x="3409" y="3896"/>
                  </a:cubicBezTo>
                  <a:cubicBezTo>
                    <a:pt x="3269" y="3896"/>
                    <a:pt x="3105" y="3797"/>
                    <a:pt x="2918" y="3556"/>
                  </a:cubicBezTo>
                  <a:cubicBezTo>
                    <a:pt x="2631" y="3208"/>
                    <a:pt x="2386" y="3108"/>
                    <a:pt x="2117" y="3108"/>
                  </a:cubicBezTo>
                  <a:cubicBezTo>
                    <a:pt x="1987" y="3108"/>
                    <a:pt x="1851" y="3132"/>
                    <a:pt x="1703" y="3161"/>
                  </a:cubicBezTo>
                  <a:cubicBezTo>
                    <a:pt x="1490" y="3192"/>
                    <a:pt x="1247" y="3222"/>
                    <a:pt x="973" y="3222"/>
                  </a:cubicBezTo>
                  <a:cubicBezTo>
                    <a:pt x="899" y="3218"/>
                    <a:pt x="828" y="3216"/>
                    <a:pt x="760" y="3216"/>
                  </a:cubicBezTo>
                  <a:cubicBezTo>
                    <a:pt x="332" y="3216"/>
                    <a:pt x="53" y="3314"/>
                    <a:pt x="0" y="3708"/>
                  </a:cubicBezTo>
                  <a:cubicBezTo>
                    <a:pt x="365" y="3830"/>
                    <a:pt x="517" y="4164"/>
                    <a:pt x="639" y="4499"/>
                  </a:cubicBezTo>
                  <a:lnTo>
                    <a:pt x="973" y="4499"/>
                  </a:lnTo>
                  <a:lnTo>
                    <a:pt x="1003" y="4529"/>
                  </a:lnTo>
                  <a:cubicBezTo>
                    <a:pt x="1095" y="4529"/>
                    <a:pt x="1155" y="4529"/>
                    <a:pt x="1247" y="4559"/>
                  </a:cubicBezTo>
                  <a:cubicBezTo>
                    <a:pt x="1520" y="4590"/>
                    <a:pt x="1824" y="4651"/>
                    <a:pt x="2067" y="4711"/>
                  </a:cubicBezTo>
                  <a:cubicBezTo>
                    <a:pt x="2158" y="4742"/>
                    <a:pt x="2219" y="4742"/>
                    <a:pt x="2280" y="4772"/>
                  </a:cubicBezTo>
                  <a:cubicBezTo>
                    <a:pt x="2645" y="4924"/>
                    <a:pt x="2766" y="5259"/>
                    <a:pt x="2888" y="5563"/>
                  </a:cubicBezTo>
                  <a:cubicBezTo>
                    <a:pt x="3031" y="5993"/>
                    <a:pt x="3148" y="6234"/>
                    <a:pt x="3518" y="6234"/>
                  </a:cubicBezTo>
                  <a:cubicBezTo>
                    <a:pt x="3540" y="6234"/>
                    <a:pt x="3563" y="6233"/>
                    <a:pt x="3587" y="6231"/>
                  </a:cubicBezTo>
                  <a:cubicBezTo>
                    <a:pt x="3709" y="6201"/>
                    <a:pt x="3830" y="6170"/>
                    <a:pt x="3952" y="6140"/>
                  </a:cubicBezTo>
                  <a:cubicBezTo>
                    <a:pt x="4134" y="6079"/>
                    <a:pt x="4317" y="6049"/>
                    <a:pt x="4590" y="6049"/>
                  </a:cubicBezTo>
                  <a:lnTo>
                    <a:pt x="4955" y="6049"/>
                  </a:lnTo>
                  <a:cubicBezTo>
                    <a:pt x="5259" y="6079"/>
                    <a:pt x="5593" y="6079"/>
                    <a:pt x="5897" y="6079"/>
                  </a:cubicBezTo>
                  <a:lnTo>
                    <a:pt x="5928" y="6079"/>
                  </a:lnTo>
                  <a:cubicBezTo>
                    <a:pt x="6201" y="6079"/>
                    <a:pt x="6414" y="6079"/>
                    <a:pt x="6687" y="6170"/>
                  </a:cubicBezTo>
                  <a:cubicBezTo>
                    <a:pt x="6870" y="6201"/>
                    <a:pt x="7022" y="6292"/>
                    <a:pt x="7174" y="6383"/>
                  </a:cubicBezTo>
                  <a:cubicBezTo>
                    <a:pt x="7326" y="6474"/>
                    <a:pt x="7447" y="6566"/>
                    <a:pt x="7630" y="6596"/>
                  </a:cubicBezTo>
                  <a:cubicBezTo>
                    <a:pt x="7812" y="6657"/>
                    <a:pt x="7994" y="6657"/>
                    <a:pt x="8207" y="6657"/>
                  </a:cubicBezTo>
                  <a:lnTo>
                    <a:pt x="8602" y="6657"/>
                  </a:lnTo>
                  <a:cubicBezTo>
                    <a:pt x="8694" y="6657"/>
                    <a:pt x="8815" y="6626"/>
                    <a:pt x="8937" y="6626"/>
                  </a:cubicBezTo>
                  <a:lnTo>
                    <a:pt x="8967" y="6626"/>
                  </a:lnTo>
                  <a:lnTo>
                    <a:pt x="9028" y="6657"/>
                  </a:lnTo>
                  <a:lnTo>
                    <a:pt x="9241" y="6657"/>
                  </a:lnTo>
                  <a:cubicBezTo>
                    <a:pt x="9271" y="6657"/>
                    <a:pt x="9332" y="6657"/>
                    <a:pt x="9393" y="6687"/>
                  </a:cubicBezTo>
                  <a:lnTo>
                    <a:pt x="9453" y="6687"/>
                  </a:lnTo>
                  <a:cubicBezTo>
                    <a:pt x="9514" y="6687"/>
                    <a:pt x="9575" y="6718"/>
                    <a:pt x="9636" y="6748"/>
                  </a:cubicBezTo>
                  <a:lnTo>
                    <a:pt x="9727" y="6778"/>
                  </a:lnTo>
                  <a:lnTo>
                    <a:pt x="9788" y="6809"/>
                  </a:lnTo>
                  <a:lnTo>
                    <a:pt x="9788" y="6778"/>
                  </a:lnTo>
                  <a:lnTo>
                    <a:pt x="9909" y="6870"/>
                  </a:lnTo>
                  <a:cubicBezTo>
                    <a:pt x="9940" y="6626"/>
                    <a:pt x="10001" y="6414"/>
                    <a:pt x="10031" y="6170"/>
                  </a:cubicBezTo>
                  <a:cubicBezTo>
                    <a:pt x="10183" y="5289"/>
                    <a:pt x="10335" y="4408"/>
                    <a:pt x="10608" y="3556"/>
                  </a:cubicBezTo>
                  <a:cubicBezTo>
                    <a:pt x="10700" y="3252"/>
                    <a:pt x="10791" y="2949"/>
                    <a:pt x="10912" y="2614"/>
                  </a:cubicBezTo>
                  <a:cubicBezTo>
                    <a:pt x="11004" y="2371"/>
                    <a:pt x="11095" y="2097"/>
                    <a:pt x="11156" y="1854"/>
                  </a:cubicBezTo>
                  <a:cubicBezTo>
                    <a:pt x="10791" y="1763"/>
                    <a:pt x="10456" y="1642"/>
                    <a:pt x="10153" y="1550"/>
                  </a:cubicBezTo>
                  <a:cubicBezTo>
                    <a:pt x="8694" y="1034"/>
                    <a:pt x="6566" y="365"/>
                    <a:pt x="452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a:off x="1071404" y="1522728"/>
              <a:ext cx="722467" cy="437400"/>
            </a:xfrm>
            <a:custGeom>
              <a:rect b="b" l="l" r="r" t="t"/>
              <a:pathLst>
                <a:path extrusionOk="0" h="8815" w="14560">
                  <a:moveTo>
                    <a:pt x="274" y="0"/>
                  </a:moveTo>
                  <a:lnTo>
                    <a:pt x="243" y="30"/>
                  </a:lnTo>
                  <a:cubicBezTo>
                    <a:pt x="243" y="91"/>
                    <a:pt x="213" y="152"/>
                    <a:pt x="213" y="213"/>
                  </a:cubicBezTo>
                  <a:lnTo>
                    <a:pt x="183" y="243"/>
                  </a:lnTo>
                  <a:cubicBezTo>
                    <a:pt x="183" y="304"/>
                    <a:pt x="152" y="365"/>
                    <a:pt x="152" y="426"/>
                  </a:cubicBezTo>
                  <a:lnTo>
                    <a:pt x="152" y="456"/>
                  </a:lnTo>
                  <a:cubicBezTo>
                    <a:pt x="152" y="517"/>
                    <a:pt x="122" y="547"/>
                    <a:pt x="122" y="608"/>
                  </a:cubicBezTo>
                  <a:cubicBezTo>
                    <a:pt x="122" y="638"/>
                    <a:pt x="122" y="699"/>
                    <a:pt x="91" y="699"/>
                  </a:cubicBezTo>
                  <a:cubicBezTo>
                    <a:pt x="91" y="821"/>
                    <a:pt x="122" y="942"/>
                    <a:pt x="122" y="1094"/>
                  </a:cubicBezTo>
                  <a:cubicBezTo>
                    <a:pt x="152" y="1368"/>
                    <a:pt x="213" y="1702"/>
                    <a:pt x="0" y="1854"/>
                  </a:cubicBezTo>
                  <a:cubicBezTo>
                    <a:pt x="608" y="3161"/>
                    <a:pt x="1277" y="4012"/>
                    <a:pt x="2067" y="4559"/>
                  </a:cubicBezTo>
                  <a:lnTo>
                    <a:pt x="2098" y="4559"/>
                  </a:lnTo>
                  <a:lnTo>
                    <a:pt x="2098" y="4620"/>
                  </a:lnTo>
                  <a:cubicBezTo>
                    <a:pt x="2067" y="4924"/>
                    <a:pt x="1885" y="5137"/>
                    <a:pt x="1733" y="5350"/>
                  </a:cubicBezTo>
                  <a:cubicBezTo>
                    <a:pt x="1520" y="5593"/>
                    <a:pt x="1338" y="5836"/>
                    <a:pt x="1368" y="6231"/>
                  </a:cubicBezTo>
                  <a:cubicBezTo>
                    <a:pt x="2037" y="6353"/>
                    <a:pt x="2128" y="6839"/>
                    <a:pt x="2219" y="7356"/>
                  </a:cubicBezTo>
                  <a:cubicBezTo>
                    <a:pt x="2280" y="7690"/>
                    <a:pt x="2341" y="8055"/>
                    <a:pt x="2645" y="8328"/>
                  </a:cubicBezTo>
                  <a:cubicBezTo>
                    <a:pt x="2766" y="8420"/>
                    <a:pt x="2918" y="8450"/>
                    <a:pt x="3070" y="8450"/>
                  </a:cubicBezTo>
                  <a:cubicBezTo>
                    <a:pt x="3192" y="8480"/>
                    <a:pt x="3313" y="8480"/>
                    <a:pt x="3405" y="8541"/>
                  </a:cubicBezTo>
                  <a:cubicBezTo>
                    <a:pt x="3496" y="8572"/>
                    <a:pt x="3557" y="8632"/>
                    <a:pt x="3617" y="8693"/>
                  </a:cubicBezTo>
                  <a:cubicBezTo>
                    <a:pt x="3678" y="8754"/>
                    <a:pt x="3739" y="8784"/>
                    <a:pt x="3800" y="8815"/>
                  </a:cubicBezTo>
                  <a:lnTo>
                    <a:pt x="3982" y="8815"/>
                  </a:lnTo>
                  <a:cubicBezTo>
                    <a:pt x="4134" y="8815"/>
                    <a:pt x="4286" y="8784"/>
                    <a:pt x="4468" y="8724"/>
                  </a:cubicBezTo>
                  <a:cubicBezTo>
                    <a:pt x="4499" y="8693"/>
                    <a:pt x="4560" y="8693"/>
                    <a:pt x="4620" y="8663"/>
                  </a:cubicBezTo>
                  <a:lnTo>
                    <a:pt x="4712" y="8632"/>
                  </a:lnTo>
                  <a:cubicBezTo>
                    <a:pt x="4742" y="8632"/>
                    <a:pt x="4803" y="8632"/>
                    <a:pt x="4833" y="8602"/>
                  </a:cubicBezTo>
                  <a:lnTo>
                    <a:pt x="4985" y="8602"/>
                  </a:lnTo>
                  <a:cubicBezTo>
                    <a:pt x="4985" y="8480"/>
                    <a:pt x="4985" y="8359"/>
                    <a:pt x="5016" y="8268"/>
                  </a:cubicBezTo>
                  <a:cubicBezTo>
                    <a:pt x="5016" y="8146"/>
                    <a:pt x="5046" y="7994"/>
                    <a:pt x="5046" y="7873"/>
                  </a:cubicBezTo>
                  <a:lnTo>
                    <a:pt x="5046" y="7812"/>
                  </a:lnTo>
                  <a:lnTo>
                    <a:pt x="5107" y="7812"/>
                  </a:lnTo>
                  <a:lnTo>
                    <a:pt x="14256" y="8784"/>
                  </a:lnTo>
                  <a:lnTo>
                    <a:pt x="14286" y="8784"/>
                  </a:lnTo>
                  <a:lnTo>
                    <a:pt x="14347" y="6991"/>
                  </a:lnTo>
                  <a:lnTo>
                    <a:pt x="14499" y="3951"/>
                  </a:lnTo>
                  <a:lnTo>
                    <a:pt x="14560" y="2371"/>
                  </a:lnTo>
                  <a:cubicBezTo>
                    <a:pt x="11520" y="2158"/>
                    <a:pt x="8359" y="1581"/>
                    <a:pt x="5411" y="973"/>
                  </a:cubicBezTo>
                  <a:cubicBezTo>
                    <a:pt x="4681" y="821"/>
                    <a:pt x="3952" y="699"/>
                    <a:pt x="3222" y="578"/>
                  </a:cubicBezTo>
                  <a:cubicBezTo>
                    <a:pt x="2250" y="395"/>
                    <a:pt x="1247" y="243"/>
                    <a:pt x="274"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5"/>
            <p:cNvSpPr/>
            <p:nvPr/>
          </p:nvSpPr>
          <p:spPr>
            <a:xfrm>
              <a:off x="2222202" y="1611698"/>
              <a:ext cx="461565" cy="497738"/>
            </a:xfrm>
            <a:custGeom>
              <a:rect b="b" l="l" r="r" t="t"/>
              <a:pathLst>
                <a:path extrusionOk="0" h="10031" w="9302">
                  <a:moveTo>
                    <a:pt x="2766" y="0"/>
                  </a:moveTo>
                  <a:cubicBezTo>
                    <a:pt x="2766" y="92"/>
                    <a:pt x="2766" y="183"/>
                    <a:pt x="2766" y="244"/>
                  </a:cubicBezTo>
                  <a:cubicBezTo>
                    <a:pt x="2766" y="365"/>
                    <a:pt x="2797" y="456"/>
                    <a:pt x="2797" y="548"/>
                  </a:cubicBezTo>
                  <a:lnTo>
                    <a:pt x="2797" y="608"/>
                  </a:lnTo>
                  <a:lnTo>
                    <a:pt x="2736" y="639"/>
                  </a:lnTo>
                  <a:cubicBezTo>
                    <a:pt x="1946" y="730"/>
                    <a:pt x="1094" y="791"/>
                    <a:pt x="152" y="791"/>
                  </a:cubicBezTo>
                  <a:lnTo>
                    <a:pt x="0" y="1064"/>
                  </a:lnTo>
                  <a:lnTo>
                    <a:pt x="487" y="2098"/>
                  </a:lnTo>
                  <a:lnTo>
                    <a:pt x="639" y="3192"/>
                  </a:lnTo>
                  <a:cubicBezTo>
                    <a:pt x="760" y="3830"/>
                    <a:pt x="730" y="3891"/>
                    <a:pt x="699" y="3982"/>
                  </a:cubicBezTo>
                  <a:cubicBezTo>
                    <a:pt x="699" y="4073"/>
                    <a:pt x="669" y="4165"/>
                    <a:pt x="699" y="4499"/>
                  </a:cubicBezTo>
                  <a:cubicBezTo>
                    <a:pt x="730" y="5259"/>
                    <a:pt x="973" y="5472"/>
                    <a:pt x="973" y="5472"/>
                  </a:cubicBezTo>
                  <a:lnTo>
                    <a:pt x="1125" y="5593"/>
                  </a:lnTo>
                  <a:lnTo>
                    <a:pt x="791" y="5593"/>
                  </a:lnTo>
                  <a:lnTo>
                    <a:pt x="791" y="5624"/>
                  </a:lnTo>
                  <a:cubicBezTo>
                    <a:pt x="791" y="5806"/>
                    <a:pt x="760" y="5867"/>
                    <a:pt x="699" y="5958"/>
                  </a:cubicBezTo>
                  <a:cubicBezTo>
                    <a:pt x="669" y="6019"/>
                    <a:pt x="639" y="6049"/>
                    <a:pt x="608" y="6140"/>
                  </a:cubicBezTo>
                  <a:cubicBezTo>
                    <a:pt x="456" y="6444"/>
                    <a:pt x="517" y="6475"/>
                    <a:pt x="639" y="6596"/>
                  </a:cubicBezTo>
                  <a:cubicBezTo>
                    <a:pt x="699" y="6657"/>
                    <a:pt x="821" y="6718"/>
                    <a:pt x="912" y="6870"/>
                  </a:cubicBezTo>
                  <a:cubicBezTo>
                    <a:pt x="1125" y="7143"/>
                    <a:pt x="1094" y="7660"/>
                    <a:pt x="1094" y="8116"/>
                  </a:cubicBezTo>
                  <a:cubicBezTo>
                    <a:pt x="1064" y="8298"/>
                    <a:pt x="1064" y="8481"/>
                    <a:pt x="1094" y="8633"/>
                  </a:cubicBezTo>
                  <a:cubicBezTo>
                    <a:pt x="1125" y="9058"/>
                    <a:pt x="1125" y="9605"/>
                    <a:pt x="1125" y="10001"/>
                  </a:cubicBezTo>
                  <a:lnTo>
                    <a:pt x="7569" y="10031"/>
                  </a:lnTo>
                  <a:lnTo>
                    <a:pt x="7690" y="10031"/>
                  </a:lnTo>
                  <a:cubicBezTo>
                    <a:pt x="7690" y="9818"/>
                    <a:pt x="7660" y="9514"/>
                    <a:pt x="7569" y="9332"/>
                  </a:cubicBezTo>
                  <a:cubicBezTo>
                    <a:pt x="7478" y="9089"/>
                    <a:pt x="7295" y="8937"/>
                    <a:pt x="7113" y="8906"/>
                  </a:cubicBezTo>
                  <a:lnTo>
                    <a:pt x="7022" y="8876"/>
                  </a:lnTo>
                  <a:cubicBezTo>
                    <a:pt x="6961" y="8876"/>
                    <a:pt x="6870" y="8876"/>
                    <a:pt x="6809" y="8815"/>
                  </a:cubicBezTo>
                  <a:cubicBezTo>
                    <a:pt x="6718" y="8785"/>
                    <a:pt x="6657" y="8694"/>
                    <a:pt x="6596" y="8633"/>
                  </a:cubicBezTo>
                  <a:cubicBezTo>
                    <a:pt x="6444" y="8390"/>
                    <a:pt x="6323" y="8146"/>
                    <a:pt x="6231" y="7873"/>
                  </a:cubicBezTo>
                  <a:cubicBezTo>
                    <a:pt x="6208" y="7877"/>
                    <a:pt x="6184" y="7879"/>
                    <a:pt x="6161" y="7879"/>
                  </a:cubicBezTo>
                  <a:cubicBezTo>
                    <a:pt x="6003" y="7879"/>
                    <a:pt x="5855" y="7792"/>
                    <a:pt x="5775" y="7660"/>
                  </a:cubicBezTo>
                  <a:cubicBezTo>
                    <a:pt x="5684" y="7478"/>
                    <a:pt x="5684" y="7295"/>
                    <a:pt x="5654" y="7143"/>
                  </a:cubicBezTo>
                  <a:cubicBezTo>
                    <a:pt x="5654" y="6779"/>
                    <a:pt x="5623" y="6323"/>
                    <a:pt x="5836" y="5958"/>
                  </a:cubicBezTo>
                  <a:cubicBezTo>
                    <a:pt x="5867" y="5897"/>
                    <a:pt x="5927" y="5806"/>
                    <a:pt x="5988" y="5745"/>
                  </a:cubicBezTo>
                  <a:cubicBezTo>
                    <a:pt x="6110" y="5563"/>
                    <a:pt x="6231" y="5380"/>
                    <a:pt x="6201" y="5198"/>
                  </a:cubicBezTo>
                  <a:lnTo>
                    <a:pt x="6171" y="5107"/>
                  </a:lnTo>
                  <a:cubicBezTo>
                    <a:pt x="6140" y="4985"/>
                    <a:pt x="6079" y="4833"/>
                    <a:pt x="6231" y="4742"/>
                  </a:cubicBezTo>
                  <a:cubicBezTo>
                    <a:pt x="6252" y="4732"/>
                    <a:pt x="6275" y="4729"/>
                    <a:pt x="6300" y="4729"/>
                  </a:cubicBezTo>
                  <a:cubicBezTo>
                    <a:pt x="6350" y="4729"/>
                    <a:pt x="6404" y="4742"/>
                    <a:pt x="6444" y="4742"/>
                  </a:cubicBezTo>
                  <a:lnTo>
                    <a:pt x="6475" y="4742"/>
                  </a:lnTo>
                  <a:cubicBezTo>
                    <a:pt x="6505" y="4773"/>
                    <a:pt x="6566" y="4773"/>
                    <a:pt x="6596" y="4773"/>
                  </a:cubicBezTo>
                  <a:lnTo>
                    <a:pt x="6626" y="4742"/>
                  </a:lnTo>
                  <a:lnTo>
                    <a:pt x="6718" y="4742"/>
                  </a:lnTo>
                  <a:lnTo>
                    <a:pt x="6748" y="4712"/>
                  </a:lnTo>
                  <a:lnTo>
                    <a:pt x="6809" y="4681"/>
                  </a:lnTo>
                  <a:lnTo>
                    <a:pt x="6870" y="4651"/>
                  </a:lnTo>
                  <a:lnTo>
                    <a:pt x="6930" y="4621"/>
                  </a:lnTo>
                  <a:lnTo>
                    <a:pt x="6961" y="4590"/>
                  </a:lnTo>
                  <a:lnTo>
                    <a:pt x="6991" y="4529"/>
                  </a:lnTo>
                  <a:lnTo>
                    <a:pt x="7022" y="4499"/>
                  </a:lnTo>
                  <a:lnTo>
                    <a:pt x="7082" y="4438"/>
                  </a:lnTo>
                  <a:lnTo>
                    <a:pt x="7082" y="4408"/>
                  </a:lnTo>
                  <a:lnTo>
                    <a:pt x="7143" y="4347"/>
                  </a:lnTo>
                  <a:lnTo>
                    <a:pt x="7143" y="4317"/>
                  </a:lnTo>
                  <a:cubicBezTo>
                    <a:pt x="6959" y="4408"/>
                    <a:pt x="6741" y="4500"/>
                    <a:pt x="6579" y="4500"/>
                  </a:cubicBezTo>
                  <a:cubicBezTo>
                    <a:pt x="6527" y="4500"/>
                    <a:pt x="6481" y="4491"/>
                    <a:pt x="6444" y="4469"/>
                  </a:cubicBezTo>
                  <a:cubicBezTo>
                    <a:pt x="6383" y="4377"/>
                    <a:pt x="6353" y="4256"/>
                    <a:pt x="6383" y="4073"/>
                  </a:cubicBezTo>
                  <a:cubicBezTo>
                    <a:pt x="6444" y="3769"/>
                    <a:pt x="6961" y="3374"/>
                    <a:pt x="7538" y="2979"/>
                  </a:cubicBezTo>
                  <a:cubicBezTo>
                    <a:pt x="7660" y="2888"/>
                    <a:pt x="7782" y="2797"/>
                    <a:pt x="7842" y="2766"/>
                  </a:cubicBezTo>
                  <a:cubicBezTo>
                    <a:pt x="7964" y="2645"/>
                    <a:pt x="8146" y="2554"/>
                    <a:pt x="8359" y="2462"/>
                  </a:cubicBezTo>
                  <a:cubicBezTo>
                    <a:pt x="8785" y="2219"/>
                    <a:pt x="9301" y="1946"/>
                    <a:pt x="9241" y="1642"/>
                  </a:cubicBezTo>
                  <a:cubicBezTo>
                    <a:pt x="9159" y="1634"/>
                    <a:pt x="9078" y="1630"/>
                    <a:pt x="8996" y="1630"/>
                  </a:cubicBezTo>
                  <a:cubicBezTo>
                    <a:pt x="8774" y="1630"/>
                    <a:pt x="8551" y="1658"/>
                    <a:pt x="8329" y="1703"/>
                  </a:cubicBezTo>
                  <a:cubicBezTo>
                    <a:pt x="8070" y="1721"/>
                    <a:pt x="7800" y="1751"/>
                    <a:pt x="7533" y="1751"/>
                  </a:cubicBezTo>
                  <a:cubicBezTo>
                    <a:pt x="7360" y="1751"/>
                    <a:pt x="7189" y="1738"/>
                    <a:pt x="7022" y="1703"/>
                  </a:cubicBezTo>
                  <a:cubicBezTo>
                    <a:pt x="6718" y="1611"/>
                    <a:pt x="6566" y="1490"/>
                    <a:pt x="6414" y="1338"/>
                  </a:cubicBezTo>
                  <a:cubicBezTo>
                    <a:pt x="6353" y="1277"/>
                    <a:pt x="6262" y="1186"/>
                    <a:pt x="6171" y="1125"/>
                  </a:cubicBezTo>
                  <a:cubicBezTo>
                    <a:pt x="6024" y="1020"/>
                    <a:pt x="5964" y="988"/>
                    <a:pt x="5900" y="988"/>
                  </a:cubicBezTo>
                  <a:cubicBezTo>
                    <a:pt x="5872" y="988"/>
                    <a:pt x="5843" y="994"/>
                    <a:pt x="5806" y="1003"/>
                  </a:cubicBezTo>
                  <a:lnTo>
                    <a:pt x="5471" y="1003"/>
                  </a:lnTo>
                  <a:cubicBezTo>
                    <a:pt x="5228" y="1003"/>
                    <a:pt x="5076" y="973"/>
                    <a:pt x="4924" y="912"/>
                  </a:cubicBezTo>
                  <a:cubicBezTo>
                    <a:pt x="4833" y="882"/>
                    <a:pt x="4772" y="851"/>
                    <a:pt x="4681" y="821"/>
                  </a:cubicBezTo>
                  <a:cubicBezTo>
                    <a:pt x="4641" y="811"/>
                    <a:pt x="4593" y="808"/>
                    <a:pt x="4543" y="808"/>
                  </a:cubicBezTo>
                  <a:cubicBezTo>
                    <a:pt x="4441" y="808"/>
                    <a:pt x="4327" y="821"/>
                    <a:pt x="4225" y="821"/>
                  </a:cubicBezTo>
                  <a:cubicBezTo>
                    <a:pt x="4012" y="821"/>
                    <a:pt x="3800" y="821"/>
                    <a:pt x="3648" y="760"/>
                  </a:cubicBezTo>
                  <a:cubicBezTo>
                    <a:pt x="3405" y="669"/>
                    <a:pt x="3131" y="365"/>
                    <a:pt x="2857" y="122"/>
                  </a:cubicBezTo>
                  <a:cubicBezTo>
                    <a:pt x="2827" y="61"/>
                    <a:pt x="2797" y="31"/>
                    <a:pt x="276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5"/>
            <p:cNvSpPr/>
            <p:nvPr/>
          </p:nvSpPr>
          <p:spPr>
            <a:xfrm>
              <a:off x="2682184" y="1736891"/>
              <a:ext cx="380139" cy="197636"/>
            </a:xfrm>
            <a:custGeom>
              <a:rect b="b" l="l" r="r" t="t"/>
              <a:pathLst>
                <a:path extrusionOk="0" h="3983" w="7661">
                  <a:moveTo>
                    <a:pt x="2159" y="0"/>
                  </a:moveTo>
                  <a:lnTo>
                    <a:pt x="2159" y="0"/>
                  </a:lnTo>
                  <a:cubicBezTo>
                    <a:pt x="1764" y="122"/>
                    <a:pt x="1369" y="517"/>
                    <a:pt x="974" y="912"/>
                  </a:cubicBezTo>
                  <a:cubicBezTo>
                    <a:pt x="639" y="1246"/>
                    <a:pt x="335" y="1581"/>
                    <a:pt x="1" y="1702"/>
                  </a:cubicBezTo>
                  <a:lnTo>
                    <a:pt x="31" y="1702"/>
                  </a:lnTo>
                  <a:lnTo>
                    <a:pt x="122" y="1763"/>
                  </a:lnTo>
                  <a:cubicBezTo>
                    <a:pt x="183" y="1824"/>
                    <a:pt x="183" y="1915"/>
                    <a:pt x="183" y="2006"/>
                  </a:cubicBezTo>
                  <a:lnTo>
                    <a:pt x="214" y="2067"/>
                  </a:lnTo>
                  <a:cubicBezTo>
                    <a:pt x="244" y="2250"/>
                    <a:pt x="426" y="2401"/>
                    <a:pt x="639" y="2462"/>
                  </a:cubicBezTo>
                  <a:cubicBezTo>
                    <a:pt x="730" y="2462"/>
                    <a:pt x="791" y="2493"/>
                    <a:pt x="882" y="2493"/>
                  </a:cubicBezTo>
                  <a:lnTo>
                    <a:pt x="1126" y="2493"/>
                  </a:lnTo>
                  <a:cubicBezTo>
                    <a:pt x="1369" y="2493"/>
                    <a:pt x="1642" y="2493"/>
                    <a:pt x="1855" y="2645"/>
                  </a:cubicBezTo>
                  <a:cubicBezTo>
                    <a:pt x="1946" y="2675"/>
                    <a:pt x="2037" y="2766"/>
                    <a:pt x="2098" y="2827"/>
                  </a:cubicBezTo>
                  <a:cubicBezTo>
                    <a:pt x="2159" y="2888"/>
                    <a:pt x="2220" y="2949"/>
                    <a:pt x="2311" y="2979"/>
                  </a:cubicBezTo>
                  <a:cubicBezTo>
                    <a:pt x="2341" y="3009"/>
                    <a:pt x="2372" y="3040"/>
                    <a:pt x="2402" y="3040"/>
                  </a:cubicBezTo>
                  <a:cubicBezTo>
                    <a:pt x="2493" y="3101"/>
                    <a:pt x="2585" y="3161"/>
                    <a:pt x="2676" y="3253"/>
                  </a:cubicBezTo>
                  <a:cubicBezTo>
                    <a:pt x="2737" y="3313"/>
                    <a:pt x="2767" y="3435"/>
                    <a:pt x="2797" y="3526"/>
                  </a:cubicBezTo>
                  <a:cubicBezTo>
                    <a:pt x="2828" y="3587"/>
                    <a:pt x="2828" y="3617"/>
                    <a:pt x="2858" y="3678"/>
                  </a:cubicBezTo>
                  <a:cubicBezTo>
                    <a:pt x="2858" y="3739"/>
                    <a:pt x="2919" y="3769"/>
                    <a:pt x="2949" y="3830"/>
                  </a:cubicBezTo>
                  <a:lnTo>
                    <a:pt x="2980" y="3860"/>
                  </a:lnTo>
                  <a:cubicBezTo>
                    <a:pt x="3010" y="3891"/>
                    <a:pt x="3071" y="3921"/>
                    <a:pt x="3101" y="3952"/>
                  </a:cubicBezTo>
                  <a:lnTo>
                    <a:pt x="3132" y="3982"/>
                  </a:lnTo>
                  <a:cubicBezTo>
                    <a:pt x="3132" y="3921"/>
                    <a:pt x="3162" y="3891"/>
                    <a:pt x="3162" y="3860"/>
                  </a:cubicBezTo>
                  <a:cubicBezTo>
                    <a:pt x="3253" y="3708"/>
                    <a:pt x="3314" y="3526"/>
                    <a:pt x="3375" y="3374"/>
                  </a:cubicBezTo>
                  <a:cubicBezTo>
                    <a:pt x="3588" y="2766"/>
                    <a:pt x="3770" y="2705"/>
                    <a:pt x="4287" y="2645"/>
                  </a:cubicBezTo>
                  <a:cubicBezTo>
                    <a:pt x="4682" y="2614"/>
                    <a:pt x="4955" y="2462"/>
                    <a:pt x="5351" y="2250"/>
                  </a:cubicBezTo>
                  <a:lnTo>
                    <a:pt x="5381" y="2219"/>
                  </a:lnTo>
                  <a:cubicBezTo>
                    <a:pt x="5723" y="2014"/>
                    <a:pt x="5962" y="1911"/>
                    <a:pt x="6279" y="1911"/>
                  </a:cubicBezTo>
                  <a:cubicBezTo>
                    <a:pt x="6384" y="1911"/>
                    <a:pt x="6498" y="1923"/>
                    <a:pt x="6627" y="1946"/>
                  </a:cubicBezTo>
                  <a:cubicBezTo>
                    <a:pt x="6658" y="1976"/>
                    <a:pt x="6718" y="1976"/>
                    <a:pt x="6779" y="2006"/>
                  </a:cubicBezTo>
                  <a:cubicBezTo>
                    <a:pt x="6955" y="2041"/>
                    <a:pt x="7110" y="2077"/>
                    <a:pt x="7274" y="2077"/>
                  </a:cubicBezTo>
                  <a:cubicBezTo>
                    <a:pt x="7394" y="2077"/>
                    <a:pt x="7519" y="2058"/>
                    <a:pt x="7661" y="2006"/>
                  </a:cubicBezTo>
                  <a:cubicBezTo>
                    <a:pt x="7539" y="1885"/>
                    <a:pt x="7478" y="1763"/>
                    <a:pt x="7417" y="1642"/>
                  </a:cubicBezTo>
                  <a:cubicBezTo>
                    <a:pt x="7387" y="1520"/>
                    <a:pt x="7357" y="1429"/>
                    <a:pt x="7265" y="1338"/>
                  </a:cubicBezTo>
                  <a:cubicBezTo>
                    <a:pt x="7083" y="1125"/>
                    <a:pt x="6840" y="1094"/>
                    <a:pt x="6597" y="1064"/>
                  </a:cubicBezTo>
                  <a:cubicBezTo>
                    <a:pt x="6506" y="1064"/>
                    <a:pt x="6414" y="1064"/>
                    <a:pt x="6354" y="1034"/>
                  </a:cubicBezTo>
                  <a:cubicBezTo>
                    <a:pt x="6232" y="1003"/>
                    <a:pt x="6141" y="973"/>
                    <a:pt x="6019" y="942"/>
                  </a:cubicBezTo>
                  <a:cubicBezTo>
                    <a:pt x="5879" y="896"/>
                    <a:pt x="5721" y="831"/>
                    <a:pt x="5573" y="831"/>
                  </a:cubicBezTo>
                  <a:cubicBezTo>
                    <a:pt x="5528" y="831"/>
                    <a:pt x="5484" y="837"/>
                    <a:pt x="5442" y="851"/>
                  </a:cubicBezTo>
                  <a:cubicBezTo>
                    <a:pt x="5320" y="882"/>
                    <a:pt x="5199" y="973"/>
                    <a:pt x="5077" y="1064"/>
                  </a:cubicBezTo>
                  <a:cubicBezTo>
                    <a:pt x="4955" y="1155"/>
                    <a:pt x="4864" y="1246"/>
                    <a:pt x="4712" y="1307"/>
                  </a:cubicBezTo>
                  <a:lnTo>
                    <a:pt x="4621" y="1338"/>
                  </a:lnTo>
                  <a:cubicBezTo>
                    <a:pt x="4244" y="1489"/>
                    <a:pt x="3699" y="1702"/>
                    <a:pt x="3265" y="1702"/>
                  </a:cubicBezTo>
                  <a:cubicBezTo>
                    <a:pt x="3174" y="1702"/>
                    <a:pt x="3089" y="1693"/>
                    <a:pt x="3010" y="1672"/>
                  </a:cubicBezTo>
                  <a:cubicBezTo>
                    <a:pt x="2889" y="1642"/>
                    <a:pt x="2797" y="1611"/>
                    <a:pt x="2706" y="1581"/>
                  </a:cubicBezTo>
                  <a:cubicBezTo>
                    <a:pt x="2615" y="1520"/>
                    <a:pt x="2493" y="1459"/>
                    <a:pt x="2281" y="1459"/>
                  </a:cubicBezTo>
                  <a:cubicBezTo>
                    <a:pt x="2220" y="1459"/>
                    <a:pt x="2159" y="1490"/>
                    <a:pt x="2098" y="1490"/>
                  </a:cubicBezTo>
                  <a:cubicBezTo>
                    <a:pt x="2045" y="1516"/>
                    <a:pt x="1987" y="1537"/>
                    <a:pt x="1928" y="1537"/>
                  </a:cubicBezTo>
                  <a:cubicBezTo>
                    <a:pt x="1850" y="1537"/>
                    <a:pt x="1772" y="1502"/>
                    <a:pt x="1703" y="1398"/>
                  </a:cubicBezTo>
                  <a:cubicBezTo>
                    <a:pt x="1521" y="1155"/>
                    <a:pt x="1764" y="699"/>
                    <a:pt x="2007" y="304"/>
                  </a:cubicBezTo>
                  <a:cubicBezTo>
                    <a:pt x="2068" y="183"/>
                    <a:pt x="2129" y="91"/>
                    <a:pt x="215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2507272" y="1818319"/>
              <a:ext cx="345405" cy="359001"/>
            </a:xfrm>
            <a:custGeom>
              <a:rect b="b" l="l" r="r" t="t"/>
              <a:pathLst>
                <a:path extrusionOk="0" h="7235" w="6961">
                  <a:moveTo>
                    <a:pt x="1763" y="1"/>
                  </a:moveTo>
                  <a:cubicBezTo>
                    <a:pt x="1763" y="1"/>
                    <a:pt x="1702" y="1"/>
                    <a:pt x="1611" y="61"/>
                  </a:cubicBezTo>
                  <a:lnTo>
                    <a:pt x="1550" y="183"/>
                  </a:lnTo>
                  <a:cubicBezTo>
                    <a:pt x="1344" y="543"/>
                    <a:pt x="1073" y="751"/>
                    <a:pt x="829" y="751"/>
                  </a:cubicBezTo>
                  <a:cubicBezTo>
                    <a:pt x="785" y="751"/>
                    <a:pt x="741" y="744"/>
                    <a:pt x="699" y="730"/>
                  </a:cubicBezTo>
                  <a:lnTo>
                    <a:pt x="638" y="730"/>
                  </a:lnTo>
                  <a:cubicBezTo>
                    <a:pt x="618" y="730"/>
                    <a:pt x="598" y="717"/>
                    <a:pt x="578" y="717"/>
                  </a:cubicBezTo>
                  <a:cubicBezTo>
                    <a:pt x="567" y="717"/>
                    <a:pt x="557" y="720"/>
                    <a:pt x="547" y="730"/>
                  </a:cubicBezTo>
                  <a:cubicBezTo>
                    <a:pt x="486" y="730"/>
                    <a:pt x="517" y="791"/>
                    <a:pt x="547" y="912"/>
                  </a:cubicBezTo>
                  <a:lnTo>
                    <a:pt x="578" y="1004"/>
                  </a:lnTo>
                  <a:cubicBezTo>
                    <a:pt x="638" y="1247"/>
                    <a:pt x="486" y="1460"/>
                    <a:pt x="334" y="1672"/>
                  </a:cubicBezTo>
                  <a:cubicBezTo>
                    <a:pt x="274" y="1733"/>
                    <a:pt x="213" y="1794"/>
                    <a:pt x="182" y="1885"/>
                  </a:cubicBezTo>
                  <a:cubicBezTo>
                    <a:pt x="0" y="2189"/>
                    <a:pt x="30" y="2615"/>
                    <a:pt x="30" y="2979"/>
                  </a:cubicBezTo>
                  <a:cubicBezTo>
                    <a:pt x="61" y="3131"/>
                    <a:pt x="61" y="3283"/>
                    <a:pt x="152" y="3435"/>
                  </a:cubicBezTo>
                  <a:cubicBezTo>
                    <a:pt x="199" y="3530"/>
                    <a:pt x="303" y="3607"/>
                    <a:pt x="403" y="3607"/>
                  </a:cubicBezTo>
                  <a:cubicBezTo>
                    <a:pt x="432" y="3607"/>
                    <a:pt x="460" y="3601"/>
                    <a:pt x="486" y="3587"/>
                  </a:cubicBezTo>
                  <a:lnTo>
                    <a:pt x="547" y="3557"/>
                  </a:lnTo>
                  <a:lnTo>
                    <a:pt x="578" y="3618"/>
                  </a:lnTo>
                  <a:cubicBezTo>
                    <a:pt x="669" y="3891"/>
                    <a:pt x="790" y="4165"/>
                    <a:pt x="942" y="4378"/>
                  </a:cubicBezTo>
                  <a:cubicBezTo>
                    <a:pt x="1003" y="4469"/>
                    <a:pt x="1033" y="4530"/>
                    <a:pt x="1125" y="4560"/>
                  </a:cubicBezTo>
                  <a:cubicBezTo>
                    <a:pt x="1155" y="4590"/>
                    <a:pt x="1216" y="4590"/>
                    <a:pt x="1277" y="4590"/>
                  </a:cubicBezTo>
                  <a:lnTo>
                    <a:pt x="1398" y="4590"/>
                  </a:lnTo>
                  <a:cubicBezTo>
                    <a:pt x="1641" y="4651"/>
                    <a:pt x="1854" y="4833"/>
                    <a:pt x="1945" y="5137"/>
                  </a:cubicBezTo>
                  <a:cubicBezTo>
                    <a:pt x="2037" y="5350"/>
                    <a:pt x="2067" y="5685"/>
                    <a:pt x="2067" y="5928"/>
                  </a:cubicBezTo>
                  <a:lnTo>
                    <a:pt x="2067" y="6019"/>
                  </a:lnTo>
                  <a:lnTo>
                    <a:pt x="1945" y="6019"/>
                  </a:lnTo>
                  <a:lnTo>
                    <a:pt x="2006" y="6080"/>
                  </a:lnTo>
                  <a:cubicBezTo>
                    <a:pt x="2037" y="6140"/>
                    <a:pt x="2097" y="6201"/>
                    <a:pt x="2128" y="6292"/>
                  </a:cubicBezTo>
                  <a:cubicBezTo>
                    <a:pt x="2158" y="6323"/>
                    <a:pt x="2158" y="6384"/>
                    <a:pt x="2158" y="6414"/>
                  </a:cubicBezTo>
                  <a:lnTo>
                    <a:pt x="2158" y="6475"/>
                  </a:lnTo>
                  <a:cubicBezTo>
                    <a:pt x="2219" y="6809"/>
                    <a:pt x="2644" y="7083"/>
                    <a:pt x="3040" y="7235"/>
                  </a:cubicBezTo>
                  <a:lnTo>
                    <a:pt x="6778" y="7235"/>
                  </a:lnTo>
                  <a:cubicBezTo>
                    <a:pt x="6687" y="6596"/>
                    <a:pt x="6778" y="5928"/>
                    <a:pt x="6839" y="5441"/>
                  </a:cubicBezTo>
                  <a:lnTo>
                    <a:pt x="6839" y="5350"/>
                  </a:lnTo>
                  <a:cubicBezTo>
                    <a:pt x="6900" y="4682"/>
                    <a:pt x="6961" y="4226"/>
                    <a:pt x="6657" y="3618"/>
                  </a:cubicBezTo>
                  <a:cubicBezTo>
                    <a:pt x="6596" y="3526"/>
                    <a:pt x="6535" y="3466"/>
                    <a:pt x="6505" y="3435"/>
                  </a:cubicBezTo>
                  <a:cubicBezTo>
                    <a:pt x="6383" y="3283"/>
                    <a:pt x="6353" y="3223"/>
                    <a:pt x="6444" y="2858"/>
                  </a:cubicBezTo>
                  <a:cubicBezTo>
                    <a:pt x="6505" y="2706"/>
                    <a:pt x="6535" y="2584"/>
                    <a:pt x="6596" y="2463"/>
                  </a:cubicBezTo>
                  <a:lnTo>
                    <a:pt x="6565" y="2432"/>
                  </a:lnTo>
                  <a:cubicBezTo>
                    <a:pt x="6505" y="2402"/>
                    <a:pt x="6444" y="2371"/>
                    <a:pt x="6383" y="2311"/>
                  </a:cubicBezTo>
                  <a:lnTo>
                    <a:pt x="6383" y="2280"/>
                  </a:lnTo>
                  <a:cubicBezTo>
                    <a:pt x="6322" y="2219"/>
                    <a:pt x="6262" y="2159"/>
                    <a:pt x="6231" y="2098"/>
                  </a:cubicBezTo>
                  <a:cubicBezTo>
                    <a:pt x="6231" y="2037"/>
                    <a:pt x="6201" y="1976"/>
                    <a:pt x="6201" y="1916"/>
                  </a:cubicBezTo>
                  <a:cubicBezTo>
                    <a:pt x="6170" y="1824"/>
                    <a:pt x="6140" y="1764"/>
                    <a:pt x="6079" y="1672"/>
                  </a:cubicBezTo>
                  <a:cubicBezTo>
                    <a:pt x="6018" y="1612"/>
                    <a:pt x="5958" y="1581"/>
                    <a:pt x="5866" y="1520"/>
                  </a:cubicBezTo>
                  <a:cubicBezTo>
                    <a:pt x="5836" y="1520"/>
                    <a:pt x="5775" y="1490"/>
                    <a:pt x="5745" y="1460"/>
                  </a:cubicBezTo>
                  <a:cubicBezTo>
                    <a:pt x="5684" y="1399"/>
                    <a:pt x="5593" y="1338"/>
                    <a:pt x="5532" y="1277"/>
                  </a:cubicBezTo>
                  <a:cubicBezTo>
                    <a:pt x="5471" y="1216"/>
                    <a:pt x="5380" y="1156"/>
                    <a:pt x="5319" y="1095"/>
                  </a:cubicBezTo>
                  <a:cubicBezTo>
                    <a:pt x="5106" y="1004"/>
                    <a:pt x="4894" y="1004"/>
                    <a:pt x="4651" y="1004"/>
                  </a:cubicBezTo>
                  <a:cubicBezTo>
                    <a:pt x="4559" y="1004"/>
                    <a:pt x="4468" y="1004"/>
                    <a:pt x="4407" y="973"/>
                  </a:cubicBezTo>
                  <a:cubicBezTo>
                    <a:pt x="4043" y="973"/>
                    <a:pt x="3647" y="791"/>
                    <a:pt x="3587" y="426"/>
                  </a:cubicBezTo>
                  <a:lnTo>
                    <a:pt x="3587" y="365"/>
                  </a:lnTo>
                  <a:cubicBezTo>
                    <a:pt x="3587" y="305"/>
                    <a:pt x="3587" y="274"/>
                    <a:pt x="3556" y="244"/>
                  </a:cubicBezTo>
                  <a:lnTo>
                    <a:pt x="3556" y="213"/>
                  </a:lnTo>
                  <a:cubicBezTo>
                    <a:pt x="3526" y="183"/>
                    <a:pt x="3465" y="183"/>
                    <a:pt x="3435" y="183"/>
                  </a:cubicBezTo>
                  <a:lnTo>
                    <a:pt x="3252" y="122"/>
                  </a:lnTo>
                  <a:cubicBezTo>
                    <a:pt x="3009" y="183"/>
                    <a:pt x="2675" y="213"/>
                    <a:pt x="2523" y="213"/>
                  </a:cubicBezTo>
                  <a:cubicBezTo>
                    <a:pt x="2492" y="213"/>
                    <a:pt x="2432" y="213"/>
                    <a:pt x="2371" y="244"/>
                  </a:cubicBezTo>
                  <a:cubicBezTo>
                    <a:pt x="2310" y="244"/>
                    <a:pt x="2249" y="257"/>
                    <a:pt x="2188" y="257"/>
                  </a:cubicBezTo>
                  <a:cubicBezTo>
                    <a:pt x="2158" y="257"/>
                    <a:pt x="2128" y="254"/>
                    <a:pt x="2097" y="244"/>
                  </a:cubicBezTo>
                  <a:cubicBezTo>
                    <a:pt x="2006" y="244"/>
                    <a:pt x="1945" y="183"/>
                    <a:pt x="1885" y="92"/>
                  </a:cubicBezTo>
                  <a:cubicBezTo>
                    <a:pt x="1854" y="61"/>
                    <a:pt x="1793" y="1"/>
                    <a:pt x="176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5"/>
            <p:cNvSpPr/>
            <p:nvPr/>
          </p:nvSpPr>
          <p:spPr>
            <a:xfrm>
              <a:off x="443953" y="1649410"/>
              <a:ext cx="546018" cy="457050"/>
            </a:xfrm>
            <a:custGeom>
              <a:rect b="b" l="l" r="r" t="t"/>
              <a:pathLst>
                <a:path extrusionOk="0" h="9211" w="11004">
                  <a:moveTo>
                    <a:pt x="1490" y="0"/>
                  </a:moveTo>
                  <a:cubicBezTo>
                    <a:pt x="1520" y="61"/>
                    <a:pt x="1520" y="152"/>
                    <a:pt x="1551" y="213"/>
                  </a:cubicBezTo>
                  <a:cubicBezTo>
                    <a:pt x="1581" y="274"/>
                    <a:pt x="1581" y="365"/>
                    <a:pt x="1612" y="426"/>
                  </a:cubicBezTo>
                  <a:cubicBezTo>
                    <a:pt x="1794" y="1003"/>
                    <a:pt x="1855" y="1520"/>
                    <a:pt x="1581" y="2158"/>
                  </a:cubicBezTo>
                  <a:cubicBezTo>
                    <a:pt x="1520" y="2310"/>
                    <a:pt x="1399" y="2462"/>
                    <a:pt x="1277" y="2614"/>
                  </a:cubicBezTo>
                  <a:cubicBezTo>
                    <a:pt x="1156" y="2766"/>
                    <a:pt x="1034" y="2918"/>
                    <a:pt x="973" y="3070"/>
                  </a:cubicBezTo>
                  <a:cubicBezTo>
                    <a:pt x="943" y="3192"/>
                    <a:pt x="973" y="3283"/>
                    <a:pt x="1004" y="3405"/>
                  </a:cubicBezTo>
                  <a:cubicBezTo>
                    <a:pt x="1034" y="3465"/>
                    <a:pt x="1065" y="3557"/>
                    <a:pt x="1065" y="3648"/>
                  </a:cubicBezTo>
                  <a:cubicBezTo>
                    <a:pt x="1156" y="4043"/>
                    <a:pt x="1065" y="4347"/>
                    <a:pt x="943" y="4742"/>
                  </a:cubicBezTo>
                  <a:lnTo>
                    <a:pt x="882" y="4894"/>
                  </a:lnTo>
                  <a:cubicBezTo>
                    <a:pt x="669" y="5563"/>
                    <a:pt x="517" y="6140"/>
                    <a:pt x="365" y="6870"/>
                  </a:cubicBezTo>
                  <a:cubicBezTo>
                    <a:pt x="305" y="7143"/>
                    <a:pt x="183" y="7386"/>
                    <a:pt x="1" y="7660"/>
                  </a:cubicBezTo>
                  <a:lnTo>
                    <a:pt x="122" y="7690"/>
                  </a:lnTo>
                  <a:cubicBezTo>
                    <a:pt x="183" y="7721"/>
                    <a:pt x="244" y="7751"/>
                    <a:pt x="305" y="7751"/>
                  </a:cubicBezTo>
                  <a:cubicBezTo>
                    <a:pt x="335" y="7782"/>
                    <a:pt x="396" y="7782"/>
                    <a:pt x="457" y="7812"/>
                  </a:cubicBezTo>
                  <a:cubicBezTo>
                    <a:pt x="517" y="7812"/>
                    <a:pt x="578" y="7842"/>
                    <a:pt x="639" y="7842"/>
                  </a:cubicBezTo>
                  <a:cubicBezTo>
                    <a:pt x="700" y="7873"/>
                    <a:pt x="761" y="7873"/>
                    <a:pt x="791" y="7903"/>
                  </a:cubicBezTo>
                  <a:cubicBezTo>
                    <a:pt x="852" y="7903"/>
                    <a:pt x="913" y="7934"/>
                    <a:pt x="973" y="7934"/>
                  </a:cubicBezTo>
                  <a:cubicBezTo>
                    <a:pt x="1034" y="7964"/>
                    <a:pt x="1095" y="7964"/>
                    <a:pt x="1156" y="7994"/>
                  </a:cubicBezTo>
                  <a:cubicBezTo>
                    <a:pt x="1217" y="7994"/>
                    <a:pt x="1277" y="8025"/>
                    <a:pt x="1308" y="8025"/>
                  </a:cubicBezTo>
                  <a:cubicBezTo>
                    <a:pt x="1368" y="8055"/>
                    <a:pt x="1429" y="8055"/>
                    <a:pt x="1490" y="8055"/>
                  </a:cubicBezTo>
                  <a:cubicBezTo>
                    <a:pt x="1551" y="8086"/>
                    <a:pt x="1612" y="8086"/>
                    <a:pt x="1672" y="8086"/>
                  </a:cubicBezTo>
                  <a:cubicBezTo>
                    <a:pt x="1733" y="8116"/>
                    <a:pt x="1794" y="8116"/>
                    <a:pt x="1855" y="8116"/>
                  </a:cubicBezTo>
                  <a:cubicBezTo>
                    <a:pt x="1916" y="8146"/>
                    <a:pt x="1946" y="8146"/>
                    <a:pt x="2007" y="8146"/>
                  </a:cubicBezTo>
                  <a:cubicBezTo>
                    <a:pt x="2068" y="8146"/>
                    <a:pt x="2159" y="8177"/>
                    <a:pt x="2220" y="8177"/>
                  </a:cubicBezTo>
                  <a:lnTo>
                    <a:pt x="2372" y="8177"/>
                  </a:lnTo>
                  <a:cubicBezTo>
                    <a:pt x="2463" y="8207"/>
                    <a:pt x="2584" y="8207"/>
                    <a:pt x="2706" y="8207"/>
                  </a:cubicBezTo>
                  <a:lnTo>
                    <a:pt x="3679" y="8207"/>
                  </a:lnTo>
                  <a:cubicBezTo>
                    <a:pt x="3922" y="8237"/>
                    <a:pt x="4195" y="8268"/>
                    <a:pt x="4438" y="8329"/>
                  </a:cubicBezTo>
                  <a:lnTo>
                    <a:pt x="7174" y="8785"/>
                  </a:lnTo>
                  <a:cubicBezTo>
                    <a:pt x="7539" y="8845"/>
                    <a:pt x="7904" y="8906"/>
                    <a:pt x="8268" y="8997"/>
                  </a:cubicBezTo>
                  <a:cubicBezTo>
                    <a:pt x="8329" y="9028"/>
                    <a:pt x="8390" y="9028"/>
                    <a:pt x="8451" y="9058"/>
                  </a:cubicBezTo>
                  <a:lnTo>
                    <a:pt x="8511" y="9089"/>
                  </a:lnTo>
                  <a:cubicBezTo>
                    <a:pt x="8633" y="9119"/>
                    <a:pt x="8755" y="9180"/>
                    <a:pt x="8876" y="9210"/>
                  </a:cubicBezTo>
                  <a:lnTo>
                    <a:pt x="9484" y="6839"/>
                  </a:lnTo>
                  <a:cubicBezTo>
                    <a:pt x="9515" y="6718"/>
                    <a:pt x="9545" y="6596"/>
                    <a:pt x="9606" y="6475"/>
                  </a:cubicBezTo>
                  <a:cubicBezTo>
                    <a:pt x="9636" y="6414"/>
                    <a:pt x="9667" y="6353"/>
                    <a:pt x="9697" y="6323"/>
                  </a:cubicBezTo>
                  <a:cubicBezTo>
                    <a:pt x="9758" y="6262"/>
                    <a:pt x="9788" y="6201"/>
                    <a:pt x="9818" y="6110"/>
                  </a:cubicBezTo>
                  <a:cubicBezTo>
                    <a:pt x="9910" y="5927"/>
                    <a:pt x="9879" y="5684"/>
                    <a:pt x="9879" y="5441"/>
                  </a:cubicBezTo>
                  <a:cubicBezTo>
                    <a:pt x="9849" y="5289"/>
                    <a:pt x="9818" y="5107"/>
                    <a:pt x="9849" y="4924"/>
                  </a:cubicBezTo>
                  <a:cubicBezTo>
                    <a:pt x="9910" y="4499"/>
                    <a:pt x="10214" y="4164"/>
                    <a:pt x="10518" y="3861"/>
                  </a:cubicBezTo>
                  <a:cubicBezTo>
                    <a:pt x="10730" y="3648"/>
                    <a:pt x="10943" y="3435"/>
                    <a:pt x="10974" y="3161"/>
                  </a:cubicBezTo>
                  <a:cubicBezTo>
                    <a:pt x="11004" y="2949"/>
                    <a:pt x="10913" y="2736"/>
                    <a:pt x="10791" y="2493"/>
                  </a:cubicBezTo>
                  <a:cubicBezTo>
                    <a:pt x="10761" y="2462"/>
                    <a:pt x="10730" y="2432"/>
                    <a:pt x="10730" y="2371"/>
                  </a:cubicBezTo>
                  <a:lnTo>
                    <a:pt x="10670" y="2371"/>
                  </a:lnTo>
                  <a:cubicBezTo>
                    <a:pt x="10639" y="2341"/>
                    <a:pt x="10609" y="2310"/>
                    <a:pt x="10578" y="2280"/>
                  </a:cubicBezTo>
                  <a:lnTo>
                    <a:pt x="10518" y="2280"/>
                  </a:lnTo>
                  <a:cubicBezTo>
                    <a:pt x="10487" y="2250"/>
                    <a:pt x="10457" y="2250"/>
                    <a:pt x="10396" y="2219"/>
                  </a:cubicBezTo>
                  <a:lnTo>
                    <a:pt x="10366" y="2219"/>
                  </a:lnTo>
                  <a:cubicBezTo>
                    <a:pt x="10335" y="2219"/>
                    <a:pt x="10274" y="2189"/>
                    <a:pt x="10244" y="2189"/>
                  </a:cubicBezTo>
                  <a:lnTo>
                    <a:pt x="10214" y="2189"/>
                  </a:lnTo>
                  <a:lnTo>
                    <a:pt x="10062" y="2158"/>
                  </a:lnTo>
                  <a:cubicBezTo>
                    <a:pt x="9991" y="2148"/>
                    <a:pt x="9916" y="2145"/>
                    <a:pt x="9841" y="2145"/>
                  </a:cubicBezTo>
                  <a:cubicBezTo>
                    <a:pt x="9690" y="2145"/>
                    <a:pt x="9535" y="2158"/>
                    <a:pt x="9393" y="2158"/>
                  </a:cubicBezTo>
                  <a:lnTo>
                    <a:pt x="9028" y="2158"/>
                  </a:lnTo>
                  <a:cubicBezTo>
                    <a:pt x="8971" y="2167"/>
                    <a:pt x="8914" y="2170"/>
                    <a:pt x="8858" y="2170"/>
                  </a:cubicBezTo>
                  <a:cubicBezTo>
                    <a:pt x="8704" y="2170"/>
                    <a:pt x="8554" y="2142"/>
                    <a:pt x="8420" y="2098"/>
                  </a:cubicBezTo>
                  <a:cubicBezTo>
                    <a:pt x="8238" y="2067"/>
                    <a:pt x="8086" y="1976"/>
                    <a:pt x="7934" y="1885"/>
                  </a:cubicBezTo>
                  <a:cubicBezTo>
                    <a:pt x="7782" y="1794"/>
                    <a:pt x="7630" y="1702"/>
                    <a:pt x="7478" y="1672"/>
                  </a:cubicBezTo>
                  <a:cubicBezTo>
                    <a:pt x="7204" y="1611"/>
                    <a:pt x="7022" y="1611"/>
                    <a:pt x="6749" y="1611"/>
                  </a:cubicBezTo>
                  <a:lnTo>
                    <a:pt x="6718" y="1611"/>
                  </a:lnTo>
                  <a:cubicBezTo>
                    <a:pt x="6414" y="1611"/>
                    <a:pt x="6080" y="1581"/>
                    <a:pt x="5776" y="1581"/>
                  </a:cubicBezTo>
                  <a:cubicBezTo>
                    <a:pt x="5654" y="1581"/>
                    <a:pt x="5533" y="1550"/>
                    <a:pt x="5381" y="1550"/>
                  </a:cubicBezTo>
                  <a:cubicBezTo>
                    <a:pt x="5138" y="1550"/>
                    <a:pt x="4986" y="1581"/>
                    <a:pt x="4803" y="1642"/>
                  </a:cubicBezTo>
                  <a:cubicBezTo>
                    <a:pt x="4682" y="1672"/>
                    <a:pt x="4560" y="1702"/>
                    <a:pt x="4408" y="1733"/>
                  </a:cubicBezTo>
                  <a:cubicBezTo>
                    <a:pt x="4370" y="1737"/>
                    <a:pt x="4334" y="1739"/>
                    <a:pt x="4300" y="1739"/>
                  </a:cubicBezTo>
                  <a:cubicBezTo>
                    <a:pt x="3840" y="1739"/>
                    <a:pt x="3701" y="1371"/>
                    <a:pt x="3587" y="1003"/>
                  </a:cubicBezTo>
                  <a:cubicBezTo>
                    <a:pt x="3466" y="699"/>
                    <a:pt x="3344" y="395"/>
                    <a:pt x="3071" y="274"/>
                  </a:cubicBezTo>
                  <a:cubicBezTo>
                    <a:pt x="2827" y="183"/>
                    <a:pt x="2372" y="122"/>
                    <a:pt x="2037" y="61"/>
                  </a:cubicBezTo>
                  <a:cubicBezTo>
                    <a:pt x="1946" y="31"/>
                    <a:pt x="1855" y="31"/>
                    <a:pt x="1794" y="31"/>
                  </a:cubicBezTo>
                  <a:cubicBezTo>
                    <a:pt x="1703" y="0"/>
                    <a:pt x="1612" y="0"/>
                    <a:pt x="1520"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5"/>
            <p:cNvSpPr/>
            <p:nvPr/>
          </p:nvSpPr>
          <p:spPr>
            <a:xfrm>
              <a:off x="1780282" y="1877169"/>
              <a:ext cx="493223" cy="315236"/>
            </a:xfrm>
            <a:custGeom>
              <a:rect b="b" l="l" r="r" t="t"/>
              <a:pathLst>
                <a:path extrusionOk="0" h="6353" w="9940">
                  <a:moveTo>
                    <a:pt x="213" y="0"/>
                  </a:moveTo>
                  <a:lnTo>
                    <a:pt x="152" y="1307"/>
                  </a:lnTo>
                  <a:lnTo>
                    <a:pt x="122" y="1793"/>
                  </a:lnTo>
                  <a:cubicBezTo>
                    <a:pt x="122" y="1885"/>
                    <a:pt x="122" y="1976"/>
                    <a:pt x="122" y="2067"/>
                  </a:cubicBezTo>
                  <a:cubicBezTo>
                    <a:pt x="122" y="2128"/>
                    <a:pt x="152" y="2189"/>
                    <a:pt x="152" y="2280"/>
                  </a:cubicBezTo>
                  <a:cubicBezTo>
                    <a:pt x="152" y="2371"/>
                    <a:pt x="152" y="2492"/>
                    <a:pt x="152" y="2584"/>
                  </a:cubicBezTo>
                  <a:cubicBezTo>
                    <a:pt x="152" y="2644"/>
                    <a:pt x="152" y="2705"/>
                    <a:pt x="152" y="2766"/>
                  </a:cubicBezTo>
                  <a:cubicBezTo>
                    <a:pt x="152" y="2888"/>
                    <a:pt x="152" y="3009"/>
                    <a:pt x="122" y="3131"/>
                  </a:cubicBezTo>
                  <a:cubicBezTo>
                    <a:pt x="152" y="3192"/>
                    <a:pt x="152" y="3252"/>
                    <a:pt x="122" y="3283"/>
                  </a:cubicBezTo>
                  <a:cubicBezTo>
                    <a:pt x="122" y="3465"/>
                    <a:pt x="122" y="3617"/>
                    <a:pt x="91" y="3769"/>
                  </a:cubicBezTo>
                  <a:lnTo>
                    <a:pt x="0" y="5258"/>
                  </a:lnTo>
                  <a:cubicBezTo>
                    <a:pt x="956" y="5418"/>
                    <a:pt x="1911" y="5507"/>
                    <a:pt x="2866" y="5507"/>
                  </a:cubicBezTo>
                  <a:cubicBezTo>
                    <a:pt x="3005" y="5507"/>
                    <a:pt x="3144" y="5505"/>
                    <a:pt x="3283" y="5502"/>
                  </a:cubicBezTo>
                  <a:cubicBezTo>
                    <a:pt x="3709" y="5502"/>
                    <a:pt x="4134" y="5502"/>
                    <a:pt x="4529" y="5471"/>
                  </a:cubicBezTo>
                  <a:cubicBezTo>
                    <a:pt x="5000" y="5456"/>
                    <a:pt x="5472" y="5441"/>
                    <a:pt x="5939" y="5441"/>
                  </a:cubicBezTo>
                  <a:cubicBezTo>
                    <a:pt x="6406" y="5441"/>
                    <a:pt x="6870" y="5456"/>
                    <a:pt x="7326" y="5502"/>
                  </a:cubicBezTo>
                  <a:lnTo>
                    <a:pt x="7386" y="5502"/>
                  </a:lnTo>
                  <a:lnTo>
                    <a:pt x="7386" y="5532"/>
                  </a:lnTo>
                  <a:cubicBezTo>
                    <a:pt x="7478" y="5714"/>
                    <a:pt x="7538" y="5866"/>
                    <a:pt x="7660" y="5958"/>
                  </a:cubicBezTo>
                  <a:cubicBezTo>
                    <a:pt x="7751" y="6018"/>
                    <a:pt x="7842" y="6018"/>
                    <a:pt x="7934" y="6018"/>
                  </a:cubicBezTo>
                  <a:cubicBezTo>
                    <a:pt x="7994" y="5988"/>
                    <a:pt x="8055" y="5988"/>
                    <a:pt x="8086" y="5927"/>
                  </a:cubicBezTo>
                  <a:lnTo>
                    <a:pt x="8116" y="5897"/>
                  </a:lnTo>
                  <a:lnTo>
                    <a:pt x="8146" y="5806"/>
                  </a:lnTo>
                  <a:lnTo>
                    <a:pt x="8238" y="5745"/>
                  </a:lnTo>
                  <a:lnTo>
                    <a:pt x="8268" y="5745"/>
                  </a:lnTo>
                  <a:lnTo>
                    <a:pt x="8329" y="5714"/>
                  </a:lnTo>
                  <a:lnTo>
                    <a:pt x="8389" y="5745"/>
                  </a:lnTo>
                  <a:lnTo>
                    <a:pt x="8420" y="5745"/>
                  </a:lnTo>
                  <a:lnTo>
                    <a:pt x="8511" y="5775"/>
                  </a:lnTo>
                  <a:cubicBezTo>
                    <a:pt x="8572" y="5806"/>
                    <a:pt x="8602" y="5836"/>
                    <a:pt x="8633" y="5897"/>
                  </a:cubicBezTo>
                  <a:lnTo>
                    <a:pt x="8724" y="5958"/>
                  </a:lnTo>
                  <a:cubicBezTo>
                    <a:pt x="8845" y="6049"/>
                    <a:pt x="8967" y="6079"/>
                    <a:pt x="9119" y="6110"/>
                  </a:cubicBezTo>
                  <a:cubicBezTo>
                    <a:pt x="9180" y="6110"/>
                    <a:pt x="9241" y="6140"/>
                    <a:pt x="9301" y="6170"/>
                  </a:cubicBezTo>
                  <a:cubicBezTo>
                    <a:pt x="9423" y="6201"/>
                    <a:pt x="9545" y="6262"/>
                    <a:pt x="9666" y="6322"/>
                  </a:cubicBezTo>
                  <a:lnTo>
                    <a:pt x="9697" y="6353"/>
                  </a:lnTo>
                  <a:lnTo>
                    <a:pt x="9697" y="6262"/>
                  </a:lnTo>
                  <a:cubicBezTo>
                    <a:pt x="9727" y="6170"/>
                    <a:pt x="9788" y="6079"/>
                    <a:pt x="9818" y="6018"/>
                  </a:cubicBezTo>
                  <a:cubicBezTo>
                    <a:pt x="9848" y="5958"/>
                    <a:pt x="9909" y="5897"/>
                    <a:pt x="9909" y="5836"/>
                  </a:cubicBezTo>
                  <a:cubicBezTo>
                    <a:pt x="9940" y="5714"/>
                    <a:pt x="9879" y="5593"/>
                    <a:pt x="9788" y="5471"/>
                  </a:cubicBezTo>
                  <a:lnTo>
                    <a:pt x="9727" y="5319"/>
                  </a:lnTo>
                  <a:cubicBezTo>
                    <a:pt x="9727" y="5289"/>
                    <a:pt x="9697" y="5258"/>
                    <a:pt x="9697" y="5198"/>
                  </a:cubicBezTo>
                  <a:lnTo>
                    <a:pt x="9727" y="5106"/>
                  </a:lnTo>
                  <a:lnTo>
                    <a:pt x="9727" y="5015"/>
                  </a:lnTo>
                  <a:lnTo>
                    <a:pt x="9757" y="4954"/>
                  </a:lnTo>
                  <a:cubicBezTo>
                    <a:pt x="9757" y="4894"/>
                    <a:pt x="9788" y="4863"/>
                    <a:pt x="9788" y="4833"/>
                  </a:cubicBezTo>
                  <a:lnTo>
                    <a:pt x="9818" y="4772"/>
                  </a:lnTo>
                  <a:cubicBezTo>
                    <a:pt x="9848" y="4742"/>
                    <a:pt x="9879" y="4711"/>
                    <a:pt x="9879" y="4681"/>
                  </a:cubicBezTo>
                  <a:lnTo>
                    <a:pt x="9879" y="4620"/>
                  </a:lnTo>
                  <a:lnTo>
                    <a:pt x="9879" y="4347"/>
                  </a:lnTo>
                  <a:lnTo>
                    <a:pt x="9879" y="4255"/>
                  </a:lnTo>
                  <a:cubicBezTo>
                    <a:pt x="9879" y="4164"/>
                    <a:pt x="9879" y="4073"/>
                    <a:pt x="9879" y="3982"/>
                  </a:cubicBezTo>
                  <a:cubicBezTo>
                    <a:pt x="9879" y="3951"/>
                    <a:pt x="9879" y="3921"/>
                    <a:pt x="9879" y="3891"/>
                  </a:cubicBezTo>
                  <a:cubicBezTo>
                    <a:pt x="9879" y="3799"/>
                    <a:pt x="9879" y="3708"/>
                    <a:pt x="9879" y="3647"/>
                  </a:cubicBezTo>
                  <a:cubicBezTo>
                    <a:pt x="9879" y="3526"/>
                    <a:pt x="9848" y="3404"/>
                    <a:pt x="9848" y="3313"/>
                  </a:cubicBezTo>
                  <a:cubicBezTo>
                    <a:pt x="9848" y="3131"/>
                    <a:pt x="9848" y="2948"/>
                    <a:pt x="9848" y="2736"/>
                  </a:cubicBezTo>
                  <a:cubicBezTo>
                    <a:pt x="9879" y="2310"/>
                    <a:pt x="9879" y="1854"/>
                    <a:pt x="9697" y="1581"/>
                  </a:cubicBezTo>
                  <a:cubicBezTo>
                    <a:pt x="9605" y="1459"/>
                    <a:pt x="9545" y="1398"/>
                    <a:pt x="9453" y="1337"/>
                  </a:cubicBezTo>
                  <a:cubicBezTo>
                    <a:pt x="9271" y="1185"/>
                    <a:pt x="9210" y="1094"/>
                    <a:pt x="9393" y="699"/>
                  </a:cubicBezTo>
                  <a:cubicBezTo>
                    <a:pt x="9423" y="638"/>
                    <a:pt x="9453" y="578"/>
                    <a:pt x="9484" y="547"/>
                  </a:cubicBezTo>
                  <a:cubicBezTo>
                    <a:pt x="9545" y="456"/>
                    <a:pt x="9575" y="426"/>
                    <a:pt x="9545" y="243"/>
                  </a:cubicBezTo>
                  <a:lnTo>
                    <a:pt x="9545" y="213"/>
                  </a:lnTo>
                  <a:lnTo>
                    <a:pt x="213"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5"/>
            <p:cNvSpPr/>
            <p:nvPr/>
          </p:nvSpPr>
          <p:spPr>
            <a:xfrm>
              <a:off x="2324768" y="2382407"/>
              <a:ext cx="488707" cy="407281"/>
            </a:xfrm>
            <a:custGeom>
              <a:rect b="b" l="l" r="r" t="t"/>
              <a:pathLst>
                <a:path extrusionOk="0" h="8208" w="9849">
                  <a:moveTo>
                    <a:pt x="6079" y="1"/>
                  </a:moveTo>
                  <a:cubicBezTo>
                    <a:pt x="6018" y="31"/>
                    <a:pt x="5958" y="61"/>
                    <a:pt x="5866" y="61"/>
                  </a:cubicBezTo>
                  <a:lnTo>
                    <a:pt x="334" y="61"/>
                  </a:lnTo>
                  <a:cubicBezTo>
                    <a:pt x="274" y="31"/>
                    <a:pt x="213" y="31"/>
                    <a:pt x="183" y="31"/>
                  </a:cubicBezTo>
                  <a:lnTo>
                    <a:pt x="0" y="31"/>
                  </a:lnTo>
                  <a:cubicBezTo>
                    <a:pt x="0" y="92"/>
                    <a:pt x="31" y="153"/>
                    <a:pt x="31" y="213"/>
                  </a:cubicBezTo>
                  <a:lnTo>
                    <a:pt x="152" y="487"/>
                  </a:lnTo>
                  <a:lnTo>
                    <a:pt x="183" y="578"/>
                  </a:lnTo>
                  <a:lnTo>
                    <a:pt x="243" y="608"/>
                  </a:lnTo>
                  <a:lnTo>
                    <a:pt x="304" y="639"/>
                  </a:lnTo>
                  <a:cubicBezTo>
                    <a:pt x="334" y="669"/>
                    <a:pt x="365" y="700"/>
                    <a:pt x="365" y="760"/>
                  </a:cubicBezTo>
                  <a:lnTo>
                    <a:pt x="669" y="882"/>
                  </a:lnTo>
                  <a:cubicBezTo>
                    <a:pt x="699" y="882"/>
                    <a:pt x="760" y="912"/>
                    <a:pt x="790" y="973"/>
                  </a:cubicBezTo>
                  <a:cubicBezTo>
                    <a:pt x="821" y="1004"/>
                    <a:pt x="790" y="1064"/>
                    <a:pt x="790" y="1125"/>
                  </a:cubicBezTo>
                  <a:lnTo>
                    <a:pt x="790" y="1186"/>
                  </a:lnTo>
                  <a:cubicBezTo>
                    <a:pt x="790" y="1216"/>
                    <a:pt x="851" y="1247"/>
                    <a:pt x="973" y="1247"/>
                  </a:cubicBezTo>
                  <a:cubicBezTo>
                    <a:pt x="1034" y="1247"/>
                    <a:pt x="1125" y="1277"/>
                    <a:pt x="1186" y="1308"/>
                  </a:cubicBezTo>
                  <a:cubicBezTo>
                    <a:pt x="1246" y="1338"/>
                    <a:pt x="1307" y="1399"/>
                    <a:pt x="1307" y="1460"/>
                  </a:cubicBezTo>
                  <a:cubicBezTo>
                    <a:pt x="1338" y="1551"/>
                    <a:pt x="1338" y="1642"/>
                    <a:pt x="1307" y="1703"/>
                  </a:cubicBezTo>
                  <a:cubicBezTo>
                    <a:pt x="1277" y="1733"/>
                    <a:pt x="1246" y="1794"/>
                    <a:pt x="1186" y="1824"/>
                  </a:cubicBezTo>
                  <a:lnTo>
                    <a:pt x="1125" y="1885"/>
                  </a:lnTo>
                  <a:cubicBezTo>
                    <a:pt x="1034" y="2007"/>
                    <a:pt x="1094" y="2219"/>
                    <a:pt x="1216" y="2341"/>
                  </a:cubicBezTo>
                  <a:cubicBezTo>
                    <a:pt x="1277" y="2402"/>
                    <a:pt x="1338" y="2432"/>
                    <a:pt x="1398" y="2493"/>
                  </a:cubicBezTo>
                  <a:cubicBezTo>
                    <a:pt x="1490" y="2584"/>
                    <a:pt x="1581" y="2675"/>
                    <a:pt x="1641" y="2767"/>
                  </a:cubicBezTo>
                  <a:cubicBezTo>
                    <a:pt x="1763" y="2949"/>
                    <a:pt x="1793" y="3192"/>
                    <a:pt x="1824" y="3374"/>
                  </a:cubicBezTo>
                  <a:cubicBezTo>
                    <a:pt x="1854" y="3709"/>
                    <a:pt x="1885" y="4074"/>
                    <a:pt x="1915" y="4469"/>
                  </a:cubicBezTo>
                  <a:cubicBezTo>
                    <a:pt x="1945" y="4621"/>
                    <a:pt x="1945" y="4803"/>
                    <a:pt x="1976" y="4985"/>
                  </a:cubicBezTo>
                  <a:cubicBezTo>
                    <a:pt x="1976" y="5107"/>
                    <a:pt x="1976" y="5198"/>
                    <a:pt x="2006" y="5289"/>
                  </a:cubicBezTo>
                  <a:cubicBezTo>
                    <a:pt x="2006" y="5472"/>
                    <a:pt x="2006" y="5654"/>
                    <a:pt x="2006" y="5836"/>
                  </a:cubicBezTo>
                  <a:cubicBezTo>
                    <a:pt x="2006" y="5958"/>
                    <a:pt x="2006" y="6049"/>
                    <a:pt x="2006" y="6140"/>
                  </a:cubicBezTo>
                  <a:lnTo>
                    <a:pt x="2006" y="6232"/>
                  </a:lnTo>
                  <a:lnTo>
                    <a:pt x="2006" y="6292"/>
                  </a:lnTo>
                  <a:lnTo>
                    <a:pt x="2006" y="6353"/>
                  </a:lnTo>
                  <a:cubicBezTo>
                    <a:pt x="2006" y="6536"/>
                    <a:pt x="2006" y="6718"/>
                    <a:pt x="2006" y="6900"/>
                  </a:cubicBezTo>
                  <a:lnTo>
                    <a:pt x="2006" y="6961"/>
                  </a:lnTo>
                  <a:cubicBezTo>
                    <a:pt x="2067" y="6900"/>
                    <a:pt x="2128" y="6870"/>
                    <a:pt x="2219" y="6870"/>
                  </a:cubicBezTo>
                  <a:lnTo>
                    <a:pt x="2249" y="6992"/>
                  </a:lnTo>
                  <a:cubicBezTo>
                    <a:pt x="2128" y="7022"/>
                    <a:pt x="2037" y="7083"/>
                    <a:pt x="1976" y="7143"/>
                  </a:cubicBezTo>
                  <a:lnTo>
                    <a:pt x="1976" y="7204"/>
                  </a:lnTo>
                  <a:lnTo>
                    <a:pt x="1976" y="7265"/>
                  </a:lnTo>
                  <a:cubicBezTo>
                    <a:pt x="2290" y="7293"/>
                    <a:pt x="2610" y="7304"/>
                    <a:pt x="2932" y="7304"/>
                  </a:cubicBezTo>
                  <a:cubicBezTo>
                    <a:pt x="3671" y="7304"/>
                    <a:pt x="4427" y="7247"/>
                    <a:pt x="5167" y="7204"/>
                  </a:cubicBezTo>
                  <a:cubicBezTo>
                    <a:pt x="5441" y="7174"/>
                    <a:pt x="5745" y="7143"/>
                    <a:pt x="6049" y="7143"/>
                  </a:cubicBezTo>
                  <a:cubicBezTo>
                    <a:pt x="6140" y="7143"/>
                    <a:pt x="6231" y="7143"/>
                    <a:pt x="6322" y="7113"/>
                  </a:cubicBezTo>
                  <a:cubicBezTo>
                    <a:pt x="6657" y="7113"/>
                    <a:pt x="6961" y="7083"/>
                    <a:pt x="7295" y="7083"/>
                  </a:cubicBezTo>
                  <a:lnTo>
                    <a:pt x="7325" y="7083"/>
                  </a:lnTo>
                  <a:cubicBezTo>
                    <a:pt x="7538" y="7083"/>
                    <a:pt x="7751" y="7113"/>
                    <a:pt x="7964" y="7113"/>
                  </a:cubicBezTo>
                  <a:cubicBezTo>
                    <a:pt x="8116" y="7113"/>
                    <a:pt x="8298" y="7143"/>
                    <a:pt x="8450" y="7235"/>
                  </a:cubicBezTo>
                  <a:lnTo>
                    <a:pt x="8511" y="7265"/>
                  </a:lnTo>
                  <a:lnTo>
                    <a:pt x="8481" y="7326"/>
                  </a:lnTo>
                  <a:cubicBezTo>
                    <a:pt x="8450" y="7417"/>
                    <a:pt x="8420" y="7569"/>
                    <a:pt x="8389" y="7691"/>
                  </a:cubicBezTo>
                  <a:cubicBezTo>
                    <a:pt x="8359" y="7812"/>
                    <a:pt x="8329" y="7964"/>
                    <a:pt x="8298" y="8086"/>
                  </a:cubicBezTo>
                  <a:cubicBezTo>
                    <a:pt x="8298" y="8116"/>
                    <a:pt x="8268" y="8147"/>
                    <a:pt x="8298" y="8147"/>
                  </a:cubicBezTo>
                  <a:cubicBezTo>
                    <a:pt x="8298" y="8147"/>
                    <a:pt x="8298" y="8177"/>
                    <a:pt x="8359" y="8177"/>
                  </a:cubicBezTo>
                  <a:lnTo>
                    <a:pt x="8815" y="8177"/>
                  </a:lnTo>
                  <a:lnTo>
                    <a:pt x="8936" y="8207"/>
                  </a:lnTo>
                  <a:lnTo>
                    <a:pt x="9088" y="7599"/>
                  </a:lnTo>
                  <a:cubicBezTo>
                    <a:pt x="9119" y="7478"/>
                    <a:pt x="9149" y="7326"/>
                    <a:pt x="9271" y="7235"/>
                  </a:cubicBezTo>
                  <a:cubicBezTo>
                    <a:pt x="9301" y="7204"/>
                    <a:pt x="9362" y="7174"/>
                    <a:pt x="9423" y="7174"/>
                  </a:cubicBezTo>
                  <a:lnTo>
                    <a:pt x="9514" y="7113"/>
                  </a:lnTo>
                  <a:cubicBezTo>
                    <a:pt x="9575" y="7113"/>
                    <a:pt x="9605" y="7052"/>
                    <a:pt x="9636" y="7022"/>
                  </a:cubicBezTo>
                  <a:cubicBezTo>
                    <a:pt x="9666" y="6992"/>
                    <a:pt x="9696" y="6931"/>
                    <a:pt x="9727" y="6870"/>
                  </a:cubicBezTo>
                  <a:lnTo>
                    <a:pt x="9757" y="6779"/>
                  </a:lnTo>
                  <a:lnTo>
                    <a:pt x="9788" y="6688"/>
                  </a:lnTo>
                  <a:cubicBezTo>
                    <a:pt x="9818" y="6627"/>
                    <a:pt x="9818" y="6566"/>
                    <a:pt x="9818" y="6505"/>
                  </a:cubicBezTo>
                  <a:cubicBezTo>
                    <a:pt x="9848" y="6384"/>
                    <a:pt x="9848" y="6262"/>
                    <a:pt x="9818" y="6171"/>
                  </a:cubicBezTo>
                  <a:cubicBezTo>
                    <a:pt x="9757" y="6080"/>
                    <a:pt x="9636" y="6049"/>
                    <a:pt x="9514" y="6019"/>
                  </a:cubicBezTo>
                  <a:cubicBezTo>
                    <a:pt x="9453" y="5988"/>
                    <a:pt x="9392" y="5988"/>
                    <a:pt x="9362" y="5958"/>
                  </a:cubicBezTo>
                  <a:lnTo>
                    <a:pt x="9271" y="5928"/>
                  </a:lnTo>
                  <a:lnTo>
                    <a:pt x="9240" y="5897"/>
                  </a:lnTo>
                  <a:lnTo>
                    <a:pt x="9180" y="5836"/>
                  </a:lnTo>
                  <a:lnTo>
                    <a:pt x="9119" y="5776"/>
                  </a:lnTo>
                  <a:cubicBezTo>
                    <a:pt x="9058" y="5624"/>
                    <a:pt x="9028" y="5472"/>
                    <a:pt x="8997" y="5289"/>
                  </a:cubicBezTo>
                  <a:cubicBezTo>
                    <a:pt x="8997" y="5137"/>
                    <a:pt x="8967" y="4985"/>
                    <a:pt x="8906" y="4864"/>
                  </a:cubicBezTo>
                  <a:cubicBezTo>
                    <a:pt x="8784" y="4681"/>
                    <a:pt x="8602" y="4621"/>
                    <a:pt x="8389" y="4560"/>
                  </a:cubicBezTo>
                  <a:lnTo>
                    <a:pt x="8237" y="4499"/>
                  </a:lnTo>
                  <a:cubicBezTo>
                    <a:pt x="7964" y="4377"/>
                    <a:pt x="7690" y="4104"/>
                    <a:pt x="7781" y="3830"/>
                  </a:cubicBezTo>
                  <a:cubicBezTo>
                    <a:pt x="7781" y="3770"/>
                    <a:pt x="7812" y="3709"/>
                    <a:pt x="7842" y="3648"/>
                  </a:cubicBezTo>
                  <a:cubicBezTo>
                    <a:pt x="7873" y="3587"/>
                    <a:pt x="7903" y="3526"/>
                    <a:pt x="7903" y="3466"/>
                  </a:cubicBezTo>
                  <a:lnTo>
                    <a:pt x="7873" y="3405"/>
                  </a:lnTo>
                  <a:lnTo>
                    <a:pt x="7933" y="3374"/>
                  </a:lnTo>
                  <a:lnTo>
                    <a:pt x="7933" y="3344"/>
                  </a:lnTo>
                  <a:cubicBezTo>
                    <a:pt x="7933" y="3314"/>
                    <a:pt x="7903" y="3283"/>
                    <a:pt x="7903" y="3253"/>
                  </a:cubicBezTo>
                  <a:cubicBezTo>
                    <a:pt x="7903" y="2979"/>
                    <a:pt x="7903" y="2675"/>
                    <a:pt x="7721" y="2554"/>
                  </a:cubicBezTo>
                  <a:cubicBezTo>
                    <a:pt x="7660" y="2523"/>
                    <a:pt x="7629" y="2493"/>
                    <a:pt x="7599" y="2463"/>
                  </a:cubicBezTo>
                  <a:cubicBezTo>
                    <a:pt x="7538" y="2432"/>
                    <a:pt x="7477" y="2402"/>
                    <a:pt x="7447" y="2371"/>
                  </a:cubicBezTo>
                  <a:cubicBezTo>
                    <a:pt x="7325" y="2280"/>
                    <a:pt x="7295" y="2189"/>
                    <a:pt x="7234" y="2067"/>
                  </a:cubicBezTo>
                  <a:cubicBezTo>
                    <a:pt x="7204" y="2007"/>
                    <a:pt x="7174" y="1946"/>
                    <a:pt x="7143" y="1915"/>
                  </a:cubicBezTo>
                  <a:cubicBezTo>
                    <a:pt x="7082" y="1824"/>
                    <a:pt x="6991" y="1733"/>
                    <a:pt x="6870" y="1642"/>
                  </a:cubicBezTo>
                  <a:cubicBezTo>
                    <a:pt x="6718" y="1520"/>
                    <a:pt x="6566" y="1368"/>
                    <a:pt x="6535" y="1156"/>
                  </a:cubicBezTo>
                  <a:cubicBezTo>
                    <a:pt x="6505" y="1095"/>
                    <a:pt x="6505" y="1034"/>
                    <a:pt x="6505" y="973"/>
                  </a:cubicBezTo>
                  <a:cubicBezTo>
                    <a:pt x="6505" y="912"/>
                    <a:pt x="6505" y="852"/>
                    <a:pt x="6505" y="791"/>
                  </a:cubicBezTo>
                  <a:cubicBezTo>
                    <a:pt x="6474" y="730"/>
                    <a:pt x="6444" y="669"/>
                    <a:pt x="6383" y="639"/>
                  </a:cubicBezTo>
                  <a:cubicBezTo>
                    <a:pt x="6353" y="578"/>
                    <a:pt x="6322" y="517"/>
                    <a:pt x="6292" y="487"/>
                  </a:cubicBezTo>
                  <a:cubicBezTo>
                    <a:pt x="6262" y="426"/>
                    <a:pt x="6231" y="335"/>
                    <a:pt x="6231" y="274"/>
                  </a:cubicBezTo>
                  <a:cubicBezTo>
                    <a:pt x="6201" y="244"/>
                    <a:pt x="6201" y="213"/>
                    <a:pt x="6201" y="183"/>
                  </a:cubicBezTo>
                  <a:cubicBezTo>
                    <a:pt x="6170" y="122"/>
                    <a:pt x="6140" y="92"/>
                    <a:pt x="6110" y="31"/>
                  </a:cubicBezTo>
                  <a:lnTo>
                    <a:pt x="6079" y="1"/>
                  </a:lnTo>
                  <a:close/>
                </a:path>
              </a:pathLst>
            </a:cu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2928053" y="1882379"/>
              <a:ext cx="280551" cy="344710"/>
            </a:xfrm>
            <a:custGeom>
              <a:rect b="b" l="l" r="r" t="t"/>
              <a:pathLst>
                <a:path extrusionOk="0" h="6947" w="5654">
                  <a:moveTo>
                    <a:pt x="2261" y="0"/>
                  </a:moveTo>
                  <a:cubicBezTo>
                    <a:pt x="2064" y="0"/>
                    <a:pt x="1875" y="40"/>
                    <a:pt x="1763" y="138"/>
                  </a:cubicBezTo>
                  <a:cubicBezTo>
                    <a:pt x="1611" y="260"/>
                    <a:pt x="1611" y="442"/>
                    <a:pt x="1581" y="625"/>
                  </a:cubicBezTo>
                  <a:cubicBezTo>
                    <a:pt x="1551" y="868"/>
                    <a:pt x="1490" y="1172"/>
                    <a:pt x="1034" y="1232"/>
                  </a:cubicBezTo>
                  <a:cubicBezTo>
                    <a:pt x="980" y="1241"/>
                    <a:pt x="932" y="1245"/>
                    <a:pt x="888" y="1245"/>
                  </a:cubicBezTo>
                  <a:cubicBezTo>
                    <a:pt x="783" y="1245"/>
                    <a:pt x="703" y="1224"/>
                    <a:pt x="639" y="1202"/>
                  </a:cubicBezTo>
                  <a:cubicBezTo>
                    <a:pt x="578" y="1202"/>
                    <a:pt x="544" y="1189"/>
                    <a:pt x="519" y="1189"/>
                  </a:cubicBezTo>
                  <a:cubicBezTo>
                    <a:pt x="507" y="1189"/>
                    <a:pt x="497" y="1192"/>
                    <a:pt x="487" y="1202"/>
                  </a:cubicBezTo>
                  <a:cubicBezTo>
                    <a:pt x="426" y="1232"/>
                    <a:pt x="396" y="1324"/>
                    <a:pt x="335" y="1506"/>
                  </a:cubicBezTo>
                  <a:cubicBezTo>
                    <a:pt x="304" y="1658"/>
                    <a:pt x="304" y="1780"/>
                    <a:pt x="274" y="1932"/>
                  </a:cubicBezTo>
                  <a:cubicBezTo>
                    <a:pt x="274" y="2114"/>
                    <a:pt x="274" y="2266"/>
                    <a:pt x="213" y="2418"/>
                  </a:cubicBezTo>
                  <a:cubicBezTo>
                    <a:pt x="183" y="2509"/>
                    <a:pt x="152" y="2600"/>
                    <a:pt x="122" y="2661"/>
                  </a:cubicBezTo>
                  <a:cubicBezTo>
                    <a:pt x="61" y="2783"/>
                    <a:pt x="31" y="2904"/>
                    <a:pt x="0" y="3026"/>
                  </a:cubicBezTo>
                  <a:cubicBezTo>
                    <a:pt x="0" y="3360"/>
                    <a:pt x="183" y="3634"/>
                    <a:pt x="365" y="3938"/>
                  </a:cubicBezTo>
                  <a:cubicBezTo>
                    <a:pt x="456" y="4090"/>
                    <a:pt x="578" y="4302"/>
                    <a:pt x="669" y="4485"/>
                  </a:cubicBezTo>
                  <a:cubicBezTo>
                    <a:pt x="851" y="5093"/>
                    <a:pt x="882" y="6278"/>
                    <a:pt x="426" y="6916"/>
                  </a:cubicBezTo>
                  <a:cubicBezTo>
                    <a:pt x="608" y="6916"/>
                    <a:pt x="760" y="6916"/>
                    <a:pt x="912" y="6886"/>
                  </a:cubicBezTo>
                  <a:lnTo>
                    <a:pt x="1915" y="6886"/>
                  </a:lnTo>
                  <a:cubicBezTo>
                    <a:pt x="2219" y="6886"/>
                    <a:pt x="2493" y="6856"/>
                    <a:pt x="2797" y="6856"/>
                  </a:cubicBezTo>
                  <a:lnTo>
                    <a:pt x="2858" y="6856"/>
                  </a:lnTo>
                  <a:lnTo>
                    <a:pt x="2858" y="6916"/>
                  </a:lnTo>
                  <a:lnTo>
                    <a:pt x="2858" y="6947"/>
                  </a:lnTo>
                  <a:cubicBezTo>
                    <a:pt x="2979" y="6916"/>
                    <a:pt x="3101" y="6886"/>
                    <a:pt x="3192" y="6856"/>
                  </a:cubicBezTo>
                  <a:cubicBezTo>
                    <a:pt x="3253" y="6856"/>
                    <a:pt x="3314" y="6856"/>
                    <a:pt x="3344" y="6825"/>
                  </a:cubicBezTo>
                  <a:cubicBezTo>
                    <a:pt x="3526" y="6795"/>
                    <a:pt x="3709" y="6764"/>
                    <a:pt x="3891" y="6704"/>
                  </a:cubicBezTo>
                  <a:cubicBezTo>
                    <a:pt x="4073" y="6673"/>
                    <a:pt x="4256" y="6612"/>
                    <a:pt x="4438" y="6552"/>
                  </a:cubicBezTo>
                  <a:cubicBezTo>
                    <a:pt x="4469" y="6552"/>
                    <a:pt x="4529" y="6521"/>
                    <a:pt x="4560" y="6521"/>
                  </a:cubicBezTo>
                  <a:cubicBezTo>
                    <a:pt x="4681" y="6460"/>
                    <a:pt x="4803" y="6430"/>
                    <a:pt x="4894" y="6400"/>
                  </a:cubicBezTo>
                  <a:cubicBezTo>
                    <a:pt x="4864" y="6278"/>
                    <a:pt x="4833" y="6157"/>
                    <a:pt x="4833" y="6005"/>
                  </a:cubicBezTo>
                  <a:cubicBezTo>
                    <a:pt x="4833" y="5944"/>
                    <a:pt x="4833" y="5883"/>
                    <a:pt x="4833" y="5822"/>
                  </a:cubicBezTo>
                  <a:cubicBezTo>
                    <a:pt x="4773" y="5366"/>
                    <a:pt x="4894" y="5214"/>
                    <a:pt x="5046" y="4971"/>
                  </a:cubicBezTo>
                  <a:cubicBezTo>
                    <a:pt x="5107" y="4880"/>
                    <a:pt x="5168" y="4819"/>
                    <a:pt x="5228" y="4698"/>
                  </a:cubicBezTo>
                  <a:lnTo>
                    <a:pt x="5289" y="4606"/>
                  </a:lnTo>
                  <a:cubicBezTo>
                    <a:pt x="5441" y="4333"/>
                    <a:pt x="5654" y="3998"/>
                    <a:pt x="5593" y="3725"/>
                  </a:cubicBezTo>
                  <a:cubicBezTo>
                    <a:pt x="5502" y="3239"/>
                    <a:pt x="5107" y="2752"/>
                    <a:pt x="4621" y="2600"/>
                  </a:cubicBezTo>
                  <a:cubicBezTo>
                    <a:pt x="4560" y="2661"/>
                    <a:pt x="4499" y="2752"/>
                    <a:pt x="4438" y="2843"/>
                  </a:cubicBezTo>
                  <a:cubicBezTo>
                    <a:pt x="4286" y="3087"/>
                    <a:pt x="4134" y="3299"/>
                    <a:pt x="3952" y="3299"/>
                  </a:cubicBezTo>
                  <a:cubicBezTo>
                    <a:pt x="3830" y="3299"/>
                    <a:pt x="3709" y="3239"/>
                    <a:pt x="3587" y="3087"/>
                  </a:cubicBezTo>
                  <a:cubicBezTo>
                    <a:pt x="3557" y="3026"/>
                    <a:pt x="3435" y="2387"/>
                    <a:pt x="3435" y="2387"/>
                  </a:cubicBezTo>
                  <a:cubicBezTo>
                    <a:pt x="3405" y="2144"/>
                    <a:pt x="3466" y="2053"/>
                    <a:pt x="3557" y="1932"/>
                  </a:cubicBezTo>
                  <a:cubicBezTo>
                    <a:pt x="3587" y="1840"/>
                    <a:pt x="3648" y="1780"/>
                    <a:pt x="3678" y="1628"/>
                  </a:cubicBezTo>
                  <a:cubicBezTo>
                    <a:pt x="3861" y="1020"/>
                    <a:pt x="3405" y="412"/>
                    <a:pt x="2888" y="138"/>
                  </a:cubicBezTo>
                  <a:cubicBezTo>
                    <a:pt x="2740" y="56"/>
                    <a:pt x="2494" y="0"/>
                    <a:pt x="2261"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a:off x="3069819" y="2156186"/>
              <a:ext cx="306205" cy="336076"/>
            </a:xfrm>
            <a:custGeom>
              <a:rect b="b" l="l" r="r" t="t"/>
              <a:pathLst>
                <a:path extrusionOk="0" h="6773" w="6171">
                  <a:moveTo>
                    <a:pt x="5441" y="0"/>
                  </a:moveTo>
                  <a:lnTo>
                    <a:pt x="5381" y="31"/>
                  </a:lnTo>
                  <a:cubicBezTo>
                    <a:pt x="5137" y="183"/>
                    <a:pt x="4834" y="304"/>
                    <a:pt x="4560" y="395"/>
                  </a:cubicBezTo>
                  <a:cubicBezTo>
                    <a:pt x="4165" y="547"/>
                    <a:pt x="3739" y="730"/>
                    <a:pt x="3496" y="973"/>
                  </a:cubicBezTo>
                  <a:cubicBezTo>
                    <a:pt x="3319" y="1150"/>
                    <a:pt x="3003" y="1250"/>
                    <a:pt x="2720" y="1250"/>
                  </a:cubicBezTo>
                  <a:cubicBezTo>
                    <a:pt x="2564" y="1250"/>
                    <a:pt x="2418" y="1220"/>
                    <a:pt x="2311" y="1155"/>
                  </a:cubicBezTo>
                  <a:cubicBezTo>
                    <a:pt x="2219" y="1094"/>
                    <a:pt x="2128" y="1034"/>
                    <a:pt x="2098" y="973"/>
                  </a:cubicBezTo>
                  <a:cubicBezTo>
                    <a:pt x="1976" y="1034"/>
                    <a:pt x="1885" y="1064"/>
                    <a:pt x="1764" y="1094"/>
                  </a:cubicBezTo>
                  <a:cubicBezTo>
                    <a:pt x="1703" y="1125"/>
                    <a:pt x="1642" y="1125"/>
                    <a:pt x="1581" y="1155"/>
                  </a:cubicBezTo>
                  <a:cubicBezTo>
                    <a:pt x="1399" y="1216"/>
                    <a:pt x="1247" y="1277"/>
                    <a:pt x="1064" y="1307"/>
                  </a:cubicBezTo>
                  <a:lnTo>
                    <a:pt x="1004" y="1307"/>
                  </a:lnTo>
                  <a:cubicBezTo>
                    <a:pt x="852" y="1368"/>
                    <a:pt x="669" y="1398"/>
                    <a:pt x="517" y="1429"/>
                  </a:cubicBezTo>
                  <a:cubicBezTo>
                    <a:pt x="457" y="1459"/>
                    <a:pt x="396" y="1459"/>
                    <a:pt x="335" y="1490"/>
                  </a:cubicBezTo>
                  <a:cubicBezTo>
                    <a:pt x="213" y="1490"/>
                    <a:pt x="122" y="1520"/>
                    <a:pt x="1" y="1550"/>
                  </a:cubicBezTo>
                  <a:lnTo>
                    <a:pt x="183" y="2645"/>
                  </a:lnTo>
                  <a:lnTo>
                    <a:pt x="669" y="6079"/>
                  </a:lnTo>
                  <a:lnTo>
                    <a:pt x="760" y="6079"/>
                  </a:lnTo>
                  <a:lnTo>
                    <a:pt x="852" y="6049"/>
                  </a:lnTo>
                  <a:lnTo>
                    <a:pt x="1064" y="6049"/>
                  </a:lnTo>
                  <a:cubicBezTo>
                    <a:pt x="1095" y="6079"/>
                    <a:pt x="1156" y="6079"/>
                    <a:pt x="1186" y="6110"/>
                  </a:cubicBezTo>
                  <a:lnTo>
                    <a:pt x="1247" y="6110"/>
                  </a:lnTo>
                  <a:cubicBezTo>
                    <a:pt x="1277" y="6140"/>
                    <a:pt x="1338" y="6171"/>
                    <a:pt x="1368" y="6201"/>
                  </a:cubicBezTo>
                  <a:cubicBezTo>
                    <a:pt x="1460" y="6292"/>
                    <a:pt x="1490" y="6353"/>
                    <a:pt x="1551" y="6444"/>
                  </a:cubicBezTo>
                  <a:cubicBezTo>
                    <a:pt x="1581" y="6505"/>
                    <a:pt x="1581" y="6535"/>
                    <a:pt x="1612" y="6596"/>
                  </a:cubicBezTo>
                  <a:cubicBezTo>
                    <a:pt x="1687" y="6671"/>
                    <a:pt x="1782" y="6726"/>
                    <a:pt x="1865" y="6726"/>
                  </a:cubicBezTo>
                  <a:cubicBezTo>
                    <a:pt x="1882" y="6726"/>
                    <a:pt x="1899" y="6723"/>
                    <a:pt x="1916" y="6718"/>
                  </a:cubicBezTo>
                  <a:cubicBezTo>
                    <a:pt x="1946" y="6718"/>
                    <a:pt x="1976" y="6687"/>
                    <a:pt x="2037" y="6657"/>
                  </a:cubicBezTo>
                  <a:cubicBezTo>
                    <a:pt x="2068" y="6596"/>
                    <a:pt x="2128" y="6535"/>
                    <a:pt x="2219" y="6535"/>
                  </a:cubicBezTo>
                  <a:lnTo>
                    <a:pt x="2341" y="6535"/>
                  </a:lnTo>
                  <a:lnTo>
                    <a:pt x="2371" y="6566"/>
                  </a:lnTo>
                  <a:lnTo>
                    <a:pt x="2432" y="6566"/>
                  </a:lnTo>
                  <a:lnTo>
                    <a:pt x="2463" y="6596"/>
                  </a:lnTo>
                  <a:lnTo>
                    <a:pt x="2493" y="6626"/>
                  </a:lnTo>
                  <a:lnTo>
                    <a:pt x="2584" y="6657"/>
                  </a:lnTo>
                  <a:cubicBezTo>
                    <a:pt x="2650" y="6723"/>
                    <a:pt x="2716" y="6772"/>
                    <a:pt x="2759" y="6772"/>
                  </a:cubicBezTo>
                  <a:cubicBezTo>
                    <a:pt x="2775" y="6772"/>
                    <a:pt x="2789" y="6765"/>
                    <a:pt x="2797" y="6748"/>
                  </a:cubicBezTo>
                  <a:cubicBezTo>
                    <a:pt x="2827" y="6748"/>
                    <a:pt x="2858" y="6687"/>
                    <a:pt x="2888" y="6657"/>
                  </a:cubicBezTo>
                  <a:cubicBezTo>
                    <a:pt x="2919" y="6596"/>
                    <a:pt x="2949" y="6535"/>
                    <a:pt x="3010" y="6505"/>
                  </a:cubicBezTo>
                  <a:cubicBezTo>
                    <a:pt x="3054" y="6471"/>
                    <a:pt x="3099" y="6458"/>
                    <a:pt x="3142" y="6458"/>
                  </a:cubicBezTo>
                  <a:cubicBezTo>
                    <a:pt x="3217" y="6458"/>
                    <a:pt x="3286" y="6497"/>
                    <a:pt x="3344" y="6535"/>
                  </a:cubicBezTo>
                  <a:lnTo>
                    <a:pt x="3435" y="6626"/>
                  </a:lnTo>
                  <a:lnTo>
                    <a:pt x="3466" y="6626"/>
                  </a:lnTo>
                  <a:lnTo>
                    <a:pt x="3466" y="6657"/>
                  </a:lnTo>
                  <a:cubicBezTo>
                    <a:pt x="3496" y="6687"/>
                    <a:pt x="3527" y="6718"/>
                    <a:pt x="3587" y="6748"/>
                  </a:cubicBezTo>
                  <a:lnTo>
                    <a:pt x="3648" y="6748"/>
                  </a:lnTo>
                  <a:cubicBezTo>
                    <a:pt x="3671" y="6756"/>
                    <a:pt x="3696" y="6759"/>
                    <a:pt x="3721" y="6759"/>
                  </a:cubicBezTo>
                  <a:cubicBezTo>
                    <a:pt x="3796" y="6759"/>
                    <a:pt x="3876" y="6725"/>
                    <a:pt x="3922" y="6657"/>
                  </a:cubicBezTo>
                  <a:cubicBezTo>
                    <a:pt x="4043" y="6566"/>
                    <a:pt x="4074" y="6414"/>
                    <a:pt x="4074" y="6292"/>
                  </a:cubicBezTo>
                  <a:cubicBezTo>
                    <a:pt x="4104" y="6262"/>
                    <a:pt x="4104" y="6231"/>
                    <a:pt x="4104" y="6171"/>
                  </a:cubicBezTo>
                  <a:cubicBezTo>
                    <a:pt x="4104" y="5988"/>
                    <a:pt x="4134" y="5775"/>
                    <a:pt x="4317" y="5654"/>
                  </a:cubicBezTo>
                  <a:cubicBezTo>
                    <a:pt x="4378" y="5623"/>
                    <a:pt x="4469" y="5593"/>
                    <a:pt x="4530" y="5593"/>
                  </a:cubicBezTo>
                  <a:lnTo>
                    <a:pt x="4621" y="5593"/>
                  </a:lnTo>
                  <a:cubicBezTo>
                    <a:pt x="4834" y="5563"/>
                    <a:pt x="5016" y="5411"/>
                    <a:pt x="5107" y="5198"/>
                  </a:cubicBezTo>
                  <a:cubicBezTo>
                    <a:pt x="5137" y="5167"/>
                    <a:pt x="5137" y="5107"/>
                    <a:pt x="5168" y="5046"/>
                  </a:cubicBezTo>
                  <a:cubicBezTo>
                    <a:pt x="5168" y="4985"/>
                    <a:pt x="5198" y="4924"/>
                    <a:pt x="5229" y="4863"/>
                  </a:cubicBezTo>
                  <a:cubicBezTo>
                    <a:pt x="5289" y="4742"/>
                    <a:pt x="5381" y="4620"/>
                    <a:pt x="5472" y="4499"/>
                  </a:cubicBezTo>
                  <a:lnTo>
                    <a:pt x="5533" y="4438"/>
                  </a:lnTo>
                  <a:cubicBezTo>
                    <a:pt x="5624" y="4316"/>
                    <a:pt x="5715" y="4164"/>
                    <a:pt x="5806" y="4012"/>
                  </a:cubicBezTo>
                  <a:cubicBezTo>
                    <a:pt x="5867" y="3952"/>
                    <a:pt x="5897" y="3860"/>
                    <a:pt x="5958" y="3800"/>
                  </a:cubicBezTo>
                  <a:cubicBezTo>
                    <a:pt x="5989" y="3708"/>
                    <a:pt x="6049" y="3648"/>
                    <a:pt x="6080" y="3587"/>
                  </a:cubicBezTo>
                  <a:lnTo>
                    <a:pt x="6080" y="3556"/>
                  </a:lnTo>
                  <a:cubicBezTo>
                    <a:pt x="6110" y="3496"/>
                    <a:pt x="6141" y="3435"/>
                    <a:pt x="6141" y="3405"/>
                  </a:cubicBezTo>
                  <a:cubicBezTo>
                    <a:pt x="6171" y="3313"/>
                    <a:pt x="6141" y="3222"/>
                    <a:pt x="6141" y="3161"/>
                  </a:cubicBezTo>
                  <a:lnTo>
                    <a:pt x="5806" y="1733"/>
                  </a:lnTo>
                  <a:cubicBezTo>
                    <a:pt x="5745" y="1459"/>
                    <a:pt x="5654" y="1186"/>
                    <a:pt x="5593" y="882"/>
                  </a:cubicBezTo>
                  <a:lnTo>
                    <a:pt x="5593" y="851"/>
                  </a:lnTo>
                  <a:cubicBezTo>
                    <a:pt x="5533" y="578"/>
                    <a:pt x="5472" y="304"/>
                    <a:pt x="5441" y="61"/>
                  </a:cubicBezTo>
                  <a:lnTo>
                    <a:pt x="5441"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p:nvPr/>
          </p:nvSpPr>
          <p:spPr>
            <a:xfrm>
              <a:off x="3804351" y="1946539"/>
              <a:ext cx="205179" cy="129756"/>
            </a:xfrm>
            <a:custGeom>
              <a:rect b="b" l="l" r="r" t="t"/>
              <a:pathLst>
                <a:path extrusionOk="0" h="2615" w="4135">
                  <a:moveTo>
                    <a:pt x="2858" y="0"/>
                  </a:moveTo>
                  <a:cubicBezTo>
                    <a:pt x="2797" y="31"/>
                    <a:pt x="2736" y="61"/>
                    <a:pt x="2675" y="61"/>
                  </a:cubicBezTo>
                  <a:cubicBezTo>
                    <a:pt x="2584" y="91"/>
                    <a:pt x="2523" y="122"/>
                    <a:pt x="2462" y="122"/>
                  </a:cubicBezTo>
                  <a:cubicBezTo>
                    <a:pt x="2371" y="152"/>
                    <a:pt x="2280" y="183"/>
                    <a:pt x="2158" y="213"/>
                  </a:cubicBezTo>
                  <a:cubicBezTo>
                    <a:pt x="2098" y="213"/>
                    <a:pt x="2037" y="243"/>
                    <a:pt x="1976" y="274"/>
                  </a:cubicBezTo>
                  <a:cubicBezTo>
                    <a:pt x="1885" y="304"/>
                    <a:pt x="1763" y="304"/>
                    <a:pt x="1642" y="335"/>
                  </a:cubicBezTo>
                  <a:cubicBezTo>
                    <a:pt x="1581" y="365"/>
                    <a:pt x="1550" y="365"/>
                    <a:pt x="1490" y="395"/>
                  </a:cubicBezTo>
                  <a:cubicBezTo>
                    <a:pt x="1307" y="426"/>
                    <a:pt x="1125" y="487"/>
                    <a:pt x="943" y="517"/>
                  </a:cubicBezTo>
                  <a:lnTo>
                    <a:pt x="882" y="517"/>
                  </a:lnTo>
                  <a:lnTo>
                    <a:pt x="882" y="487"/>
                  </a:lnTo>
                  <a:lnTo>
                    <a:pt x="821" y="517"/>
                  </a:lnTo>
                  <a:cubicBezTo>
                    <a:pt x="699" y="547"/>
                    <a:pt x="578" y="608"/>
                    <a:pt x="456" y="639"/>
                  </a:cubicBezTo>
                  <a:lnTo>
                    <a:pt x="426" y="639"/>
                  </a:lnTo>
                  <a:cubicBezTo>
                    <a:pt x="274" y="669"/>
                    <a:pt x="122" y="699"/>
                    <a:pt x="0" y="730"/>
                  </a:cubicBezTo>
                  <a:cubicBezTo>
                    <a:pt x="0" y="791"/>
                    <a:pt x="0" y="851"/>
                    <a:pt x="0" y="912"/>
                  </a:cubicBezTo>
                  <a:cubicBezTo>
                    <a:pt x="31" y="973"/>
                    <a:pt x="31" y="1034"/>
                    <a:pt x="31" y="1094"/>
                  </a:cubicBezTo>
                  <a:cubicBezTo>
                    <a:pt x="31" y="1155"/>
                    <a:pt x="61" y="1246"/>
                    <a:pt x="61" y="1307"/>
                  </a:cubicBezTo>
                  <a:cubicBezTo>
                    <a:pt x="61" y="1368"/>
                    <a:pt x="61" y="1429"/>
                    <a:pt x="61" y="1459"/>
                  </a:cubicBezTo>
                  <a:cubicBezTo>
                    <a:pt x="61" y="1550"/>
                    <a:pt x="61" y="1642"/>
                    <a:pt x="61" y="1733"/>
                  </a:cubicBezTo>
                  <a:cubicBezTo>
                    <a:pt x="61" y="1763"/>
                    <a:pt x="61" y="1824"/>
                    <a:pt x="61" y="1854"/>
                  </a:cubicBezTo>
                  <a:cubicBezTo>
                    <a:pt x="31" y="1976"/>
                    <a:pt x="31" y="2098"/>
                    <a:pt x="31" y="2219"/>
                  </a:cubicBezTo>
                  <a:lnTo>
                    <a:pt x="31" y="2249"/>
                  </a:lnTo>
                  <a:cubicBezTo>
                    <a:pt x="699" y="2128"/>
                    <a:pt x="1368" y="1915"/>
                    <a:pt x="2006" y="1702"/>
                  </a:cubicBezTo>
                  <a:cubicBezTo>
                    <a:pt x="2098" y="1672"/>
                    <a:pt x="2189" y="1642"/>
                    <a:pt x="2280" y="1611"/>
                  </a:cubicBezTo>
                  <a:lnTo>
                    <a:pt x="2341" y="1581"/>
                  </a:lnTo>
                  <a:lnTo>
                    <a:pt x="2402" y="1550"/>
                  </a:lnTo>
                  <a:cubicBezTo>
                    <a:pt x="2493" y="1520"/>
                    <a:pt x="2584" y="1490"/>
                    <a:pt x="2675" y="1490"/>
                  </a:cubicBezTo>
                  <a:lnTo>
                    <a:pt x="2706" y="1459"/>
                  </a:lnTo>
                  <a:lnTo>
                    <a:pt x="2888" y="1459"/>
                  </a:lnTo>
                  <a:cubicBezTo>
                    <a:pt x="2949" y="1490"/>
                    <a:pt x="2979" y="1550"/>
                    <a:pt x="2979" y="1611"/>
                  </a:cubicBezTo>
                  <a:lnTo>
                    <a:pt x="3465" y="2614"/>
                  </a:lnTo>
                  <a:cubicBezTo>
                    <a:pt x="3739" y="2553"/>
                    <a:pt x="4104" y="2493"/>
                    <a:pt x="4134" y="2249"/>
                  </a:cubicBezTo>
                  <a:cubicBezTo>
                    <a:pt x="4134" y="2158"/>
                    <a:pt x="3891" y="1794"/>
                    <a:pt x="3800" y="1642"/>
                  </a:cubicBezTo>
                  <a:cubicBezTo>
                    <a:pt x="3739" y="1581"/>
                    <a:pt x="3678" y="1490"/>
                    <a:pt x="3648" y="1459"/>
                  </a:cubicBezTo>
                  <a:cubicBezTo>
                    <a:pt x="3617" y="1368"/>
                    <a:pt x="3557" y="1277"/>
                    <a:pt x="3496" y="1155"/>
                  </a:cubicBezTo>
                  <a:cubicBezTo>
                    <a:pt x="3435" y="1003"/>
                    <a:pt x="3344" y="821"/>
                    <a:pt x="3283" y="760"/>
                  </a:cubicBezTo>
                  <a:cubicBezTo>
                    <a:pt x="3192" y="639"/>
                    <a:pt x="3131" y="578"/>
                    <a:pt x="3070" y="547"/>
                  </a:cubicBezTo>
                  <a:cubicBezTo>
                    <a:pt x="2979" y="456"/>
                    <a:pt x="2918" y="426"/>
                    <a:pt x="2888" y="152"/>
                  </a:cubicBezTo>
                  <a:cubicBezTo>
                    <a:pt x="2888" y="91"/>
                    <a:pt x="2858" y="61"/>
                    <a:pt x="2858"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5"/>
            <p:cNvSpPr/>
            <p:nvPr/>
          </p:nvSpPr>
          <p:spPr>
            <a:xfrm>
              <a:off x="3388084" y="1788149"/>
              <a:ext cx="434423" cy="372597"/>
            </a:xfrm>
            <a:custGeom>
              <a:rect b="b" l="l" r="r" t="t"/>
              <a:pathLst>
                <a:path extrusionOk="0" h="7509" w="8755">
                  <a:moveTo>
                    <a:pt x="7113" y="1"/>
                  </a:moveTo>
                  <a:cubicBezTo>
                    <a:pt x="6718" y="153"/>
                    <a:pt x="6383" y="274"/>
                    <a:pt x="6049" y="457"/>
                  </a:cubicBezTo>
                  <a:cubicBezTo>
                    <a:pt x="5958" y="487"/>
                    <a:pt x="5836" y="548"/>
                    <a:pt x="5714" y="578"/>
                  </a:cubicBezTo>
                  <a:cubicBezTo>
                    <a:pt x="5319" y="761"/>
                    <a:pt x="4742" y="1004"/>
                    <a:pt x="4620" y="1308"/>
                  </a:cubicBezTo>
                  <a:cubicBezTo>
                    <a:pt x="4559" y="1429"/>
                    <a:pt x="4590" y="1581"/>
                    <a:pt x="4590" y="1764"/>
                  </a:cubicBezTo>
                  <a:cubicBezTo>
                    <a:pt x="4590" y="1916"/>
                    <a:pt x="4620" y="2098"/>
                    <a:pt x="4559" y="2250"/>
                  </a:cubicBezTo>
                  <a:lnTo>
                    <a:pt x="4529" y="2311"/>
                  </a:lnTo>
                  <a:lnTo>
                    <a:pt x="4499" y="2311"/>
                  </a:lnTo>
                  <a:cubicBezTo>
                    <a:pt x="4438" y="2311"/>
                    <a:pt x="4407" y="2311"/>
                    <a:pt x="4407" y="2341"/>
                  </a:cubicBezTo>
                  <a:cubicBezTo>
                    <a:pt x="4255" y="2493"/>
                    <a:pt x="4316" y="3101"/>
                    <a:pt x="4347" y="3466"/>
                  </a:cubicBezTo>
                  <a:cubicBezTo>
                    <a:pt x="4347" y="3587"/>
                    <a:pt x="4377" y="3709"/>
                    <a:pt x="4377" y="3800"/>
                  </a:cubicBezTo>
                  <a:lnTo>
                    <a:pt x="4377" y="3831"/>
                  </a:lnTo>
                  <a:lnTo>
                    <a:pt x="4316" y="3861"/>
                  </a:lnTo>
                  <a:cubicBezTo>
                    <a:pt x="4073" y="3952"/>
                    <a:pt x="3830" y="4074"/>
                    <a:pt x="3587" y="4226"/>
                  </a:cubicBezTo>
                  <a:cubicBezTo>
                    <a:pt x="3174" y="4473"/>
                    <a:pt x="2737" y="4721"/>
                    <a:pt x="2207" y="4721"/>
                  </a:cubicBezTo>
                  <a:cubicBezTo>
                    <a:pt x="2152" y="4721"/>
                    <a:pt x="2095" y="4718"/>
                    <a:pt x="2037" y="4712"/>
                  </a:cubicBezTo>
                  <a:cubicBezTo>
                    <a:pt x="1882" y="4695"/>
                    <a:pt x="1738" y="4683"/>
                    <a:pt x="1598" y="4683"/>
                  </a:cubicBezTo>
                  <a:cubicBezTo>
                    <a:pt x="1240" y="4683"/>
                    <a:pt x="910" y="4763"/>
                    <a:pt x="517" y="5046"/>
                  </a:cubicBezTo>
                  <a:cubicBezTo>
                    <a:pt x="517" y="5077"/>
                    <a:pt x="486" y="5107"/>
                    <a:pt x="426" y="5107"/>
                  </a:cubicBezTo>
                  <a:cubicBezTo>
                    <a:pt x="395" y="5138"/>
                    <a:pt x="304" y="5168"/>
                    <a:pt x="304" y="5198"/>
                  </a:cubicBezTo>
                  <a:cubicBezTo>
                    <a:pt x="274" y="5259"/>
                    <a:pt x="274" y="5290"/>
                    <a:pt x="274" y="5320"/>
                  </a:cubicBezTo>
                  <a:cubicBezTo>
                    <a:pt x="304" y="5320"/>
                    <a:pt x="334" y="5381"/>
                    <a:pt x="365" y="5472"/>
                  </a:cubicBezTo>
                  <a:cubicBezTo>
                    <a:pt x="365" y="5593"/>
                    <a:pt x="395" y="5685"/>
                    <a:pt x="426" y="5776"/>
                  </a:cubicBezTo>
                  <a:cubicBezTo>
                    <a:pt x="486" y="5989"/>
                    <a:pt x="547" y="6141"/>
                    <a:pt x="334" y="6445"/>
                  </a:cubicBezTo>
                  <a:cubicBezTo>
                    <a:pt x="243" y="6536"/>
                    <a:pt x="152" y="6657"/>
                    <a:pt x="0" y="6779"/>
                  </a:cubicBezTo>
                  <a:lnTo>
                    <a:pt x="61" y="6931"/>
                  </a:lnTo>
                  <a:lnTo>
                    <a:pt x="91" y="6992"/>
                  </a:lnTo>
                  <a:cubicBezTo>
                    <a:pt x="122" y="7083"/>
                    <a:pt x="152" y="7174"/>
                    <a:pt x="182" y="7235"/>
                  </a:cubicBezTo>
                  <a:cubicBezTo>
                    <a:pt x="2067" y="6840"/>
                    <a:pt x="4043" y="6414"/>
                    <a:pt x="5988" y="6171"/>
                  </a:cubicBezTo>
                  <a:lnTo>
                    <a:pt x="6018" y="6141"/>
                  </a:lnTo>
                  <a:lnTo>
                    <a:pt x="6414" y="6809"/>
                  </a:lnTo>
                  <a:cubicBezTo>
                    <a:pt x="6444" y="6870"/>
                    <a:pt x="6474" y="6931"/>
                    <a:pt x="6505" y="6931"/>
                  </a:cubicBezTo>
                  <a:cubicBezTo>
                    <a:pt x="6523" y="6940"/>
                    <a:pt x="6538" y="6943"/>
                    <a:pt x="6551" y="6943"/>
                  </a:cubicBezTo>
                  <a:cubicBezTo>
                    <a:pt x="6583" y="6943"/>
                    <a:pt x="6605" y="6922"/>
                    <a:pt x="6626" y="6900"/>
                  </a:cubicBezTo>
                  <a:cubicBezTo>
                    <a:pt x="6687" y="6900"/>
                    <a:pt x="6718" y="6870"/>
                    <a:pt x="6748" y="6870"/>
                  </a:cubicBezTo>
                  <a:lnTo>
                    <a:pt x="6870" y="6870"/>
                  </a:lnTo>
                  <a:lnTo>
                    <a:pt x="6900" y="6900"/>
                  </a:lnTo>
                  <a:lnTo>
                    <a:pt x="6930" y="6900"/>
                  </a:lnTo>
                  <a:lnTo>
                    <a:pt x="7022" y="6961"/>
                  </a:lnTo>
                  <a:lnTo>
                    <a:pt x="7052" y="6961"/>
                  </a:lnTo>
                  <a:lnTo>
                    <a:pt x="7113" y="7022"/>
                  </a:lnTo>
                  <a:cubicBezTo>
                    <a:pt x="7173" y="7083"/>
                    <a:pt x="7234" y="7113"/>
                    <a:pt x="7295" y="7144"/>
                  </a:cubicBezTo>
                  <a:cubicBezTo>
                    <a:pt x="7356" y="7174"/>
                    <a:pt x="7447" y="7174"/>
                    <a:pt x="7538" y="7174"/>
                  </a:cubicBezTo>
                  <a:lnTo>
                    <a:pt x="7629" y="7174"/>
                  </a:lnTo>
                  <a:cubicBezTo>
                    <a:pt x="7690" y="7174"/>
                    <a:pt x="7781" y="7174"/>
                    <a:pt x="7873" y="7204"/>
                  </a:cubicBezTo>
                  <a:lnTo>
                    <a:pt x="7933" y="7235"/>
                  </a:lnTo>
                  <a:cubicBezTo>
                    <a:pt x="7994" y="7235"/>
                    <a:pt x="8055" y="7235"/>
                    <a:pt x="8116" y="7265"/>
                  </a:cubicBezTo>
                  <a:lnTo>
                    <a:pt x="8237" y="7296"/>
                  </a:lnTo>
                  <a:cubicBezTo>
                    <a:pt x="8268" y="7326"/>
                    <a:pt x="8329" y="7356"/>
                    <a:pt x="8389" y="7387"/>
                  </a:cubicBezTo>
                  <a:cubicBezTo>
                    <a:pt x="8420" y="7387"/>
                    <a:pt x="8480" y="7417"/>
                    <a:pt x="8511" y="7448"/>
                  </a:cubicBezTo>
                  <a:cubicBezTo>
                    <a:pt x="8572" y="7478"/>
                    <a:pt x="8602" y="7478"/>
                    <a:pt x="8663" y="7508"/>
                  </a:cubicBezTo>
                  <a:lnTo>
                    <a:pt x="8754" y="7478"/>
                  </a:lnTo>
                  <a:lnTo>
                    <a:pt x="8602" y="6900"/>
                  </a:lnTo>
                  <a:cubicBezTo>
                    <a:pt x="8541" y="6748"/>
                    <a:pt x="8511" y="6597"/>
                    <a:pt x="8541" y="6414"/>
                  </a:cubicBezTo>
                  <a:lnTo>
                    <a:pt x="8541" y="6323"/>
                  </a:lnTo>
                  <a:cubicBezTo>
                    <a:pt x="8572" y="6262"/>
                    <a:pt x="8572" y="6171"/>
                    <a:pt x="8572" y="6141"/>
                  </a:cubicBezTo>
                  <a:cubicBezTo>
                    <a:pt x="8541" y="6049"/>
                    <a:pt x="8511" y="5989"/>
                    <a:pt x="8450" y="5928"/>
                  </a:cubicBezTo>
                  <a:cubicBezTo>
                    <a:pt x="8420" y="5897"/>
                    <a:pt x="8389" y="5837"/>
                    <a:pt x="8359" y="5776"/>
                  </a:cubicBezTo>
                  <a:cubicBezTo>
                    <a:pt x="8329" y="5745"/>
                    <a:pt x="8329" y="5685"/>
                    <a:pt x="8298" y="5654"/>
                  </a:cubicBezTo>
                  <a:lnTo>
                    <a:pt x="8298" y="5624"/>
                  </a:lnTo>
                  <a:lnTo>
                    <a:pt x="8298" y="5593"/>
                  </a:lnTo>
                  <a:lnTo>
                    <a:pt x="8237" y="5593"/>
                  </a:lnTo>
                  <a:lnTo>
                    <a:pt x="8268" y="5502"/>
                  </a:lnTo>
                  <a:cubicBezTo>
                    <a:pt x="8268" y="5381"/>
                    <a:pt x="8298" y="5229"/>
                    <a:pt x="8298" y="5107"/>
                  </a:cubicBezTo>
                  <a:cubicBezTo>
                    <a:pt x="8298" y="5046"/>
                    <a:pt x="8298" y="5016"/>
                    <a:pt x="8298" y="4955"/>
                  </a:cubicBezTo>
                  <a:cubicBezTo>
                    <a:pt x="8298" y="4864"/>
                    <a:pt x="8298" y="4803"/>
                    <a:pt x="8298" y="4712"/>
                  </a:cubicBezTo>
                  <a:cubicBezTo>
                    <a:pt x="8298" y="4651"/>
                    <a:pt x="8298" y="4590"/>
                    <a:pt x="8298" y="4530"/>
                  </a:cubicBezTo>
                  <a:cubicBezTo>
                    <a:pt x="8298" y="4469"/>
                    <a:pt x="8298" y="4378"/>
                    <a:pt x="8298" y="4317"/>
                  </a:cubicBezTo>
                  <a:cubicBezTo>
                    <a:pt x="8298" y="4256"/>
                    <a:pt x="8268" y="4195"/>
                    <a:pt x="8268" y="4134"/>
                  </a:cubicBezTo>
                  <a:cubicBezTo>
                    <a:pt x="8268" y="4074"/>
                    <a:pt x="8268" y="4013"/>
                    <a:pt x="8237" y="3952"/>
                  </a:cubicBezTo>
                  <a:lnTo>
                    <a:pt x="8025" y="3952"/>
                  </a:lnTo>
                  <a:lnTo>
                    <a:pt x="7994" y="3922"/>
                  </a:lnTo>
                  <a:cubicBezTo>
                    <a:pt x="7903" y="3861"/>
                    <a:pt x="7903" y="3770"/>
                    <a:pt x="7903" y="3739"/>
                  </a:cubicBezTo>
                  <a:lnTo>
                    <a:pt x="7873" y="3527"/>
                  </a:lnTo>
                  <a:cubicBezTo>
                    <a:pt x="7842" y="2979"/>
                    <a:pt x="7812" y="2402"/>
                    <a:pt x="7447" y="2007"/>
                  </a:cubicBezTo>
                  <a:cubicBezTo>
                    <a:pt x="7356" y="1916"/>
                    <a:pt x="7234" y="1794"/>
                    <a:pt x="7295" y="1642"/>
                  </a:cubicBezTo>
                  <a:cubicBezTo>
                    <a:pt x="7295" y="1612"/>
                    <a:pt x="7325" y="1581"/>
                    <a:pt x="7356" y="1551"/>
                  </a:cubicBezTo>
                  <a:lnTo>
                    <a:pt x="7386" y="1520"/>
                  </a:lnTo>
                  <a:cubicBezTo>
                    <a:pt x="7477" y="1368"/>
                    <a:pt x="7477" y="1186"/>
                    <a:pt x="7447" y="1004"/>
                  </a:cubicBezTo>
                  <a:cubicBezTo>
                    <a:pt x="7417" y="943"/>
                    <a:pt x="7417" y="882"/>
                    <a:pt x="7386" y="821"/>
                  </a:cubicBezTo>
                  <a:lnTo>
                    <a:pt x="7113"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5"/>
            <p:cNvSpPr/>
            <p:nvPr/>
          </p:nvSpPr>
          <p:spPr>
            <a:xfrm>
              <a:off x="3345857" y="2100363"/>
              <a:ext cx="405743" cy="263978"/>
            </a:xfrm>
            <a:custGeom>
              <a:rect b="b" l="l" r="r" t="t"/>
              <a:pathLst>
                <a:path extrusionOk="0" h="5320" w="8177">
                  <a:moveTo>
                    <a:pt x="6778" y="1"/>
                  </a:moveTo>
                  <a:cubicBezTo>
                    <a:pt x="4833" y="244"/>
                    <a:pt x="2888" y="669"/>
                    <a:pt x="1003" y="1064"/>
                  </a:cubicBezTo>
                  <a:lnTo>
                    <a:pt x="942" y="1095"/>
                  </a:lnTo>
                  <a:lnTo>
                    <a:pt x="912" y="1034"/>
                  </a:lnTo>
                  <a:cubicBezTo>
                    <a:pt x="881" y="973"/>
                    <a:pt x="851" y="882"/>
                    <a:pt x="821" y="791"/>
                  </a:cubicBezTo>
                  <a:lnTo>
                    <a:pt x="790" y="700"/>
                  </a:lnTo>
                  <a:cubicBezTo>
                    <a:pt x="760" y="639"/>
                    <a:pt x="760" y="608"/>
                    <a:pt x="730" y="548"/>
                  </a:cubicBezTo>
                  <a:cubicBezTo>
                    <a:pt x="547" y="700"/>
                    <a:pt x="334" y="821"/>
                    <a:pt x="152" y="943"/>
                  </a:cubicBezTo>
                  <a:cubicBezTo>
                    <a:pt x="91" y="973"/>
                    <a:pt x="61" y="1004"/>
                    <a:pt x="0" y="1034"/>
                  </a:cubicBezTo>
                  <a:cubicBezTo>
                    <a:pt x="30" y="1125"/>
                    <a:pt x="30" y="1216"/>
                    <a:pt x="61" y="1308"/>
                  </a:cubicBezTo>
                  <a:cubicBezTo>
                    <a:pt x="61" y="1368"/>
                    <a:pt x="91" y="1399"/>
                    <a:pt x="91" y="1460"/>
                  </a:cubicBezTo>
                  <a:lnTo>
                    <a:pt x="152" y="1794"/>
                  </a:lnTo>
                  <a:cubicBezTo>
                    <a:pt x="152" y="1824"/>
                    <a:pt x="182" y="1855"/>
                    <a:pt x="182" y="1915"/>
                  </a:cubicBezTo>
                  <a:cubicBezTo>
                    <a:pt x="213" y="2037"/>
                    <a:pt x="243" y="2189"/>
                    <a:pt x="274" y="2311"/>
                  </a:cubicBezTo>
                  <a:lnTo>
                    <a:pt x="274" y="2371"/>
                  </a:lnTo>
                  <a:cubicBezTo>
                    <a:pt x="334" y="2523"/>
                    <a:pt x="365" y="2675"/>
                    <a:pt x="395" y="2827"/>
                  </a:cubicBezTo>
                  <a:lnTo>
                    <a:pt x="730" y="4256"/>
                  </a:lnTo>
                  <a:cubicBezTo>
                    <a:pt x="760" y="4347"/>
                    <a:pt x="760" y="4438"/>
                    <a:pt x="760" y="4530"/>
                  </a:cubicBezTo>
                  <a:cubicBezTo>
                    <a:pt x="730" y="4621"/>
                    <a:pt x="699" y="4712"/>
                    <a:pt x="669" y="4773"/>
                  </a:cubicBezTo>
                  <a:lnTo>
                    <a:pt x="638" y="4803"/>
                  </a:lnTo>
                  <a:lnTo>
                    <a:pt x="821" y="5320"/>
                  </a:lnTo>
                  <a:cubicBezTo>
                    <a:pt x="1277" y="5229"/>
                    <a:pt x="1733" y="5107"/>
                    <a:pt x="2189" y="5016"/>
                  </a:cubicBezTo>
                  <a:cubicBezTo>
                    <a:pt x="2736" y="4894"/>
                    <a:pt x="3313" y="4773"/>
                    <a:pt x="3860" y="4621"/>
                  </a:cubicBezTo>
                  <a:cubicBezTo>
                    <a:pt x="3921" y="4621"/>
                    <a:pt x="4012" y="4590"/>
                    <a:pt x="4103" y="4560"/>
                  </a:cubicBezTo>
                  <a:lnTo>
                    <a:pt x="4225" y="4530"/>
                  </a:lnTo>
                  <a:cubicBezTo>
                    <a:pt x="5350" y="4286"/>
                    <a:pt x="6535" y="4013"/>
                    <a:pt x="7660" y="3770"/>
                  </a:cubicBezTo>
                  <a:lnTo>
                    <a:pt x="8085" y="3131"/>
                  </a:lnTo>
                  <a:cubicBezTo>
                    <a:pt x="8116" y="3071"/>
                    <a:pt x="8146" y="3040"/>
                    <a:pt x="8176" y="2979"/>
                  </a:cubicBezTo>
                  <a:cubicBezTo>
                    <a:pt x="8176" y="2888"/>
                    <a:pt x="8146" y="2797"/>
                    <a:pt x="8085" y="2736"/>
                  </a:cubicBezTo>
                  <a:cubicBezTo>
                    <a:pt x="7994" y="2554"/>
                    <a:pt x="7842" y="2371"/>
                    <a:pt x="7660" y="2250"/>
                  </a:cubicBezTo>
                  <a:lnTo>
                    <a:pt x="7629" y="2250"/>
                  </a:lnTo>
                  <a:cubicBezTo>
                    <a:pt x="7569" y="2189"/>
                    <a:pt x="7508" y="2159"/>
                    <a:pt x="7447" y="2098"/>
                  </a:cubicBezTo>
                  <a:cubicBezTo>
                    <a:pt x="7295" y="1885"/>
                    <a:pt x="7417" y="1612"/>
                    <a:pt x="7508" y="1399"/>
                  </a:cubicBezTo>
                  <a:cubicBezTo>
                    <a:pt x="7569" y="1308"/>
                    <a:pt x="7599" y="1186"/>
                    <a:pt x="7660" y="1064"/>
                  </a:cubicBezTo>
                  <a:cubicBezTo>
                    <a:pt x="7660" y="1034"/>
                    <a:pt x="7660" y="1004"/>
                    <a:pt x="7690" y="973"/>
                  </a:cubicBezTo>
                  <a:cubicBezTo>
                    <a:pt x="7690" y="882"/>
                    <a:pt x="7721" y="821"/>
                    <a:pt x="7751" y="760"/>
                  </a:cubicBezTo>
                  <a:lnTo>
                    <a:pt x="7690" y="730"/>
                  </a:lnTo>
                  <a:lnTo>
                    <a:pt x="7629" y="730"/>
                  </a:lnTo>
                  <a:lnTo>
                    <a:pt x="7538" y="760"/>
                  </a:lnTo>
                  <a:cubicBezTo>
                    <a:pt x="7477" y="760"/>
                    <a:pt x="7386" y="791"/>
                    <a:pt x="7325" y="791"/>
                  </a:cubicBezTo>
                  <a:cubicBezTo>
                    <a:pt x="7234" y="760"/>
                    <a:pt x="7173" y="669"/>
                    <a:pt x="7113" y="578"/>
                  </a:cubicBezTo>
                  <a:lnTo>
                    <a:pt x="6778"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5"/>
            <p:cNvSpPr/>
            <p:nvPr/>
          </p:nvSpPr>
          <p:spPr>
            <a:xfrm>
              <a:off x="3454427" y="2335664"/>
              <a:ext cx="104103" cy="59147"/>
            </a:xfrm>
            <a:custGeom>
              <a:rect b="b" l="l" r="r" t="t"/>
              <a:pathLst>
                <a:path extrusionOk="0" h="1192" w="2098">
                  <a:moveTo>
                    <a:pt x="1733" y="0"/>
                  </a:moveTo>
                  <a:cubicBezTo>
                    <a:pt x="1642" y="31"/>
                    <a:pt x="1551" y="61"/>
                    <a:pt x="1460" y="91"/>
                  </a:cubicBezTo>
                  <a:cubicBezTo>
                    <a:pt x="1004" y="183"/>
                    <a:pt x="548" y="304"/>
                    <a:pt x="92" y="395"/>
                  </a:cubicBezTo>
                  <a:lnTo>
                    <a:pt x="1" y="426"/>
                  </a:lnTo>
                  <a:lnTo>
                    <a:pt x="61" y="943"/>
                  </a:lnTo>
                  <a:cubicBezTo>
                    <a:pt x="92" y="1034"/>
                    <a:pt x="122" y="1155"/>
                    <a:pt x="183" y="1186"/>
                  </a:cubicBezTo>
                  <a:cubicBezTo>
                    <a:pt x="195" y="1190"/>
                    <a:pt x="208" y="1192"/>
                    <a:pt x="221" y="1192"/>
                  </a:cubicBezTo>
                  <a:cubicBezTo>
                    <a:pt x="306" y="1192"/>
                    <a:pt x="404" y="1113"/>
                    <a:pt x="456" y="1034"/>
                  </a:cubicBezTo>
                  <a:lnTo>
                    <a:pt x="517" y="973"/>
                  </a:lnTo>
                  <a:cubicBezTo>
                    <a:pt x="578" y="882"/>
                    <a:pt x="669" y="760"/>
                    <a:pt x="791" y="730"/>
                  </a:cubicBezTo>
                  <a:cubicBezTo>
                    <a:pt x="882" y="699"/>
                    <a:pt x="1004" y="699"/>
                    <a:pt x="1095" y="699"/>
                  </a:cubicBezTo>
                  <a:lnTo>
                    <a:pt x="1125" y="730"/>
                  </a:lnTo>
                  <a:lnTo>
                    <a:pt x="1429" y="730"/>
                  </a:lnTo>
                  <a:lnTo>
                    <a:pt x="1520" y="699"/>
                  </a:lnTo>
                  <a:cubicBezTo>
                    <a:pt x="1611" y="699"/>
                    <a:pt x="1703" y="699"/>
                    <a:pt x="1794" y="669"/>
                  </a:cubicBezTo>
                  <a:cubicBezTo>
                    <a:pt x="1855" y="669"/>
                    <a:pt x="1915" y="639"/>
                    <a:pt x="1946" y="608"/>
                  </a:cubicBezTo>
                  <a:cubicBezTo>
                    <a:pt x="2007" y="578"/>
                    <a:pt x="2037" y="517"/>
                    <a:pt x="2067" y="426"/>
                  </a:cubicBezTo>
                  <a:lnTo>
                    <a:pt x="2098" y="365"/>
                  </a:lnTo>
                  <a:lnTo>
                    <a:pt x="2037" y="335"/>
                  </a:lnTo>
                  <a:cubicBezTo>
                    <a:pt x="1976" y="304"/>
                    <a:pt x="1915" y="243"/>
                    <a:pt x="1855" y="183"/>
                  </a:cubicBezTo>
                  <a:lnTo>
                    <a:pt x="1794" y="122"/>
                  </a:lnTo>
                  <a:cubicBezTo>
                    <a:pt x="1763" y="91"/>
                    <a:pt x="1763" y="61"/>
                    <a:pt x="173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5"/>
            <p:cNvSpPr/>
            <p:nvPr/>
          </p:nvSpPr>
          <p:spPr>
            <a:xfrm>
              <a:off x="3243292" y="2346233"/>
              <a:ext cx="289632" cy="256436"/>
            </a:xfrm>
            <a:custGeom>
              <a:rect b="b" l="l" r="r" t="t"/>
              <a:pathLst>
                <a:path extrusionOk="0" h="5168" w="5837">
                  <a:moveTo>
                    <a:pt x="2614" y="0"/>
                  </a:moveTo>
                  <a:cubicBezTo>
                    <a:pt x="2584" y="30"/>
                    <a:pt x="2553" y="91"/>
                    <a:pt x="2553" y="122"/>
                  </a:cubicBezTo>
                  <a:cubicBezTo>
                    <a:pt x="2523" y="182"/>
                    <a:pt x="2462" y="243"/>
                    <a:pt x="2432" y="304"/>
                  </a:cubicBezTo>
                  <a:cubicBezTo>
                    <a:pt x="2341" y="426"/>
                    <a:pt x="2249" y="578"/>
                    <a:pt x="2158" y="699"/>
                  </a:cubicBezTo>
                  <a:lnTo>
                    <a:pt x="2097" y="760"/>
                  </a:lnTo>
                  <a:cubicBezTo>
                    <a:pt x="2006" y="882"/>
                    <a:pt x="1915" y="973"/>
                    <a:pt x="1854" y="1094"/>
                  </a:cubicBezTo>
                  <a:cubicBezTo>
                    <a:pt x="1854" y="1155"/>
                    <a:pt x="1824" y="1185"/>
                    <a:pt x="1824" y="1246"/>
                  </a:cubicBezTo>
                  <a:cubicBezTo>
                    <a:pt x="1793" y="1307"/>
                    <a:pt x="1763" y="1368"/>
                    <a:pt x="1763" y="1429"/>
                  </a:cubicBezTo>
                  <a:cubicBezTo>
                    <a:pt x="1641" y="1672"/>
                    <a:pt x="1398" y="1854"/>
                    <a:pt x="1155" y="1885"/>
                  </a:cubicBezTo>
                  <a:lnTo>
                    <a:pt x="1064" y="1915"/>
                  </a:lnTo>
                  <a:cubicBezTo>
                    <a:pt x="1003" y="1915"/>
                    <a:pt x="942" y="1915"/>
                    <a:pt x="912" y="1945"/>
                  </a:cubicBezTo>
                  <a:cubicBezTo>
                    <a:pt x="790" y="2006"/>
                    <a:pt x="760" y="2189"/>
                    <a:pt x="760" y="2371"/>
                  </a:cubicBezTo>
                  <a:cubicBezTo>
                    <a:pt x="730" y="2401"/>
                    <a:pt x="730" y="2432"/>
                    <a:pt x="730" y="2462"/>
                  </a:cubicBezTo>
                  <a:cubicBezTo>
                    <a:pt x="730" y="2614"/>
                    <a:pt x="669" y="2796"/>
                    <a:pt x="547" y="2918"/>
                  </a:cubicBezTo>
                  <a:cubicBezTo>
                    <a:pt x="443" y="3022"/>
                    <a:pt x="311" y="3069"/>
                    <a:pt x="189" y="3069"/>
                  </a:cubicBezTo>
                  <a:cubicBezTo>
                    <a:pt x="133" y="3069"/>
                    <a:pt x="79" y="3059"/>
                    <a:pt x="31" y="3040"/>
                  </a:cubicBezTo>
                  <a:lnTo>
                    <a:pt x="0" y="3009"/>
                  </a:lnTo>
                  <a:lnTo>
                    <a:pt x="0" y="3009"/>
                  </a:lnTo>
                  <a:cubicBezTo>
                    <a:pt x="31" y="3100"/>
                    <a:pt x="31" y="3161"/>
                    <a:pt x="31" y="3222"/>
                  </a:cubicBezTo>
                  <a:cubicBezTo>
                    <a:pt x="31" y="3252"/>
                    <a:pt x="31" y="3313"/>
                    <a:pt x="61" y="3344"/>
                  </a:cubicBezTo>
                  <a:cubicBezTo>
                    <a:pt x="91" y="3496"/>
                    <a:pt x="122" y="3617"/>
                    <a:pt x="182" y="3769"/>
                  </a:cubicBezTo>
                  <a:cubicBezTo>
                    <a:pt x="274" y="4012"/>
                    <a:pt x="426" y="4195"/>
                    <a:pt x="578" y="4286"/>
                  </a:cubicBezTo>
                  <a:cubicBezTo>
                    <a:pt x="638" y="4316"/>
                    <a:pt x="669" y="4347"/>
                    <a:pt x="730" y="4377"/>
                  </a:cubicBezTo>
                  <a:cubicBezTo>
                    <a:pt x="790" y="4407"/>
                    <a:pt x="821" y="4438"/>
                    <a:pt x="882" y="4468"/>
                  </a:cubicBezTo>
                  <a:cubicBezTo>
                    <a:pt x="942" y="4499"/>
                    <a:pt x="1003" y="4529"/>
                    <a:pt x="1064" y="4590"/>
                  </a:cubicBezTo>
                  <a:lnTo>
                    <a:pt x="1125" y="4651"/>
                  </a:lnTo>
                  <a:lnTo>
                    <a:pt x="1186" y="4711"/>
                  </a:lnTo>
                  <a:lnTo>
                    <a:pt x="1216" y="4742"/>
                  </a:lnTo>
                  <a:cubicBezTo>
                    <a:pt x="1307" y="4833"/>
                    <a:pt x="1398" y="4924"/>
                    <a:pt x="1490" y="5015"/>
                  </a:cubicBezTo>
                  <a:cubicBezTo>
                    <a:pt x="1641" y="5106"/>
                    <a:pt x="1824" y="5167"/>
                    <a:pt x="2006" y="5167"/>
                  </a:cubicBezTo>
                  <a:cubicBezTo>
                    <a:pt x="2189" y="5167"/>
                    <a:pt x="2371" y="5137"/>
                    <a:pt x="2523" y="5076"/>
                  </a:cubicBezTo>
                  <a:lnTo>
                    <a:pt x="3587" y="4803"/>
                  </a:lnTo>
                  <a:cubicBezTo>
                    <a:pt x="3678" y="4772"/>
                    <a:pt x="3769" y="4772"/>
                    <a:pt x="3800" y="4681"/>
                  </a:cubicBezTo>
                  <a:cubicBezTo>
                    <a:pt x="3860" y="4620"/>
                    <a:pt x="3860" y="4529"/>
                    <a:pt x="3860" y="4438"/>
                  </a:cubicBezTo>
                  <a:lnTo>
                    <a:pt x="3891" y="3100"/>
                  </a:lnTo>
                  <a:cubicBezTo>
                    <a:pt x="3891" y="2827"/>
                    <a:pt x="3982" y="2492"/>
                    <a:pt x="4256" y="2492"/>
                  </a:cubicBezTo>
                  <a:lnTo>
                    <a:pt x="4468" y="2492"/>
                  </a:lnTo>
                  <a:lnTo>
                    <a:pt x="4529" y="2462"/>
                  </a:lnTo>
                  <a:cubicBezTo>
                    <a:pt x="4559" y="2371"/>
                    <a:pt x="4529" y="2249"/>
                    <a:pt x="4499" y="2158"/>
                  </a:cubicBezTo>
                  <a:lnTo>
                    <a:pt x="4438" y="2037"/>
                  </a:lnTo>
                  <a:lnTo>
                    <a:pt x="4559" y="2067"/>
                  </a:lnTo>
                  <a:cubicBezTo>
                    <a:pt x="4576" y="2070"/>
                    <a:pt x="4592" y="2072"/>
                    <a:pt x="4608" y="2072"/>
                  </a:cubicBezTo>
                  <a:cubicBezTo>
                    <a:pt x="4749" y="2072"/>
                    <a:pt x="4903" y="1963"/>
                    <a:pt x="4985" y="1854"/>
                  </a:cubicBezTo>
                  <a:cubicBezTo>
                    <a:pt x="5015" y="1824"/>
                    <a:pt x="5046" y="1763"/>
                    <a:pt x="5107" y="1702"/>
                  </a:cubicBezTo>
                  <a:cubicBezTo>
                    <a:pt x="5167" y="1611"/>
                    <a:pt x="5228" y="1489"/>
                    <a:pt x="5319" y="1398"/>
                  </a:cubicBezTo>
                  <a:cubicBezTo>
                    <a:pt x="5380" y="1368"/>
                    <a:pt x="5441" y="1337"/>
                    <a:pt x="5471" y="1307"/>
                  </a:cubicBezTo>
                  <a:cubicBezTo>
                    <a:pt x="5532" y="1277"/>
                    <a:pt x="5593" y="1246"/>
                    <a:pt x="5623" y="1185"/>
                  </a:cubicBezTo>
                  <a:cubicBezTo>
                    <a:pt x="5654" y="1155"/>
                    <a:pt x="5684" y="1125"/>
                    <a:pt x="5715" y="1094"/>
                  </a:cubicBezTo>
                  <a:lnTo>
                    <a:pt x="5745" y="1033"/>
                  </a:lnTo>
                  <a:lnTo>
                    <a:pt x="5806" y="942"/>
                  </a:lnTo>
                  <a:lnTo>
                    <a:pt x="5806" y="882"/>
                  </a:lnTo>
                  <a:cubicBezTo>
                    <a:pt x="5806" y="851"/>
                    <a:pt x="5836" y="821"/>
                    <a:pt x="5836" y="790"/>
                  </a:cubicBezTo>
                  <a:lnTo>
                    <a:pt x="5836" y="699"/>
                  </a:lnTo>
                  <a:lnTo>
                    <a:pt x="5836" y="638"/>
                  </a:lnTo>
                  <a:lnTo>
                    <a:pt x="5319" y="638"/>
                  </a:lnTo>
                  <a:cubicBezTo>
                    <a:pt x="5279" y="638"/>
                    <a:pt x="5225" y="625"/>
                    <a:pt x="5175" y="625"/>
                  </a:cubicBezTo>
                  <a:cubicBezTo>
                    <a:pt x="5150" y="625"/>
                    <a:pt x="5127" y="628"/>
                    <a:pt x="5107" y="638"/>
                  </a:cubicBezTo>
                  <a:cubicBezTo>
                    <a:pt x="5015" y="669"/>
                    <a:pt x="4955" y="760"/>
                    <a:pt x="4894" y="851"/>
                  </a:cubicBezTo>
                  <a:lnTo>
                    <a:pt x="4833" y="912"/>
                  </a:lnTo>
                  <a:lnTo>
                    <a:pt x="4742" y="1003"/>
                  </a:lnTo>
                  <a:lnTo>
                    <a:pt x="4711" y="1033"/>
                  </a:lnTo>
                  <a:lnTo>
                    <a:pt x="4651" y="1064"/>
                  </a:lnTo>
                  <a:lnTo>
                    <a:pt x="4590" y="1094"/>
                  </a:lnTo>
                  <a:lnTo>
                    <a:pt x="4499" y="1094"/>
                  </a:lnTo>
                  <a:cubicBezTo>
                    <a:pt x="4438" y="1094"/>
                    <a:pt x="4407" y="1094"/>
                    <a:pt x="4377" y="1064"/>
                  </a:cubicBezTo>
                  <a:cubicBezTo>
                    <a:pt x="4256" y="1003"/>
                    <a:pt x="4225" y="882"/>
                    <a:pt x="4195" y="730"/>
                  </a:cubicBezTo>
                  <a:lnTo>
                    <a:pt x="4104" y="243"/>
                  </a:lnTo>
                  <a:cubicBezTo>
                    <a:pt x="3678" y="334"/>
                    <a:pt x="3283" y="426"/>
                    <a:pt x="2857" y="517"/>
                  </a:cubicBezTo>
                  <a:lnTo>
                    <a:pt x="2797" y="517"/>
                  </a:lnTo>
                  <a:lnTo>
                    <a:pt x="2614"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5"/>
            <p:cNvSpPr/>
            <p:nvPr/>
          </p:nvSpPr>
          <p:spPr>
            <a:xfrm>
              <a:off x="2792292" y="2463835"/>
              <a:ext cx="503792" cy="257974"/>
            </a:xfrm>
            <a:custGeom>
              <a:rect b="b" l="l" r="r" t="t"/>
              <a:pathLst>
                <a:path extrusionOk="0" h="5199" w="10153">
                  <a:moveTo>
                    <a:pt x="6353" y="1"/>
                  </a:moveTo>
                  <a:lnTo>
                    <a:pt x="6293" y="31"/>
                  </a:lnTo>
                  <a:lnTo>
                    <a:pt x="6323" y="305"/>
                  </a:lnTo>
                  <a:cubicBezTo>
                    <a:pt x="6323" y="396"/>
                    <a:pt x="6353" y="518"/>
                    <a:pt x="6262" y="609"/>
                  </a:cubicBezTo>
                  <a:cubicBezTo>
                    <a:pt x="6202" y="670"/>
                    <a:pt x="6110" y="700"/>
                    <a:pt x="6050" y="700"/>
                  </a:cubicBezTo>
                  <a:cubicBezTo>
                    <a:pt x="5989" y="700"/>
                    <a:pt x="5958" y="730"/>
                    <a:pt x="5928" y="730"/>
                  </a:cubicBezTo>
                  <a:cubicBezTo>
                    <a:pt x="5806" y="791"/>
                    <a:pt x="5746" y="913"/>
                    <a:pt x="5685" y="1065"/>
                  </a:cubicBezTo>
                  <a:cubicBezTo>
                    <a:pt x="5563" y="1369"/>
                    <a:pt x="5350" y="1764"/>
                    <a:pt x="4955" y="1916"/>
                  </a:cubicBezTo>
                  <a:cubicBezTo>
                    <a:pt x="4834" y="1977"/>
                    <a:pt x="4682" y="2007"/>
                    <a:pt x="4530" y="2037"/>
                  </a:cubicBezTo>
                  <a:cubicBezTo>
                    <a:pt x="4317" y="2068"/>
                    <a:pt x="4104" y="2098"/>
                    <a:pt x="3983" y="2250"/>
                  </a:cubicBezTo>
                  <a:cubicBezTo>
                    <a:pt x="3952" y="2281"/>
                    <a:pt x="3891" y="2341"/>
                    <a:pt x="3861" y="2402"/>
                  </a:cubicBezTo>
                  <a:cubicBezTo>
                    <a:pt x="3770" y="2524"/>
                    <a:pt x="3679" y="2676"/>
                    <a:pt x="3527" y="2676"/>
                  </a:cubicBezTo>
                  <a:cubicBezTo>
                    <a:pt x="3506" y="2686"/>
                    <a:pt x="3486" y="2689"/>
                    <a:pt x="3466" y="2689"/>
                  </a:cubicBezTo>
                  <a:cubicBezTo>
                    <a:pt x="3425" y="2689"/>
                    <a:pt x="3385" y="2676"/>
                    <a:pt x="3344" y="2676"/>
                  </a:cubicBezTo>
                  <a:lnTo>
                    <a:pt x="3192" y="2676"/>
                  </a:lnTo>
                  <a:lnTo>
                    <a:pt x="3101" y="2736"/>
                  </a:lnTo>
                  <a:lnTo>
                    <a:pt x="3040" y="2797"/>
                  </a:lnTo>
                  <a:cubicBezTo>
                    <a:pt x="3010" y="2797"/>
                    <a:pt x="2949" y="2828"/>
                    <a:pt x="2919" y="2828"/>
                  </a:cubicBezTo>
                  <a:lnTo>
                    <a:pt x="2736" y="2828"/>
                  </a:lnTo>
                  <a:cubicBezTo>
                    <a:pt x="2706" y="2828"/>
                    <a:pt x="2645" y="2797"/>
                    <a:pt x="2615" y="2797"/>
                  </a:cubicBezTo>
                  <a:lnTo>
                    <a:pt x="2584" y="2767"/>
                  </a:lnTo>
                  <a:cubicBezTo>
                    <a:pt x="2554" y="2767"/>
                    <a:pt x="2493" y="2736"/>
                    <a:pt x="2463" y="2706"/>
                  </a:cubicBezTo>
                  <a:lnTo>
                    <a:pt x="2432" y="2676"/>
                  </a:lnTo>
                  <a:lnTo>
                    <a:pt x="2372" y="2736"/>
                  </a:lnTo>
                  <a:lnTo>
                    <a:pt x="2341" y="2767"/>
                  </a:lnTo>
                  <a:lnTo>
                    <a:pt x="2280" y="2797"/>
                  </a:lnTo>
                  <a:cubicBezTo>
                    <a:pt x="2250" y="2828"/>
                    <a:pt x="2250" y="2858"/>
                    <a:pt x="2220" y="2919"/>
                  </a:cubicBezTo>
                  <a:cubicBezTo>
                    <a:pt x="2220" y="2949"/>
                    <a:pt x="2189" y="3010"/>
                    <a:pt x="2159" y="3040"/>
                  </a:cubicBezTo>
                  <a:cubicBezTo>
                    <a:pt x="2098" y="3132"/>
                    <a:pt x="1977" y="3162"/>
                    <a:pt x="1885" y="3192"/>
                  </a:cubicBezTo>
                  <a:cubicBezTo>
                    <a:pt x="1825" y="3192"/>
                    <a:pt x="1764" y="3223"/>
                    <a:pt x="1703" y="3253"/>
                  </a:cubicBezTo>
                  <a:cubicBezTo>
                    <a:pt x="1612" y="3314"/>
                    <a:pt x="1581" y="3405"/>
                    <a:pt x="1581" y="3557"/>
                  </a:cubicBezTo>
                  <a:cubicBezTo>
                    <a:pt x="1551" y="3648"/>
                    <a:pt x="1521" y="3770"/>
                    <a:pt x="1460" y="3861"/>
                  </a:cubicBezTo>
                  <a:cubicBezTo>
                    <a:pt x="1369" y="4013"/>
                    <a:pt x="1186" y="4104"/>
                    <a:pt x="943" y="4135"/>
                  </a:cubicBezTo>
                  <a:lnTo>
                    <a:pt x="670" y="4135"/>
                  </a:lnTo>
                  <a:cubicBezTo>
                    <a:pt x="578" y="4104"/>
                    <a:pt x="487" y="4104"/>
                    <a:pt x="396" y="4104"/>
                  </a:cubicBezTo>
                  <a:cubicBezTo>
                    <a:pt x="335" y="4104"/>
                    <a:pt x="244" y="4135"/>
                    <a:pt x="153" y="4165"/>
                  </a:cubicBezTo>
                  <a:lnTo>
                    <a:pt x="92" y="4195"/>
                  </a:lnTo>
                  <a:lnTo>
                    <a:pt x="1" y="4226"/>
                  </a:lnTo>
                  <a:cubicBezTo>
                    <a:pt x="31" y="4226"/>
                    <a:pt x="62" y="4256"/>
                    <a:pt x="122" y="4256"/>
                  </a:cubicBezTo>
                  <a:cubicBezTo>
                    <a:pt x="274" y="4287"/>
                    <a:pt x="396" y="4347"/>
                    <a:pt x="487" y="4469"/>
                  </a:cubicBezTo>
                  <a:cubicBezTo>
                    <a:pt x="578" y="4591"/>
                    <a:pt x="548" y="4743"/>
                    <a:pt x="518" y="4895"/>
                  </a:cubicBezTo>
                  <a:cubicBezTo>
                    <a:pt x="518" y="4986"/>
                    <a:pt x="487" y="5077"/>
                    <a:pt x="487" y="5168"/>
                  </a:cubicBezTo>
                  <a:lnTo>
                    <a:pt x="457" y="5199"/>
                  </a:lnTo>
                  <a:lnTo>
                    <a:pt x="1581" y="5199"/>
                  </a:lnTo>
                  <a:cubicBezTo>
                    <a:pt x="1703" y="5199"/>
                    <a:pt x="1855" y="5168"/>
                    <a:pt x="1977" y="5168"/>
                  </a:cubicBezTo>
                  <a:cubicBezTo>
                    <a:pt x="2372" y="5107"/>
                    <a:pt x="2736" y="5047"/>
                    <a:pt x="3071" y="4955"/>
                  </a:cubicBezTo>
                  <a:lnTo>
                    <a:pt x="5381" y="4499"/>
                  </a:lnTo>
                  <a:cubicBezTo>
                    <a:pt x="6019" y="4347"/>
                    <a:pt x="6688" y="4226"/>
                    <a:pt x="7357" y="4104"/>
                  </a:cubicBezTo>
                  <a:cubicBezTo>
                    <a:pt x="7721" y="4044"/>
                    <a:pt x="8086" y="4013"/>
                    <a:pt x="8420" y="3952"/>
                  </a:cubicBezTo>
                  <a:lnTo>
                    <a:pt x="8481" y="3952"/>
                  </a:lnTo>
                  <a:cubicBezTo>
                    <a:pt x="8785" y="3922"/>
                    <a:pt x="9089" y="3892"/>
                    <a:pt x="9363" y="3861"/>
                  </a:cubicBezTo>
                  <a:lnTo>
                    <a:pt x="10153" y="2402"/>
                  </a:lnTo>
                  <a:lnTo>
                    <a:pt x="10123" y="2372"/>
                  </a:lnTo>
                  <a:lnTo>
                    <a:pt x="10062" y="2311"/>
                  </a:lnTo>
                  <a:cubicBezTo>
                    <a:pt x="10001" y="2281"/>
                    <a:pt x="9971" y="2250"/>
                    <a:pt x="9910" y="2189"/>
                  </a:cubicBezTo>
                  <a:cubicBezTo>
                    <a:pt x="9849" y="2189"/>
                    <a:pt x="9819" y="2159"/>
                    <a:pt x="9758" y="2129"/>
                  </a:cubicBezTo>
                  <a:cubicBezTo>
                    <a:pt x="9697" y="2098"/>
                    <a:pt x="9667" y="2068"/>
                    <a:pt x="9606" y="2037"/>
                  </a:cubicBezTo>
                  <a:cubicBezTo>
                    <a:pt x="9423" y="1916"/>
                    <a:pt x="9271" y="1733"/>
                    <a:pt x="9150" y="1429"/>
                  </a:cubicBezTo>
                  <a:cubicBezTo>
                    <a:pt x="9089" y="1308"/>
                    <a:pt x="9028" y="1156"/>
                    <a:pt x="8998" y="974"/>
                  </a:cubicBezTo>
                  <a:cubicBezTo>
                    <a:pt x="8998" y="943"/>
                    <a:pt x="8998" y="882"/>
                    <a:pt x="8998" y="822"/>
                  </a:cubicBezTo>
                  <a:cubicBezTo>
                    <a:pt x="8968" y="730"/>
                    <a:pt x="8968" y="639"/>
                    <a:pt x="8968" y="518"/>
                  </a:cubicBezTo>
                  <a:lnTo>
                    <a:pt x="8876" y="457"/>
                  </a:lnTo>
                  <a:cubicBezTo>
                    <a:pt x="8832" y="412"/>
                    <a:pt x="8787" y="384"/>
                    <a:pt x="8743" y="384"/>
                  </a:cubicBezTo>
                  <a:cubicBezTo>
                    <a:pt x="8727" y="384"/>
                    <a:pt x="8710" y="388"/>
                    <a:pt x="8694" y="396"/>
                  </a:cubicBezTo>
                  <a:cubicBezTo>
                    <a:pt x="8664" y="426"/>
                    <a:pt x="8633" y="457"/>
                    <a:pt x="8603" y="518"/>
                  </a:cubicBezTo>
                  <a:cubicBezTo>
                    <a:pt x="8572" y="578"/>
                    <a:pt x="8542" y="639"/>
                    <a:pt x="8481" y="670"/>
                  </a:cubicBezTo>
                  <a:lnTo>
                    <a:pt x="8390" y="700"/>
                  </a:lnTo>
                  <a:lnTo>
                    <a:pt x="8268" y="700"/>
                  </a:lnTo>
                  <a:lnTo>
                    <a:pt x="8268" y="670"/>
                  </a:lnTo>
                  <a:lnTo>
                    <a:pt x="8177" y="639"/>
                  </a:lnTo>
                  <a:lnTo>
                    <a:pt x="8086" y="578"/>
                  </a:lnTo>
                  <a:cubicBezTo>
                    <a:pt x="8025" y="518"/>
                    <a:pt x="7964" y="487"/>
                    <a:pt x="7904" y="457"/>
                  </a:cubicBezTo>
                  <a:lnTo>
                    <a:pt x="7843" y="457"/>
                  </a:lnTo>
                  <a:cubicBezTo>
                    <a:pt x="7782" y="487"/>
                    <a:pt x="7752" y="518"/>
                    <a:pt x="7721" y="548"/>
                  </a:cubicBezTo>
                  <a:cubicBezTo>
                    <a:pt x="7661" y="578"/>
                    <a:pt x="7630" y="639"/>
                    <a:pt x="7569" y="639"/>
                  </a:cubicBezTo>
                  <a:cubicBezTo>
                    <a:pt x="7526" y="661"/>
                    <a:pt x="7482" y="671"/>
                    <a:pt x="7440" y="671"/>
                  </a:cubicBezTo>
                  <a:cubicBezTo>
                    <a:pt x="7305" y="671"/>
                    <a:pt x="7183" y="573"/>
                    <a:pt x="7113" y="457"/>
                  </a:cubicBezTo>
                  <a:cubicBezTo>
                    <a:pt x="7083" y="426"/>
                    <a:pt x="7053" y="366"/>
                    <a:pt x="7022" y="305"/>
                  </a:cubicBezTo>
                  <a:cubicBezTo>
                    <a:pt x="6961" y="244"/>
                    <a:pt x="6931" y="183"/>
                    <a:pt x="6870" y="122"/>
                  </a:cubicBezTo>
                  <a:cubicBezTo>
                    <a:pt x="6840" y="92"/>
                    <a:pt x="6809" y="62"/>
                    <a:pt x="6749" y="31"/>
                  </a:cubicBezTo>
                  <a:lnTo>
                    <a:pt x="6718" y="31"/>
                  </a:lnTo>
                  <a:lnTo>
                    <a:pt x="6627"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5"/>
            <p:cNvSpPr/>
            <p:nvPr/>
          </p:nvSpPr>
          <p:spPr>
            <a:xfrm>
              <a:off x="3264381" y="2587539"/>
              <a:ext cx="131295" cy="66392"/>
            </a:xfrm>
            <a:custGeom>
              <a:rect b="b" l="l" r="r" t="t"/>
              <a:pathLst>
                <a:path extrusionOk="0" h="1338" w="2646">
                  <a:moveTo>
                    <a:pt x="761" y="0"/>
                  </a:moveTo>
                  <a:lnTo>
                    <a:pt x="1" y="1338"/>
                  </a:lnTo>
                  <a:cubicBezTo>
                    <a:pt x="305" y="1307"/>
                    <a:pt x="609" y="1247"/>
                    <a:pt x="913" y="1216"/>
                  </a:cubicBezTo>
                  <a:lnTo>
                    <a:pt x="973" y="1216"/>
                  </a:lnTo>
                  <a:cubicBezTo>
                    <a:pt x="1277" y="1186"/>
                    <a:pt x="1612" y="1125"/>
                    <a:pt x="1916" y="1095"/>
                  </a:cubicBezTo>
                  <a:cubicBezTo>
                    <a:pt x="2037" y="1064"/>
                    <a:pt x="2159" y="1034"/>
                    <a:pt x="2280" y="1034"/>
                  </a:cubicBezTo>
                  <a:cubicBezTo>
                    <a:pt x="2311" y="943"/>
                    <a:pt x="2372" y="821"/>
                    <a:pt x="2402" y="730"/>
                  </a:cubicBezTo>
                  <a:cubicBezTo>
                    <a:pt x="2493" y="578"/>
                    <a:pt x="2554" y="395"/>
                    <a:pt x="2645" y="243"/>
                  </a:cubicBezTo>
                  <a:lnTo>
                    <a:pt x="2645" y="243"/>
                  </a:lnTo>
                  <a:lnTo>
                    <a:pt x="2159" y="365"/>
                  </a:lnTo>
                  <a:cubicBezTo>
                    <a:pt x="2068" y="365"/>
                    <a:pt x="1976" y="395"/>
                    <a:pt x="1885" y="426"/>
                  </a:cubicBezTo>
                  <a:lnTo>
                    <a:pt x="1824" y="426"/>
                  </a:lnTo>
                  <a:cubicBezTo>
                    <a:pt x="1764" y="426"/>
                    <a:pt x="1703" y="456"/>
                    <a:pt x="1612" y="456"/>
                  </a:cubicBezTo>
                  <a:lnTo>
                    <a:pt x="1581" y="456"/>
                  </a:lnTo>
                  <a:cubicBezTo>
                    <a:pt x="1368" y="456"/>
                    <a:pt x="1186" y="365"/>
                    <a:pt x="1004" y="243"/>
                  </a:cubicBezTo>
                  <a:cubicBezTo>
                    <a:pt x="943" y="213"/>
                    <a:pt x="913" y="183"/>
                    <a:pt x="852" y="122"/>
                  </a:cubicBezTo>
                  <a:lnTo>
                    <a:pt x="821" y="61"/>
                  </a:lnTo>
                  <a:lnTo>
                    <a:pt x="761"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p:nvPr/>
          </p:nvSpPr>
          <p:spPr>
            <a:xfrm>
              <a:off x="3385058" y="2356753"/>
              <a:ext cx="366543" cy="280601"/>
            </a:xfrm>
            <a:custGeom>
              <a:rect b="b" l="l" r="r" t="t"/>
              <a:pathLst>
                <a:path extrusionOk="0" h="5655" w="7387">
                  <a:moveTo>
                    <a:pt x="3617" y="1"/>
                  </a:moveTo>
                  <a:lnTo>
                    <a:pt x="3587" y="92"/>
                  </a:lnTo>
                  <a:cubicBezTo>
                    <a:pt x="3557" y="153"/>
                    <a:pt x="3496" y="244"/>
                    <a:pt x="3435" y="274"/>
                  </a:cubicBezTo>
                  <a:cubicBezTo>
                    <a:pt x="3374" y="335"/>
                    <a:pt x="3283" y="366"/>
                    <a:pt x="3222" y="366"/>
                  </a:cubicBezTo>
                  <a:lnTo>
                    <a:pt x="3131" y="396"/>
                  </a:lnTo>
                  <a:cubicBezTo>
                    <a:pt x="3131" y="426"/>
                    <a:pt x="3131" y="457"/>
                    <a:pt x="3131" y="487"/>
                  </a:cubicBezTo>
                  <a:lnTo>
                    <a:pt x="3131" y="609"/>
                  </a:lnTo>
                  <a:cubicBezTo>
                    <a:pt x="3101" y="639"/>
                    <a:pt x="3101" y="670"/>
                    <a:pt x="3101" y="730"/>
                  </a:cubicBezTo>
                  <a:lnTo>
                    <a:pt x="3070" y="791"/>
                  </a:lnTo>
                  <a:cubicBezTo>
                    <a:pt x="3070" y="821"/>
                    <a:pt x="3040" y="882"/>
                    <a:pt x="3009" y="913"/>
                  </a:cubicBezTo>
                  <a:lnTo>
                    <a:pt x="2979" y="973"/>
                  </a:lnTo>
                  <a:cubicBezTo>
                    <a:pt x="2949" y="1004"/>
                    <a:pt x="2918" y="1065"/>
                    <a:pt x="2888" y="1095"/>
                  </a:cubicBezTo>
                  <a:cubicBezTo>
                    <a:pt x="2827" y="1156"/>
                    <a:pt x="2766" y="1186"/>
                    <a:pt x="2706" y="1217"/>
                  </a:cubicBezTo>
                  <a:cubicBezTo>
                    <a:pt x="2675" y="1247"/>
                    <a:pt x="2614" y="1277"/>
                    <a:pt x="2584" y="1308"/>
                  </a:cubicBezTo>
                  <a:cubicBezTo>
                    <a:pt x="2493" y="1369"/>
                    <a:pt x="2432" y="1460"/>
                    <a:pt x="2371" y="1581"/>
                  </a:cubicBezTo>
                  <a:cubicBezTo>
                    <a:pt x="2341" y="1642"/>
                    <a:pt x="2280" y="1673"/>
                    <a:pt x="2250" y="1733"/>
                  </a:cubicBezTo>
                  <a:cubicBezTo>
                    <a:pt x="2158" y="1855"/>
                    <a:pt x="1976" y="2007"/>
                    <a:pt x="1824" y="2007"/>
                  </a:cubicBezTo>
                  <a:cubicBezTo>
                    <a:pt x="1824" y="2098"/>
                    <a:pt x="1854" y="2189"/>
                    <a:pt x="1794" y="2311"/>
                  </a:cubicBezTo>
                  <a:cubicBezTo>
                    <a:pt x="1763" y="2341"/>
                    <a:pt x="1733" y="2402"/>
                    <a:pt x="1672" y="2402"/>
                  </a:cubicBezTo>
                  <a:cubicBezTo>
                    <a:pt x="1611" y="2432"/>
                    <a:pt x="1550" y="2432"/>
                    <a:pt x="1490" y="2432"/>
                  </a:cubicBezTo>
                  <a:lnTo>
                    <a:pt x="1429" y="2402"/>
                  </a:lnTo>
                  <a:cubicBezTo>
                    <a:pt x="1247" y="2432"/>
                    <a:pt x="1186" y="2676"/>
                    <a:pt x="1186" y="2919"/>
                  </a:cubicBezTo>
                  <a:lnTo>
                    <a:pt x="1155" y="4226"/>
                  </a:lnTo>
                  <a:cubicBezTo>
                    <a:pt x="1155" y="4347"/>
                    <a:pt x="1155" y="4469"/>
                    <a:pt x="1095" y="4560"/>
                  </a:cubicBezTo>
                  <a:cubicBezTo>
                    <a:pt x="1003" y="4682"/>
                    <a:pt x="882" y="4712"/>
                    <a:pt x="760" y="4743"/>
                  </a:cubicBezTo>
                  <a:lnTo>
                    <a:pt x="365" y="4834"/>
                  </a:lnTo>
                  <a:cubicBezTo>
                    <a:pt x="274" y="5046"/>
                    <a:pt x="183" y="5229"/>
                    <a:pt x="91" y="5442"/>
                  </a:cubicBezTo>
                  <a:cubicBezTo>
                    <a:pt x="61" y="5502"/>
                    <a:pt x="31" y="5594"/>
                    <a:pt x="0" y="5654"/>
                  </a:cubicBezTo>
                  <a:cubicBezTo>
                    <a:pt x="304" y="5594"/>
                    <a:pt x="639" y="5563"/>
                    <a:pt x="943" y="5502"/>
                  </a:cubicBezTo>
                  <a:cubicBezTo>
                    <a:pt x="1216" y="5472"/>
                    <a:pt x="1459" y="5411"/>
                    <a:pt x="1733" y="5381"/>
                  </a:cubicBezTo>
                  <a:cubicBezTo>
                    <a:pt x="2189" y="5290"/>
                    <a:pt x="2614" y="5198"/>
                    <a:pt x="3070" y="5107"/>
                  </a:cubicBezTo>
                  <a:cubicBezTo>
                    <a:pt x="3283" y="5077"/>
                    <a:pt x="3465" y="5046"/>
                    <a:pt x="3678" y="4986"/>
                  </a:cubicBezTo>
                  <a:cubicBezTo>
                    <a:pt x="4256" y="4894"/>
                    <a:pt x="4833" y="4743"/>
                    <a:pt x="5411" y="4621"/>
                  </a:cubicBezTo>
                  <a:cubicBezTo>
                    <a:pt x="5472" y="4621"/>
                    <a:pt x="5532" y="4621"/>
                    <a:pt x="5593" y="4591"/>
                  </a:cubicBezTo>
                  <a:cubicBezTo>
                    <a:pt x="6201" y="4469"/>
                    <a:pt x="6809" y="4317"/>
                    <a:pt x="7386" y="4195"/>
                  </a:cubicBezTo>
                  <a:cubicBezTo>
                    <a:pt x="7326" y="4135"/>
                    <a:pt x="7265" y="4104"/>
                    <a:pt x="7204" y="4104"/>
                  </a:cubicBezTo>
                  <a:cubicBezTo>
                    <a:pt x="7113" y="4074"/>
                    <a:pt x="7052" y="4043"/>
                    <a:pt x="6931" y="3922"/>
                  </a:cubicBezTo>
                  <a:cubicBezTo>
                    <a:pt x="6870" y="3861"/>
                    <a:pt x="6687" y="3527"/>
                    <a:pt x="6657" y="3436"/>
                  </a:cubicBezTo>
                  <a:cubicBezTo>
                    <a:pt x="6596" y="3253"/>
                    <a:pt x="6566" y="3132"/>
                    <a:pt x="6535" y="3010"/>
                  </a:cubicBezTo>
                  <a:cubicBezTo>
                    <a:pt x="6475" y="2676"/>
                    <a:pt x="6444" y="2554"/>
                    <a:pt x="5897" y="2432"/>
                  </a:cubicBezTo>
                  <a:cubicBezTo>
                    <a:pt x="5806" y="2402"/>
                    <a:pt x="5684" y="2372"/>
                    <a:pt x="5532" y="2372"/>
                  </a:cubicBezTo>
                  <a:cubicBezTo>
                    <a:pt x="5168" y="2341"/>
                    <a:pt x="4772" y="2311"/>
                    <a:pt x="4620" y="2037"/>
                  </a:cubicBezTo>
                  <a:cubicBezTo>
                    <a:pt x="4529" y="1916"/>
                    <a:pt x="4560" y="1733"/>
                    <a:pt x="4681" y="1521"/>
                  </a:cubicBezTo>
                  <a:lnTo>
                    <a:pt x="4681" y="1460"/>
                  </a:lnTo>
                  <a:lnTo>
                    <a:pt x="4742" y="1460"/>
                  </a:lnTo>
                  <a:cubicBezTo>
                    <a:pt x="4772" y="1475"/>
                    <a:pt x="4810" y="1483"/>
                    <a:pt x="4856" y="1483"/>
                  </a:cubicBezTo>
                  <a:cubicBezTo>
                    <a:pt x="4902" y="1483"/>
                    <a:pt x="4955" y="1475"/>
                    <a:pt x="5016" y="1460"/>
                  </a:cubicBezTo>
                  <a:cubicBezTo>
                    <a:pt x="5016" y="1399"/>
                    <a:pt x="5016" y="1338"/>
                    <a:pt x="4985" y="1308"/>
                  </a:cubicBezTo>
                  <a:lnTo>
                    <a:pt x="4985" y="1247"/>
                  </a:lnTo>
                  <a:cubicBezTo>
                    <a:pt x="4985" y="1217"/>
                    <a:pt x="5016" y="1156"/>
                    <a:pt x="5016" y="1095"/>
                  </a:cubicBezTo>
                  <a:cubicBezTo>
                    <a:pt x="5046" y="1065"/>
                    <a:pt x="5046" y="1004"/>
                    <a:pt x="5076" y="973"/>
                  </a:cubicBezTo>
                  <a:cubicBezTo>
                    <a:pt x="5107" y="882"/>
                    <a:pt x="5168" y="821"/>
                    <a:pt x="5137" y="761"/>
                  </a:cubicBezTo>
                  <a:cubicBezTo>
                    <a:pt x="5107" y="639"/>
                    <a:pt x="4955" y="578"/>
                    <a:pt x="4772" y="578"/>
                  </a:cubicBezTo>
                  <a:cubicBezTo>
                    <a:pt x="4620" y="578"/>
                    <a:pt x="4347" y="578"/>
                    <a:pt x="4256" y="396"/>
                  </a:cubicBezTo>
                  <a:cubicBezTo>
                    <a:pt x="4225" y="335"/>
                    <a:pt x="4225" y="305"/>
                    <a:pt x="4195" y="244"/>
                  </a:cubicBezTo>
                  <a:cubicBezTo>
                    <a:pt x="4195" y="153"/>
                    <a:pt x="4165" y="122"/>
                    <a:pt x="4134" y="92"/>
                  </a:cubicBezTo>
                  <a:lnTo>
                    <a:pt x="4073" y="92"/>
                  </a:lnTo>
                  <a:cubicBezTo>
                    <a:pt x="3952" y="62"/>
                    <a:pt x="3861" y="62"/>
                    <a:pt x="3769" y="31"/>
                  </a:cubicBezTo>
                  <a:lnTo>
                    <a:pt x="3678"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1294597" y="1917858"/>
              <a:ext cx="487219" cy="395223"/>
            </a:xfrm>
            <a:custGeom>
              <a:rect b="b" l="l" r="r" t="t"/>
              <a:pathLst>
                <a:path extrusionOk="0" h="7965" w="9819">
                  <a:moveTo>
                    <a:pt x="670" y="1"/>
                  </a:moveTo>
                  <a:cubicBezTo>
                    <a:pt x="670" y="122"/>
                    <a:pt x="670" y="213"/>
                    <a:pt x="639" y="335"/>
                  </a:cubicBezTo>
                  <a:cubicBezTo>
                    <a:pt x="639" y="457"/>
                    <a:pt x="639" y="578"/>
                    <a:pt x="639" y="700"/>
                  </a:cubicBezTo>
                  <a:lnTo>
                    <a:pt x="639" y="791"/>
                  </a:lnTo>
                  <a:lnTo>
                    <a:pt x="548" y="791"/>
                  </a:lnTo>
                  <a:cubicBezTo>
                    <a:pt x="518" y="1095"/>
                    <a:pt x="487" y="1399"/>
                    <a:pt x="457" y="1703"/>
                  </a:cubicBezTo>
                  <a:cubicBezTo>
                    <a:pt x="457" y="1855"/>
                    <a:pt x="457" y="2007"/>
                    <a:pt x="426" y="2128"/>
                  </a:cubicBezTo>
                  <a:lnTo>
                    <a:pt x="396" y="2554"/>
                  </a:lnTo>
                  <a:cubicBezTo>
                    <a:pt x="366" y="2888"/>
                    <a:pt x="335" y="3192"/>
                    <a:pt x="305" y="3496"/>
                  </a:cubicBezTo>
                  <a:cubicBezTo>
                    <a:pt x="274" y="3679"/>
                    <a:pt x="244" y="3831"/>
                    <a:pt x="244" y="4013"/>
                  </a:cubicBezTo>
                  <a:cubicBezTo>
                    <a:pt x="244" y="4104"/>
                    <a:pt x="214" y="4195"/>
                    <a:pt x="214" y="4286"/>
                  </a:cubicBezTo>
                  <a:cubicBezTo>
                    <a:pt x="214" y="4408"/>
                    <a:pt x="183" y="4530"/>
                    <a:pt x="183" y="4651"/>
                  </a:cubicBezTo>
                  <a:lnTo>
                    <a:pt x="122" y="5259"/>
                  </a:lnTo>
                  <a:cubicBezTo>
                    <a:pt x="122" y="5350"/>
                    <a:pt x="92" y="5411"/>
                    <a:pt x="92" y="5502"/>
                  </a:cubicBezTo>
                  <a:cubicBezTo>
                    <a:pt x="62" y="5776"/>
                    <a:pt x="62" y="6049"/>
                    <a:pt x="31" y="6323"/>
                  </a:cubicBezTo>
                  <a:cubicBezTo>
                    <a:pt x="31" y="6353"/>
                    <a:pt x="31" y="6384"/>
                    <a:pt x="31" y="6414"/>
                  </a:cubicBezTo>
                  <a:cubicBezTo>
                    <a:pt x="31" y="6718"/>
                    <a:pt x="1" y="7022"/>
                    <a:pt x="1" y="7326"/>
                  </a:cubicBezTo>
                  <a:lnTo>
                    <a:pt x="548" y="7387"/>
                  </a:lnTo>
                  <a:cubicBezTo>
                    <a:pt x="1156" y="7448"/>
                    <a:pt x="1764" y="7508"/>
                    <a:pt x="2372" y="7600"/>
                  </a:cubicBezTo>
                  <a:lnTo>
                    <a:pt x="2584" y="7600"/>
                  </a:lnTo>
                  <a:cubicBezTo>
                    <a:pt x="2706" y="7630"/>
                    <a:pt x="2828" y="7630"/>
                    <a:pt x="2949" y="7660"/>
                  </a:cubicBezTo>
                  <a:lnTo>
                    <a:pt x="3618" y="7721"/>
                  </a:lnTo>
                  <a:cubicBezTo>
                    <a:pt x="3740" y="7721"/>
                    <a:pt x="3861" y="7752"/>
                    <a:pt x="3952" y="7752"/>
                  </a:cubicBezTo>
                  <a:cubicBezTo>
                    <a:pt x="4226" y="7782"/>
                    <a:pt x="4499" y="7812"/>
                    <a:pt x="4773" y="7812"/>
                  </a:cubicBezTo>
                  <a:cubicBezTo>
                    <a:pt x="4834" y="7812"/>
                    <a:pt x="4925" y="7843"/>
                    <a:pt x="4986" y="7843"/>
                  </a:cubicBezTo>
                  <a:cubicBezTo>
                    <a:pt x="5290" y="7873"/>
                    <a:pt x="5624" y="7873"/>
                    <a:pt x="5928" y="7904"/>
                  </a:cubicBezTo>
                  <a:cubicBezTo>
                    <a:pt x="6080" y="7904"/>
                    <a:pt x="6202" y="7904"/>
                    <a:pt x="6354" y="7934"/>
                  </a:cubicBezTo>
                  <a:lnTo>
                    <a:pt x="6931" y="7934"/>
                  </a:lnTo>
                  <a:cubicBezTo>
                    <a:pt x="7083" y="7964"/>
                    <a:pt x="7235" y="7964"/>
                    <a:pt x="7387" y="7964"/>
                  </a:cubicBezTo>
                  <a:lnTo>
                    <a:pt x="8390" y="7964"/>
                  </a:lnTo>
                  <a:cubicBezTo>
                    <a:pt x="8633" y="7964"/>
                    <a:pt x="8907" y="7964"/>
                    <a:pt x="9180" y="7934"/>
                  </a:cubicBezTo>
                  <a:lnTo>
                    <a:pt x="9363" y="7934"/>
                  </a:lnTo>
                  <a:lnTo>
                    <a:pt x="9393" y="7052"/>
                  </a:lnTo>
                  <a:cubicBezTo>
                    <a:pt x="9393" y="6840"/>
                    <a:pt x="9393" y="6657"/>
                    <a:pt x="9424" y="6445"/>
                  </a:cubicBezTo>
                  <a:cubicBezTo>
                    <a:pt x="9424" y="5806"/>
                    <a:pt x="9454" y="5168"/>
                    <a:pt x="9545" y="4530"/>
                  </a:cubicBezTo>
                  <a:lnTo>
                    <a:pt x="9545" y="4499"/>
                  </a:lnTo>
                  <a:lnTo>
                    <a:pt x="9667" y="4408"/>
                  </a:lnTo>
                  <a:lnTo>
                    <a:pt x="9758" y="2949"/>
                  </a:lnTo>
                  <a:cubicBezTo>
                    <a:pt x="9758" y="2797"/>
                    <a:pt x="9788" y="2615"/>
                    <a:pt x="9788" y="2463"/>
                  </a:cubicBezTo>
                  <a:cubicBezTo>
                    <a:pt x="9788" y="2402"/>
                    <a:pt x="9788" y="2341"/>
                    <a:pt x="9788" y="2311"/>
                  </a:cubicBezTo>
                  <a:cubicBezTo>
                    <a:pt x="9788" y="2189"/>
                    <a:pt x="9819" y="2068"/>
                    <a:pt x="9819" y="1976"/>
                  </a:cubicBezTo>
                  <a:lnTo>
                    <a:pt x="9819" y="1794"/>
                  </a:lnTo>
                  <a:cubicBezTo>
                    <a:pt x="9819" y="1672"/>
                    <a:pt x="9819" y="1581"/>
                    <a:pt x="9788" y="1460"/>
                  </a:cubicBezTo>
                  <a:cubicBezTo>
                    <a:pt x="9788" y="1399"/>
                    <a:pt x="9788" y="1338"/>
                    <a:pt x="9788" y="1277"/>
                  </a:cubicBezTo>
                  <a:cubicBezTo>
                    <a:pt x="9788" y="1186"/>
                    <a:pt x="9788" y="1065"/>
                    <a:pt x="9758" y="973"/>
                  </a:cubicBezTo>
                  <a:lnTo>
                    <a:pt x="670"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5"/>
            <p:cNvSpPr/>
            <p:nvPr/>
          </p:nvSpPr>
          <p:spPr>
            <a:xfrm>
              <a:off x="891927" y="1513648"/>
              <a:ext cx="423854" cy="651610"/>
            </a:xfrm>
            <a:custGeom>
              <a:rect b="b" l="l" r="r" t="t"/>
              <a:pathLst>
                <a:path extrusionOk="0" h="13132" w="8542">
                  <a:moveTo>
                    <a:pt x="3101" y="1"/>
                  </a:moveTo>
                  <a:cubicBezTo>
                    <a:pt x="3009" y="274"/>
                    <a:pt x="2918" y="517"/>
                    <a:pt x="2827" y="791"/>
                  </a:cubicBezTo>
                  <a:cubicBezTo>
                    <a:pt x="2736" y="1095"/>
                    <a:pt x="2614" y="1399"/>
                    <a:pt x="2523" y="1703"/>
                  </a:cubicBezTo>
                  <a:cubicBezTo>
                    <a:pt x="2249" y="2554"/>
                    <a:pt x="2098" y="3466"/>
                    <a:pt x="1946" y="4317"/>
                  </a:cubicBezTo>
                  <a:cubicBezTo>
                    <a:pt x="1915" y="4560"/>
                    <a:pt x="1885" y="4834"/>
                    <a:pt x="1824" y="5077"/>
                  </a:cubicBezTo>
                  <a:cubicBezTo>
                    <a:pt x="1854" y="5107"/>
                    <a:pt x="1854" y="5138"/>
                    <a:pt x="1885" y="5198"/>
                  </a:cubicBezTo>
                  <a:cubicBezTo>
                    <a:pt x="2006" y="5411"/>
                    <a:pt x="2128" y="5654"/>
                    <a:pt x="2098" y="5897"/>
                  </a:cubicBezTo>
                  <a:cubicBezTo>
                    <a:pt x="2037" y="6232"/>
                    <a:pt x="1794" y="6475"/>
                    <a:pt x="1581" y="6688"/>
                  </a:cubicBezTo>
                  <a:cubicBezTo>
                    <a:pt x="1277" y="6961"/>
                    <a:pt x="1003" y="7296"/>
                    <a:pt x="942" y="7691"/>
                  </a:cubicBezTo>
                  <a:cubicBezTo>
                    <a:pt x="942" y="7843"/>
                    <a:pt x="942" y="7995"/>
                    <a:pt x="973" y="8177"/>
                  </a:cubicBezTo>
                  <a:cubicBezTo>
                    <a:pt x="1003" y="8420"/>
                    <a:pt x="1034" y="8694"/>
                    <a:pt x="912" y="8907"/>
                  </a:cubicBezTo>
                  <a:cubicBezTo>
                    <a:pt x="882" y="8998"/>
                    <a:pt x="821" y="9059"/>
                    <a:pt x="790" y="9119"/>
                  </a:cubicBezTo>
                  <a:cubicBezTo>
                    <a:pt x="760" y="9180"/>
                    <a:pt x="730" y="9241"/>
                    <a:pt x="699" y="9302"/>
                  </a:cubicBezTo>
                  <a:cubicBezTo>
                    <a:pt x="639" y="9393"/>
                    <a:pt x="608" y="9515"/>
                    <a:pt x="578" y="9636"/>
                  </a:cubicBezTo>
                  <a:lnTo>
                    <a:pt x="0" y="11977"/>
                  </a:lnTo>
                  <a:cubicBezTo>
                    <a:pt x="31" y="12007"/>
                    <a:pt x="91" y="12037"/>
                    <a:pt x="152" y="12037"/>
                  </a:cubicBezTo>
                  <a:lnTo>
                    <a:pt x="243" y="12068"/>
                  </a:lnTo>
                  <a:cubicBezTo>
                    <a:pt x="365" y="12098"/>
                    <a:pt x="456" y="12098"/>
                    <a:pt x="578" y="12129"/>
                  </a:cubicBezTo>
                  <a:lnTo>
                    <a:pt x="8116" y="13132"/>
                  </a:lnTo>
                  <a:cubicBezTo>
                    <a:pt x="8146" y="13010"/>
                    <a:pt x="8146" y="12919"/>
                    <a:pt x="8146" y="12797"/>
                  </a:cubicBezTo>
                  <a:cubicBezTo>
                    <a:pt x="8177" y="12676"/>
                    <a:pt x="8177" y="12554"/>
                    <a:pt x="8207" y="12402"/>
                  </a:cubicBezTo>
                  <a:cubicBezTo>
                    <a:pt x="8207" y="12280"/>
                    <a:pt x="8237" y="12129"/>
                    <a:pt x="8237" y="12007"/>
                  </a:cubicBezTo>
                  <a:cubicBezTo>
                    <a:pt x="8268" y="11885"/>
                    <a:pt x="8268" y="11764"/>
                    <a:pt x="8268" y="11612"/>
                  </a:cubicBezTo>
                  <a:cubicBezTo>
                    <a:pt x="8329" y="11186"/>
                    <a:pt x="8389" y="10730"/>
                    <a:pt x="8420" y="10274"/>
                  </a:cubicBezTo>
                  <a:cubicBezTo>
                    <a:pt x="8420" y="10153"/>
                    <a:pt x="8450" y="10031"/>
                    <a:pt x="8450" y="9940"/>
                  </a:cubicBezTo>
                  <a:cubicBezTo>
                    <a:pt x="8481" y="9606"/>
                    <a:pt x="8511" y="9271"/>
                    <a:pt x="8541" y="8937"/>
                  </a:cubicBezTo>
                  <a:lnTo>
                    <a:pt x="8511" y="8937"/>
                  </a:lnTo>
                  <a:cubicBezTo>
                    <a:pt x="8450" y="8937"/>
                    <a:pt x="8389" y="8967"/>
                    <a:pt x="8329" y="8967"/>
                  </a:cubicBezTo>
                  <a:lnTo>
                    <a:pt x="8298" y="8998"/>
                  </a:lnTo>
                  <a:cubicBezTo>
                    <a:pt x="8237" y="8998"/>
                    <a:pt x="8177" y="9028"/>
                    <a:pt x="8116" y="9028"/>
                  </a:cubicBezTo>
                  <a:lnTo>
                    <a:pt x="8085" y="9059"/>
                  </a:lnTo>
                  <a:lnTo>
                    <a:pt x="7964" y="9089"/>
                  </a:lnTo>
                  <a:lnTo>
                    <a:pt x="7903" y="9089"/>
                  </a:lnTo>
                  <a:cubicBezTo>
                    <a:pt x="7873" y="9119"/>
                    <a:pt x="7842" y="9119"/>
                    <a:pt x="7782" y="9119"/>
                  </a:cubicBezTo>
                  <a:lnTo>
                    <a:pt x="7751" y="9150"/>
                  </a:lnTo>
                  <a:lnTo>
                    <a:pt x="7569" y="9150"/>
                  </a:lnTo>
                  <a:cubicBezTo>
                    <a:pt x="7508" y="9150"/>
                    <a:pt x="7447" y="9150"/>
                    <a:pt x="7386" y="9119"/>
                  </a:cubicBezTo>
                  <a:cubicBezTo>
                    <a:pt x="7295" y="9089"/>
                    <a:pt x="7204" y="9028"/>
                    <a:pt x="7143" y="8967"/>
                  </a:cubicBezTo>
                  <a:cubicBezTo>
                    <a:pt x="7082" y="8937"/>
                    <a:pt x="7052" y="8876"/>
                    <a:pt x="6991" y="8846"/>
                  </a:cubicBezTo>
                  <a:cubicBezTo>
                    <a:pt x="6870" y="8815"/>
                    <a:pt x="6778" y="8815"/>
                    <a:pt x="6687" y="8785"/>
                  </a:cubicBezTo>
                  <a:cubicBezTo>
                    <a:pt x="6505" y="8785"/>
                    <a:pt x="6323" y="8755"/>
                    <a:pt x="6171" y="8633"/>
                  </a:cubicBezTo>
                  <a:cubicBezTo>
                    <a:pt x="5836" y="8329"/>
                    <a:pt x="5775" y="7934"/>
                    <a:pt x="5715" y="7569"/>
                  </a:cubicBezTo>
                  <a:cubicBezTo>
                    <a:pt x="5623" y="7052"/>
                    <a:pt x="5532" y="6627"/>
                    <a:pt x="4894" y="6536"/>
                  </a:cubicBezTo>
                  <a:lnTo>
                    <a:pt x="4864" y="6536"/>
                  </a:lnTo>
                  <a:lnTo>
                    <a:pt x="4833" y="6475"/>
                  </a:lnTo>
                  <a:cubicBezTo>
                    <a:pt x="4803" y="6019"/>
                    <a:pt x="5016" y="5745"/>
                    <a:pt x="5228" y="5472"/>
                  </a:cubicBezTo>
                  <a:cubicBezTo>
                    <a:pt x="5380" y="5259"/>
                    <a:pt x="5532" y="5077"/>
                    <a:pt x="5563" y="4834"/>
                  </a:cubicBezTo>
                  <a:cubicBezTo>
                    <a:pt x="4742" y="4256"/>
                    <a:pt x="4073" y="3375"/>
                    <a:pt x="3465" y="2068"/>
                  </a:cubicBezTo>
                  <a:lnTo>
                    <a:pt x="3435" y="2007"/>
                  </a:lnTo>
                  <a:lnTo>
                    <a:pt x="3496" y="1976"/>
                  </a:lnTo>
                  <a:cubicBezTo>
                    <a:pt x="3678" y="1855"/>
                    <a:pt x="3648" y="1581"/>
                    <a:pt x="3617" y="1308"/>
                  </a:cubicBezTo>
                  <a:cubicBezTo>
                    <a:pt x="3587" y="1156"/>
                    <a:pt x="3557" y="1004"/>
                    <a:pt x="3587" y="882"/>
                  </a:cubicBezTo>
                  <a:cubicBezTo>
                    <a:pt x="3587" y="882"/>
                    <a:pt x="3587" y="852"/>
                    <a:pt x="3617" y="791"/>
                  </a:cubicBezTo>
                  <a:cubicBezTo>
                    <a:pt x="3617" y="730"/>
                    <a:pt x="3617" y="700"/>
                    <a:pt x="3648" y="639"/>
                  </a:cubicBezTo>
                  <a:lnTo>
                    <a:pt x="3648" y="609"/>
                  </a:lnTo>
                  <a:cubicBezTo>
                    <a:pt x="3648" y="548"/>
                    <a:pt x="3678" y="487"/>
                    <a:pt x="3678" y="426"/>
                  </a:cubicBezTo>
                  <a:lnTo>
                    <a:pt x="3678" y="396"/>
                  </a:lnTo>
                  <a:cubicBezTo>
                    <a:pt x="3708" y="335"/>
                    <a:pt x="3739" y="274"/>
                    <a:pt x="3739" y="183"/>
                  </a:cubicBezTo>
                  <a:cubicBezTo>
                    <a:pt x="3526" y="122"/>
                    <a:pt x="3283" y="61"/>
                    <a:pt x="310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383615" y="2035509"/>
              <a:ext cx="624468" cy="963819"/>
            </a:xfrm>
            <a:custGeom>
              <a:rect b="b" l="l" r="r" t="t"/>
              <a:pathLst>
                <a:path extrusionOk="0" h="19424" w="12585">
                  <a:moveTo>
                    <a:pt x="1125" y="1"/>
                  </a:moveTo>
                  <a:cubicBezTo>
                    <a:pt x="1034" y="153"/>
                    <a:pt x="913" y="274"/>
                    <a:pt x="822" y="396"/>
                  </a:cubicBezTo>
                  <a:cubicBezTo>
                    <a:pt x="670" y="578"/>
                    <a:pt x="518" y="760"/>
                    <a:pt x="396" y="943"/>
                  </a:cubicBezTo>
                  <a:cubicBezTo>
                    <a:pt x="214" y="1247"/>
                    <a:pt x="1" y="1824"/>
                    <a:pt x="153" y="2067"/>
                  </a:cubicBezTo>
                  <a:cubicBezTo>
                    <a:pt x="183" y="2159"/>
                    <a:pt x="274" y="2189"/>
                    <a:pt x="366" y="2250"/>
                  </a:cubicBezTo>
                  <a:cubicBezTo>
                    <a:pt x="457" y="2311"/>
                    <a:pt x="578" y="2371"/>
                    <a:pt x="670" y="2523"/>
                  </a:cubicBezTo>
                  <a:cubicBezTo>
                    <a:pt x="852" y="2919"/>
                    <a:pt x="761" y="3557"/>
                    <a:pt x="700" y="4043"/>
                  </a:cubicBezTo>
                  <a:cubicBezTo>
                    <a:pt x="670" y="4134"/>
                    <a:pt x="670" y="4195"/>
                    <a:pt x="670" y="4256"/>
                  </a:cubicBezTo>
                  <a:cubicBezTo>
                    <a:pt x="639" y="4529"/>
                    <a:pt x="670" y="4833"/>
                    <a:pt x="700" y="5168"/>
                  </a:cubicBezTo>
                  <a:cubicBezTo>
                    <a:pt x="730" y="5593"/>
                    <a:pt x="761" y="6049"/>
                    <a:pt x="639" y="6414"/>
                  </a:cubicBezTo>
                  <a:cubicBezTo>
                    <a:pt x="730" y="6596"/>
                    <a:pt x="791" y="6657"/>
                    <a:pt x="822" y="6657"/>
                  </a:cubicBezTo>
                  <a:cubicBezTo>
                    <a:pt x="826" y="6661"/>
                    <a:pt x="831" y="6663"/>
                    <a:pt x="837" y="6663"/>
                  </a:cubicBezTo>
                  <a:cubicBezTo>
                    <a:pt x="877" y="6663"/>
                    <a:pt x="956" y="6588"/>
                    <a:pt x="1034" y="6536"/>
                  </a:cubicBezTo>
                  <a:cubicBezTo>
                    <a:pt x="1125" y="6475"/>
                    <a:pt x="1217" y="6384"/>
                    <a:pt x="1338" y="6384"/>
                  </a:cubicBezTo>
                  <a:cubicBezTo>
                    <a:pt x="1412" y="6367"/>
                    <a:pt x="1470" y="6360"/>
                    <a:pt x="1518" y="6360"/>
                  </a:cubicBezTo>
                  <a:cubicBezTo>
                    <a:pt x="1649" y="6360"/>
                    <a:pt x="1705" y="6416"/>
                    <a:pt x="1794" y="6505"/>
                  </a:cubicBezTo>
                  <a:cubicBezTo>
                    <a:pt x="1825" y="6536"/>
                    <a:pt x="1885" y="6566"/>
                    <a:pt x="1946" y="6627"/>
                  </a:cubicBezTo>
                  <a:cubicBezTo>
                    <a:pt x="2037" y="6657"/>
                    <a:pt x="2098" y="6688"/>
                    <a:pt x="2159" y="6688"/>
                  </a:cubicBezTo>
                  <a:cubicBezTo>
                    <a:pt x="2311" y="6718"/>
                    <a:pt x="2402" y="6779"/>
                    <a:pt x="2463" y="7083"/>
                  </a:cubicBezTo>
                  <a:cubicBezTo>
                    <a:pt x="2463" y="7265"/>
                    <a:pt x="2463" y="7387"/>
                    <a:pt x="2402" y="7447"/>
                  </a:cubicBezTo>
                  <a:cubicBezTo>
                    <a:pt x="2341" y="7539"/>
                    <a:pt x="2250" y="7539"/>
                    <a:pt x="2159" y="7539"/>
                  </a:cubicBezTo>
                  <a:cubicBezTo>
                    <a:pt x="2068" y="7539"/>
                    <a:pt x="1977" y="7539"/>
                    <a:pt x="1916" y="7599"/>
                  </a:cubicBezTo>
                  <a:cubicBezTo>
                    <a:pt x="1825" y="7660"/>
                    <a:pt x="1764" y="7660"/>
                    <a:pt x="1733" y="7691"/>
                  </a:cubicBezTo>
                  <a:cubicBezTo>
                    <a:pt x="1673" y="7691"/>
                    <a:pt x="1673" y="7691"/>
                    <a:pt x="1673" y="7934"/>
                  </a:cubicBezTo>
                  <a:cubicBezTo>
                    <a:pt x="1673" y="8116"/>
                    <a:pt x="1703" y="8238"/>
                    <a:pt x="1764" y="8359"/>
                  </a:cubicBezTo>
                  <a:cubicBezTo>
                    <a:pt x="1794" y="8511"/>
                    <a:pt x="1825" y="8663"/>
                    <a:pt x="1825" y="8846"/>
                  </a:cubicBezTo>
                  <a:cubicBezTo>
                    <a:pt x="1825" y="9241"/>
                    <a:pt x="1764" y="9727"/>
                    <a:pt x="1429" y="10001"/>
                  </a:cubicBezTo>
                  <a:cubicBezTo>
                    <a:pt x="1490" y="10153"/>
                    <a:pt x="1551" y="10305"/>
                    <a:pt x="1581" y="10457"/>
                  </a:cubicBezTo>
                  <a:cubicBezTo>
                    <a:pt x="1642" y="10609"/>
                    <a:pt x="1703" y="10791"/>
                    <a:pt x="1764" y="10943"/>
                  </a:cubicBezTo>
                  <a:cubicBezTo>
                    <a:pt x="1825" y="11125"/>
                    <a:pt x="1916" y="11247"/>
                    <a:pt x="1977" y="11368"/>
                  </a:cubicBezTo>
                  <a:cubicBezTo>
                    <a:pt x="2129" y="11612"/>
                    <a:pt x="2250" y="11824"/>
                    <a:pt x="2281" y="12128"/>
                  </a:cubicBezTo>
                  <a:cubicBezTo>
                    <a:pt x="2311" y="12189"/>
                    <a:pt x="2311" y="12250"/>
                    <a:pt x="2341" y="12341"/>
                  </a:cubicBezTo>
                  <a:cubicBezTo>
                    <a:pt x="2372" y="12645"/>
                    <a:pt x="2433" y="12979"/>
                    <a:pt x="2433" y="13253"/>
                  </a:cubicBezTo>
                  <a:cubicBezTo>
                    <a:pt x="2463" y="13435"/>
                    <a:pt x="2402" y="13587"/>
                    <a:pt x="2372" y="13679"/>
                  </a:cubicBezTo>
                  <a:cubicBezTo>
                    <a:pt x="2341" y="13861"/>
                    <a:pt x="2311" y="13952"/>
                    <a:pt x="2524" y="14134"/>
                  </a:cubicBezTo>
                  <a:cubicBezTo>
                    <a:pt x="2676" y="14286"/>
                    <a:pt x="2858" y="14317"/>
                    <a:pt x="3040" y="14347"/>
                  </a:cubicBezTo>
                  <a:cubicBezTo>
                    <a:pt x="3162" y="14347"/>
                    <a:pt x="3253" y="14378"/>
                    <a:pt x="3375" y="14408"/>
                  </a:cubicBezTo>
                  <a:cubicBezTo>
                    <a:pt x="3557" y="14469"/>
                    <a:pt x="3709" y="14560"/>
                    <a:pt x="3800" y="14621"/>
                  </a:cubicBezTo>
                  <a:cubicBezTo>
                    <a:pt x="3983" y="14742"/>
                    <a:pt x="4104" y="14834"/>
                    <a:pt x="4378" y="14864"/>
                  </a:cubicBezTo>
                  <a:cubicBezTo>
                    <a:pt x="4499" y="14864"/>
                    <a:pt x="4560" y="14894"/>
                    <a:pt x="4651" y="14894"/>
                  </a:cubicBezTo>
                  <a:cubicBezTo>
                    <a:pt x="5016" y="14925"/>
                    <a:pt x="5077" y="14925"/>
                    <a:pt x="5381" y="15320"/>
                  </a:cubicBezTo>
                  <a:cubicBezTo>
                    <a:pt x="5533" y="15533"/>
                    <a:pt x="5746" y="15837"/>
                    <a:pt x="5928" y="16171"/>
                  </a:cubicBezTo>
                  <a:cubicBezTo>
                    <a:pt x="6202" y="16536"/>
                    <a:pt x="6445" y="16931"/>
                    <a:pt x="6658" y="17204"/>
                  </a:cubicBezTo>
                  <a:cubicBezTo>
                    <a:pt x="6779" y="17356"/>
                    <a:pt x="6809" y="17508"/>
                    <a:pt x="6870" y="17660"/>
                  </a:cubicBezTo>
                  <a:cubicBezTo>
                    <a:pt x="6931" y="17812"/>
                    <a:pt x="6992" y="17995"/>
                    <a:pt x="7144" y="18147"/>
                  </a:cubicBezTo>
                  <a:cubicBezTo>
                    <a:pt x="7478" y="18481"/>
                    <a:pt x="7752" y="18481"/>
                    <a:pt x="8208" y="18511"/>
                  </a:cubicBezTo>
                  <a:cubicBezTo>
                    <a:pt x="8907" y="18511"/>
                    <a:pt x="9515" y="18542"/>
                    <a:pt x="10153" y="18785"/>
                  </a:cubicBezTo>
                  <a:cubicBezTo>
                    <a:pt x="10579" y="18937"/>
                    <a:pt x="11004" y="19150"/>
                    <a:pt x="11460" y="19423"/>
                  </a:cubicBezTo>
                  <a:lnTo>
                    <a:pt x="11460" y="19363"/>
                  </a:lnTo>
                  <a:lnTo>
                    <a:pt x="11490" y="19271"/>
                  </a:lnTo>
                  <a:lnTo>
                    <a:pt x="11490" y="19180"/>
                  </a:lnTo>
                  <a:lnTo>
                    <a:pt x="11521" y="19089"/>
                  </a:lnTo>
                  <a:lnTo>
                    <a:pt x="11551" y="18998"/>
                  </a:lnTo>
                  <a:lnTo>
                    <a:pt x="11551" y="18907"/>
                  </a:lnTo>
                  <a:cubicBezTo>
                    <a:pt x="11582" y="18876"/>
                    <a:pt x="11582" y="18846"/>
                    <a:pt x="11582" y="18815"/>
                  </a:cubicBezTo>
                  <a:lnTo>
                    <a:pt x="11612" y="18724"/>
                  </a:lnTo>
                  <a:cubicBezTo>
                    <a:pt x="11642" y="18694"/>
                    <a:pt x="11642" y="18663"/>
                    <a:pt x="11673" y="18603"/>
                  </a:cubicBezTo>
                  <a:lnTo>
                    <a:pt x="11703" y="18542"/>
                  </a:lnTo>
                  <a:cubicBezTo>
                    <a:pt x="11703" y="18511"/>
                    <a:pt x="11734" y="18481"/>
                    <a:pt x="11764" y="18420"/>
                  </a:cubicBezTo>
                  <a:lnTo>
                    <a:pt x="11794" y="18359"/>
                  </a:lnTo>
                  <a:cubicBezTo>
                    <a:pt x="11825" y="18329"/>
                    <a:pt x="11825" y="18299"/>
                    <a:pt x="11855" y="18238"/>
                  </a:cubicBezTo>
                  <a:lnTo>
                    <a:pt x="11886" y="18177"/>
                  </a:lnTo>
                  <a:cubicBezTo>
                    <a:pt x="11946" y="18147"/>
                    <a:pt x="11977" y="18086"/>
                    <a:pt x="12038" y="18025"/>
                  </a:cubicBezTo>
                  <a:lnTo>
                    <a:pt x="12068" y="17995"/>
                  </a:lnTo>
                  <a:cubicBezTo>
                    <a:pt x="12190" y="17904"/>
                    <a:pt x="12281" y="17782"/>
                    <a:pt x="12281" y="17660"/>
                  </a:cubicBezTo>
                  <a:cubicBezTo>
                    <a:pt x="12281" y="17630"/>
                    <a:pt x="12250" y="17569"/>
                    <a:pt x="12220" y="17508"/>
                  </a:cubicBezTo>
                  <a:lnTo>
                    <a:pt x="12190" y="17417"/>
                  </a:lnTo>
                  <a:cubicBezTo>
                    <a:pt x="12129" y="17235"/>
                    <a:pt x="12129" y="17022"/>
                    <a:pt x="12250" y="16870"/>
                  </a:cubicBezTo>
                  <a:cubicBezTo>
                    <a:pt x="12281" y="16809"/>
                    <a:pt x="12311" y="16749"/>
                    <a:pt x="12372" y="16688"/>
                  </a:cubicBezTo>
                  <a:cubicBezTo>
                    <a:pt x="12493" y="16536"/>
                    <a:pt x="12585" y="16414"/>
                    <a:pt x="12493" y="16293"/>
                  </a:cubicBezTo>
                  <a:cubicBezTo>
                    <a:pt x="12463" y="16262"/>
                    <a:pt x="12402" y="16232"/>
                    <a:pt x="12342" y="16201"/>
                  </a:cubicBezTo>
                  <a:lnTo>
                    <a:pt x="12250" y="16141"/>
                  </a:lnTo>
                  <a:cubicBezTo>
                    <a:pt x="12068" y="16049"/>
                    <a:pt x="11916" y="15837"/>
                    <a:pt x="11886" y="15624"/>
                  </a:cubicBezTo>
                  <a:cubicBezTo>
                    <a:pt x="11855" y="15411"/>
                    <a:pt x="11916" y="15259"/>
                    <a:pt x="12038" y="15138"/>
                  </a:cubicBezTo>
                  <a:cubicBezTo>
                    <a:pt x="11338" y="14469"/>
                    <a:pt x="10700" y="13800"/>
                    <a:pt x="10123" y="13071"/>
                  </a:cubicBezTo>
                  <a:lnTo>
                    <a:pt x="10092" y="13040"/>
                  </a:lnTo>
                  <a:cubicBezTo>
                    <a:pt x="9667" y="12493"/>
                    <a:pt x="9241" y="11916"/>
                    <a:pt x="8846" y="11308"/>
                  </a:cubicBezTo>
                  <a:cubicBezTo>
                    <a:pt x="8816" y="11247"/>
                    <a:pt x="8785" y="11186"/>
                    <a:pt x="8724" y="11125"/>
                  </a:cubicBezTo>
                  <a:cubicBezTo>
                    <a:pt x="8542" y="10821"/>
                    <a:pt x="8390" y="10548"/>
                    <a:pt x="8208" y="10244"/>
                  </a:cubicBezTo>
                  <a:cubicBezTo>
                    <a:pt x="8117" y="10092"/>
                    <a:pt x="8056" y="9940"/>
                    <a:pt x="7965" y="9818"/>
                  </a:cubicBezTo>
                  <a:cubicBezTo>
                    <a:pt x="7782" y="9484"/>
                    <a:pt x="7600" y="9119"/>
                    <a:pt x="7417" y="8815"/>
                  </a:cubicBezTo>
                  <a:lnTo>
                    <a:pt x="7357" y="8694"/>
                  </a:lnTo>
                  <a:cubicBezTo>
                    <a:pt x="6749" y="7782"/>
                    <a:pt x="6141" y="6809"/>
                    <a:pt x="5350" y="5988"/>
                  </a:cubicBezTo>
                  <a:lnTo>
                    <a:pt x="5320" y="5988"/>
                  </a:lnTo>
                  <a:lnTo>
                    <a:pt x="5320" y="5958"/>
                  </a:lnTo>
                  <a:cubicBezTo>
                    <a:pt x="5320" y="5745"/>
                    <a:pt x="5381" y="5533"/>
                    <a:pt x="5411" y="5320"/>
                  </a:cubicBezTo>
                  <a:cubicBezTo>
                    <a:pt x="5502" y="4955"/>
                    <a:pt x="5594" y="4560"/>
                    <a:pt x="5654" y="4195"/>
                  </a:cubicBezTo>
                  <a:cubicBezTo>
                    <a:pt x="5685" y="4043"/>
                    <a:pt x="5715" y="3891"/>
                    <a:pt x="5746" y="3739"/>
                  </a:cubicBezTo>
                  <a:cubicBezTo>
                    <a:pt x="5776" y="3496"/>
                    <a:pt x="5837" y="3283"/>
                    <a:pt x="5867" y="3040"/>
                  </a:cubicBezTo>
                  <a:cubicBezTo>
                    <a:pt x="5898" y="2888"/>
                    <a:pt x="5928" y="2736"/>
                    <a:pt x="5928" y="2615"/>
                  </a:cubicBezTo>
                  <a:cubicBezTo>
                    <a:pt x="5989" y="2371"/>
                    <a:pt x="6019" y="2128"/>
                    <a:pt x="6050" y="1885"/>
                  </a:cubicBezTo>
                  <a:cubicBezTo>
                    <a:pt x="6080" y="1733"/>
                    <a:pt x="6110" y="1581"/>
                    <a:pt x="6141" y="1429"/>
                  </a:cubicBezTo>
                  <a:cubicBezTo>
                    <a:pt x="6171" y="1216"/>
                    <a:pt x="6202" y="973"/>
                    <a:pt x="6232" y="760"/>
                  </a:cubicBezTo>
                  <a:lnTo>
                    <a:pt x="5624" y="669"/>
                  </a:lnTo>
                  <a:cubicBezTo>
                    <a:pt x="5381" y="639"/>
                    <a:pt x="5138" y="578"/>
                    <a:pt x="4864" y="578"/>
                  </a:cubicBezTo>
                  <a:lnTo>
                    <a:pt x="3922" y="578"/>
                  </a:lnTo>
                  <a:cubicBezTo>
                    <a:pt x="3800" y="578"/>
                    <a:pt x="3679" y="578"/>
                    <a:pt x="3557" y="548"/>
                  </a:cubicBezTo>
                  <a:lnTo>
                    <a:pt x="3436" y="548"/>
                  </a:lnTo>
                  <a:cubicBezTo>
                    <a:pt x="3375" y="548"/>
                    <a:pt x="3284" y="548"/>
                    <a:pt x="3223" y="517"/>
                  </a:cubicBezTo>
                  <a:lnTo>
                    <a:pt x="3071" y="517"/>
                  </a:lnTo>
                  <a:cubicBezTo>
                    <a:pt x="3010" y="487"/>
                    <a:pt x="2919" y="487"/>
                    <a:pt x="2858" y="456"/>
                  </a:cubicBezTo>
                  <a:cubicBezTo>
                    <a:pt x="2797" y="456"/>
                    <a:pt x="2736" y="456"/>
                    <a:pt x="2706" y="426"/>
                  </a:cubicBezTo>
                  <a:cubicBezTo>
                    <a:pt x="2615" y="426"/>
                    <a:pt x="2554" y="426"/>
                    <a:pt x="2493" y="396"/>
                  </a:cubicBezTo>
                  <a:cubicBezTo>
                    <a:pt x="2433" y="396"/>
                    <a:pt x="2402" y="365"/>
                    <a:pt x="2341" y="365"/>
                  </a:cubicBezTo>
                  <a:cubicBezTo>
                    <a:pt x="2281" y="335"/>
                    <a:pt x="2220" y="335"/>
                    <a:pt x="2159" y="305"/>
                  </a:cubicBezTo>
                  <a:lnTo>
                    <a:pt x="1977" y="274"/>
                  </a:lnTo>
                  <a:cubicBezTo>
                    <a:pt x="1916" y="244"/>
                    <a:pt x="1855" y="244"/>
                    <a:pt x="1794" y="213"/>
                  </a:cubicBezTo>
                  <a:cubicBezTo>
                    <a:pt x="1733" y="213"/>
                    <a:pt x="1703" y="183"/>
                    <a:pt x="1642" y="153"/>
                  </a:cubicBezTo>
                  <a:cubicBezTo>
                    <a:pt x="1581" y="153"/>
                    <a:pt x="1521" y="122"/>
                    <a:pt x="1460" y="122"/>
                  </a:cubicBezTo>
                  <a:cubicBezTo>
                    <a:pt x="1399" y="92"/>
                    <a:pt x="1338" y="92"/>
                    <a:pt x="1277" y="61"/>
                  </a:cubicBezTo>
                  <a:cubicBezTo>
                    <a:pt x="1247" y="61"/>
                    <a:pt x="1186" y="31"/>
                    <a:pt x="1125" y="1"/>
                  </a:cubicBezTo>
                  <a:close/>
                </a:path>
              </a:pathLst>
            </a:cu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5"/>
            <p:cNvSpPr/>
            <p:nvPr/>
          </p:nvSpPr>
          <p:spPr>
            <a:xfrm>
              <a:off x="655138" y="2074709"/>
              <a:ext cx="443454" cy="642579"/>
            </a:xfrm>
            <a:custGeom>
              <a:rect b="b" l="l" r="r" t="t"/>
              <a:pathLst>
                <a:path extrusionOk="0" h="12950" w="8937">
                  <a:moveTo>
                    <a:pt x="882" y="1"/>
                  </a:moveTo>
                  <a:cubicBezTo>
                    <a:pt x="851" y="183"/>
                    <a:pt x="821" y="396"/>
                    <a:pt x="790" y="578"/>
                  </a:cubicBezTo>
                  <a:cubicBezTo>
                    <a:pt x="760" y="761"/>
                    <a:pt x="760" y="943"/>
                    <a:pt x="730" y="1125"/>
                  </a:cubicBezTo>
                  <a:cubicBezTo>
                    <a:pt x="699" y="1338"/>
                    <a:pt x="638" y="1551"/>
                    <a:pt x="608" y="1764"/>
                  </a:cubicBezTo>
                  <a:cubicBezTo>
                    <a:pt x="578" y="1946"/>
                    <a:pt x="578" y="2098"/>
                    <a:pt x="517" y="2281"/>
                  </a:cubicBezTo>
                  <a:cubicBezTo>
                    <a:pt x="486" y="2493"/>
                    <a:pt x="456" y="2736"/>
                    <a:pt x="395" y="2980"/>
                  </a:cubicBezTo>
                  <a:cubicBezTo>
                    <a:pt x="365" y="3132"/>
                    <a:pt x="365" y="3253"/>
                    <a:pt x="304" y="3405"/>
                  </a:cubicBezTo>
                  <a:cubicBezTo>
                    <a:pt x="243" y="3800"/>
                    <a:pt x="152" y="4165"/>
                    <a:pt x="91" y="4560"/>
                  </a:cubicBezTo>
                  <a:cubicBezTo>
                    <a:pt x="30" y="4743"/>
                    <a:pt x="0" y="4955"/>
                    <a:pt x="0" y="5138"/>
                  </a:cubicBezTo>
                  <a:cubicBezTo>
                    <a:pt x="790" y="5928"/>
                    <a:pt x="1398" y="6901"/>
                    <a:pt x="1976" y="7843"/>
                  </a:cubicBezTo>
                  <a:lnTo>
                    <a:pt x="2037" y="7934"/>
                  </a:lnTo>
                  <a:cubicBezTo>
                    <a:pt x="2249" y="8268"/>
                    <a:pt x="2432" y="8603"/>
                    <a:pt x="2614" y="8937"/>
                  </a:cubicBezTo>
                  <a:cubicBezTo>
                    <a:pt x="2705" y="9089"/>
                    <a:pt x="2766" y="9241"/>
                    <a:pt x="2857" y="9363"/>
                  </a:cubicBezTo>
                  <a:cubicBezTo>
                    <a:pt x="3009" y="9667"/>
                    <a:pt x="3192" y="9971"/>
                    <a:pt x="3374" y="10244"/>
                  </a:cubicBezTo>
                  <a:cubicBezTo>
                    <a:pt x="3404" y="10305"/>
                    <a:pt x="3435" y="10366"/>
                    <a:pt x="3465" y="10427"/>
                  </a:cubicBezTo>
                  <a:cubicBezTo>
                    <a:pt x="3648" y="10670"/>
                    <a:pt x="3830" y="10943"/>
                    <a:pt x="4012" y="11217"/>
                  </a:cubicBezTo>
                  <a:lnTo>
                    <a:pt x="4043" y="11247"/>
                  </a:lnTo>
                  <a:cubicBezTo>
                    <a:pt x="4438" y="11825"/>
                    <a:pt x="4894" y="12402"/>
                    <a:pt x="5380" y="12949"/>
                  </a:cubicBezTo>
                  <a:lnTo>
                    <a:pt x="5411" y="12949"/>
                  </a:lnTo>
                  <a:cubicBezTo>
                    <a:pt x="5441" y="12858"/>
                    <a:pt x="5441" y="12767"/>
                    <a:pt x="5471" y="12676"/>
                  </a:cubicBezTo>
                  <a:cubicBezTo>
                    <a:pt x="5502" y="12615"/>
                    <a:pt x="5502" y="12585"/>
                    <a:pt x="5532" y="12524"/>
                  </a:cubicBezTo>
                  <a:cubicBezTo>
                    <a:pt x="5562" y="12372"/>
                    <a:pt x="5593" y="12189"/>
                    <a:pt x="5623" y="12037"/>
                  </a:cubicBezTo>
                  <a:lnTo>
                    <a:pt x="5654" y="11977"/>
                  </a:lnTo>
                  <a:lnTo>
                    <a:pt x="6718" y="12159"/>
                  </a:lnTo>
                  <a:cubicBezTo>
                    <a:pt x="6748" y="11977"/>
                    <a:pt x="6778" y="11825"/>
                    <a:pt x="6809" y="11642"/>
                  </a:cubicBezTo>
                  <a:lnTo>
                    <a:pt x="6839" y="11399"/>
                  </a:lnTo>
                  <a:cubicBezTo>
                    <a:pt x="6870" y="11308"/>
                    <a:pt x="6870" y="11217"/>
                    <a:pt x="6900" y="11126"/>
                  </a:cubicBezTo>
                  <a:cubicBezTo>
                    <a:pt x="7113" y="9819"/>
                    <a:pt x="7477" y="8542"/>
                    <a:pt x="7812" y="7296"/>
                  </a:cubicBezTo>
                  <a:cubicBezTo>
                    <a:pt x="8116" y="6141"/>
                    <a:pt x="8420" y="4955"/>
                    <a:pt x="8663" y="3739"/>
                  </a:cubicBezTo>
                  <a:cubicBezTo>
                    <a:pt x="8663" y="3709"/>
                    <a:pt x="8663" y="3679"/>
                    <a:pt x="8663" y="3648"/>
                  </a:cubicBezTo>
                  <a:cubicBezTo>
                    <a:pt x="8693" y="3496"/>
                    <a:pt x="8724" y="3314"/>
                    <a:pt x="8754" y="3162"/>
                  </a:cubicBezTo>
                  <a:cubicBezTo>
                    <a:pt x="8784" y="3071"/>
                    <a:pt x="8784" y="2980"/>
                    <a:pt x="8815" y="2888"/>
                  </a:cubicBezTo>
                  <a:cubicBezTo>
                    <a:pt x="8815" y="2767"/>
                    <a:pt x="8845" y="2615"/>
                    <a:pt x="8845" y="2493"/>
                  </a:cubicBezTo>
                  <a:cubicBezTo>
                    <a:pt x="8876" y="2372"/>
                    <a:pt x="8876" y="2250"/>
                    <a:pt x="8906" y="2159"/>
                  </a:cubicBezTo>
                  <a:cubicBezTo>
                    <a:pt x="8906" y="2037"/>
                    <a:pt x="8906" y="1916"/>
                    <a:pt x="8936" y="1794"/>
                  </a:cubicBezTo>
                  <a:cubicBezTo>
                    <a:pt x="8936" y="1673"/>
                    <a:pt x="8936" y="1551"/>
                    <a:pt x="8936" y="1429"/>
                  </a:cubicBezTo>
                  <a:lnTo>
                    <a:pt x="5319" y="943"/>
                  </a:lnTo>
                  <a:cubicBezTo>
                    <a:pt x="5198" y="913"/>
                    <a:pt x="5107" y="913"/>
                    <a:pt x="4985" y="882"/>
                  </a:cubicBezTo>
                  <a:lnTo>
                    <a:pt x="4894" y="852"/>
                  </a:lnTo>
                  <a:cubicBezTo>
                    <a:pt x="4833" y="852"/>
                    <a:pt x="4772" y="822"/>
                    <a:pt x="4711" y="822"/>
                  </a:cubicBezTo>
                  <a:lnTo>
                    <a:pt x="4711" y="852"/>
                  </a:lnTo>
                  <a:lnTo>
                    <a:pt x="4651" y="822"/>
                  </a:lnTo>
                  <a:cubicBezTo>
                    <a:pt x="4104" y="548"/>
                    <a:pt x="3496" y="457"/>
                    <a:pt x="2888" y="335"/>
                  </a:cubicBezTo>
                  <a:lnTo>
                    <a:pt x="882"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5"/>
            <p:cNvSpPr/>
            <p:nvPr/>
          </p:nvSpPr>
          <p:spPr>
            <a:xfrm>
              <a:off x="1012554" y="2147106"/>
              <a:ext cx="402766" cy="503792"/>
            </a:xfrm>
            <a:custGeom>
              <a:rect b="b" l="l" r="r" t="t"/>
              <a:pathLst>
                <a:path extrusionOk="0" h="10153" w="8117">
                  <a:moveTo>
                    <a:pt x="1885" y="1"/>
                  </a:moveTo>
                  <a:cubicBezTo>
                    <a:pt x="1885" y="122"/>
                    <a:pt x="1855" y="244"/>
                    <a:pt x="1855" y="366"/>
                  </a:cubicBezTo>
                  <a:cubicBezTo>
                    <a:pt x="1855" y="487"/>
                    <a:pt x="1855" y="609"/>
                    <a:pt x="1825" y="700"/>
                  </a:cubicBezTo>
                  <a:cubicBezTo>
                    <a:pt x="1825" y="852"/>
                    <a:pt x="1794" y="1004"/>
                    <a:pt x="1764" y="1186"/>
                  </a:cubicBezTo>
                  <a:cubicBezTo>
                    <a:pt x="1764" y="1277"/>
                    <a:pt x="1764" y="1369"/>
                    <a:pt x="1733" y="1460"/>
                  </a:cubicBezTo>
                  <a:cubicBezTo>
                    <a:pt x="1703" y="1642"/>
                    <a:pt x="1673" y="1825"/>
                    <a:pt x="1642" y="2007"/>
                  </a:cubicBezTo>
                  <a:cubicBezTo>
                    <a:pt x="1642" y="2068"/>
                    <a:pt x="1612" y="2129"/>
                    <a:pt x="1612" y="2189"/>
                  </a:cubicBezTo>
                  <a:cubicBezTo>
                    <a:pt x="1399" y="3436"/>
                    <a:pt x="1065" y="4682"/>
                    <a:pt x="730" y="5867"/>
                  </a:cubicBezTo>
                  <a:cubicBezTo>
                    <a:pt x="457" y="6870"/>
                    <a:pt x="214" y="7873"/>
                    <a:pt x="1" y="8876"/>
                  </a:cubicBezTo>
                  <a:cubicBezTo>
                    <a:pt x="183" y="8937"/>
                    <a:pt x="366" y="8968"/>
                    <a:pt x="548" y="9028"/>
                  </a:cubicBezTo>
                  <a:cubicBezTo>
                    <a:pt x="670" y="9059"/>
                    <a:pt x="791" y="9119"/>
                    <a:pt x="913" y="9150"/>
                  </a:cubicBezTo>
                  <a:cubicBezTo>
                    <a:pt x="1126" y="9211"/>
                    <a:pt x="1338" y="9241"/>
                    <a:pt x="1551" y="9302"/>
                  </a:cubicBezTo>
                  <a:cubicBezTo>
                    <a:pt x="1673" y="9332"/>
                    <a:pt x="1764" y="9363"/>
                    <a:pt x="1855" y="9393"/>
                  </a:cubicBezTo>
                  <a:cubicBezTo>
                    <a:pt x="2159" y="9454"/>
                    <a:pt x="2433" y="9515"/>
                    <a:pt x="2736" y="9575"/>
                  </a:cubicBezTo>
                  <a:lnTo>
                    <a:pt x="2828" y="9575"/>
                  </a:lnTo>
                  <a:cubicBezTo>
                    <a:pt x="3132" y="9636"/>
                    <a:pt x="3436" y="9697"/>
                    <a:pt x="3740" y="9758"/>
                  </a:cubicBezTo>
                  <a:lnTo>
                    <a:pt x="3892" y="9788"/>
                  </a:lnTo>
                  <a:cubicBezTo>
                    <a:pt x="4135" y="9819"/>
                    <a:pt x="4408" y="9849"/>
                    <a:pt x="4651" y="9910"/>
                  </a:cubicBezTo>
                  <a:lnTo>
                    <a:pt x="4925" y="9940"/>
                  </a:lnTo>
                  <a:cubicBezTo>
                    <a:pt x="5138" y="9971"/>
                    <a:pt x="5320" y="9971"/>
                    <a:pt x="5533" y="10001"/>
                  </a:cubicBezTo>
                  <a:cubicBezTo>
                    <a:pt x="5624" y="10031"/>
                    <a:pt x="5746" y="10031"/>
                    <a:pt x="5837" y="10031"/>
                  </a:cubicBezTo>
                  <a:cubicBezTo>
                    <a:pt x="6019" y="10062"/>
                    <a:pt x="6202" y="10092"/>
                    <a:pt x="6384" y="10092"/>
                  </a:cubicBezTo>
                  <a:cubicBezTo>
                    <a:pt x="6475" y="10123"/>
                    <a:pt x="6597" y="10123"/>
                    <a:pt x="6688" y="10123"/>
                  </a:cubicBezTo>
                  <a:cubicBezTo>
                    <a:pt x="6840" y="10153"/>
                    <a:pt x="6992" y="10153"/>
                    <a:pt x="7113" y="10153"/>
                  </a:cubicBezTo>
                  <a:cubicBezTo>
                    <a:pt x="7144" y="9849"/>
                    <a:pt x="7205" y="9545"/>
                    <a:pt x="7235" y="9241"/>
                  </a:cubicBezTo>
                  <a:cubicBezTo>
                    <a:pt x="7265" y="8968"/>
                    <a:pt x="7296" y="8724"/>
                    <a:pt x="7357" y="8451"/>
                  </a:cubicBezTo>
                  <a:cubicBezTo>
                    <a:pt x="7417" y="7995"/>
                    <a:pt x="7478" y="7539"/>
                    <a:pt x="7539" y="7083"/>
                  </a:cubicBezTo>
                  <a:cubicBezTo>
                    <a:pt x="7600" y="6688"/>
                    <a:pt x="7630" y="6293"/>
                    <a:pt x="7691" y="5898"/>
                  </a:cubicBezTo>
                  <a:cubicBezTo>
                    <a:pt x="7752" y="5563"/>
                    <a:pt x="7813" y="5229"/>
                    <a:pt x="7843" y="4895"/>
                  </a:cubicBezTo>
                  <a:cubicBezTo>
                    <a:pt x="7904" y="4469"/>
                    <a:pt x="7965" y="4074"/>
                    <a:pt x="8025" y="3648"/>
                  </a:cubicBezTo>
                  <a:cubicBezTo>
                    <a:pt x="8056" y="3466"/>
                    <a:pt x="8086" y="3284"/>
                    <a:pt x="8117" y="3101"/>
                  </a:cubicBezTo>
                  <a:cubicBezTo>
                    <a:pt x="7478" y="3040"/>
                    <a:pt x="6870" y="2980"/>
                    <a:pt x="6232" y="2888"/>
                  </a:cubicBezTo>
                  <a:lnTo>
                    <a:pt x="5533" y="2828"/>
                  </a:lnTo>
                  <a:lnTo>
                    <a:pt x="5533" y="2767"/>
                  </a:lnTo>
                  <a:cubicBezTo>
                    <a:pt x="5563" y="2463"/>
                    <a:pt x="5563" y="2159"/>
                    <a:pt x="5594" y="1825"/>
                  </a:cubicBezTo>
                  <a:lnTo>
                    <a:pt x="5594" y="1733"/>
                  </a:lnTo>
                  <a:cubicBezTo>
                    <a:pt x="5594" y="1490"/>
                    <a:pt x="5624" y="1186"/>
                    <a:pt x="5654" y="913"/>
                  </a:cubicBezTo>
                  <a:lnTo>
                    <a:pt x="5654" y="639"/>
                  </a:lnTo>
                  <a:cubicBezTo>
                    <a:pt x="5685" y="609"/>
                    <a:pt x="5685" y="548"/>
                    <a:pt x="5685" y="487"/>
                  </a:cubicBezTo>
                  <a:lnTo>
                    <a:pt x="4347" y="305"/>
                  </a:lnTo>
                  <a:lnTo>
                    <a:pt x="1885"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p:nvPr/>
          </p:nvSpPr>
          <p:spPr>
            <a:xfrm>
              <a:off x="1371558" y="2302468"/>
              <a:ext cx="523392" cy="380139"/>
            </a:xfrm>
            <a:custGeom>
              <a:rect b="b" l="l" r="r" t="t"/>
              <a:pathLst>
                <a:path extrusionOk="0" h="7661" w="10548">
                  <a:moveTo>
                    <a:pt x="1003" y="1"/>
                  </a:moveTo>
                  <a:cubicBezTo>
                    <a:pt x="942" y="396"/>
                    <a:pt x="882" y="791"/>
                    <a:pt x="821" y="1216"/>
                  </a:cubicBezTo>
                  <a:cubicBezTo>
                    <a:pt x="790" y="1399"/>
                    <a:pt x="760" y="1581"/>
                    <a:pt x="730" y="1764"/>
                  </a:cubicBezTo>
                  <a:cubicBezTo>
                    <a:pt x="669" y="2128"/>
                    <a:pt x="608" y="2493"/>
                    <a:pt x="578" y="2888"/>
                  </a:cubicBezTo>
                  <a:cubicBezTo>
                    <a:pt x="486" y="3344"/>
                    <a:pt x="426" y="3830"/>
                    <a:pt x="365" y="4286"/>
                  </a:cubicBezTo>
                  <a:cubicBezTo>
                    <a:pt x="334" y="4621"/>
                    <a:pt x="274" y="4955"/>
                    <a:pt x="243" y="5320"/>
                  </a:cubicBezTo>
                  <a:cubicBezTo>
                    <a:pt x="213" y="5502"/>
                    <a:pt x="182" y="5685"/>
                    <a:pt x="152" y="5897"/>
                  </a:cubicBezTo>
                  <a:cubicBezTo>
                    <a:pt x="91" y="6262"/>
                    <a:pt x="61" y="6657"/>
                    <a:pt x="0" y="7022"/>
                  </a:cubicBezTo>
                  <a:cubicBezTo>
                    <a:pt x="182" y="7052"/>
                    <a:pt x="334" y="7052"/>
                    <a:pt x="517" y="7083"/>
                  </a:cubicBezTo>
                  <a:lnTo>
                    <a:pt x="730" y="7083"/>
                  </a:lnTo>
                  <a:cubicBezTo>
                    <a:pt x="912" y="7113"/>
                    <a:pt x="1094" y="7113"/>
                    <a:pt x="1277" y="7144"/>
                  </a:cubicBezTo>
                  <a:lnTo>
                    <a:pt x="1550" y="7144"/>
                  </a:lnTo>
                  <a:cubicBezTo>
                    <a:pt x="1733" y="7174"/>
                    <a:pt x="1915" y="7174"/>
                    <a:pt x="2128" y="7204"/>
                  </a:cubicBezTo>
                  <a:lnTo>
                    <a:pt x="2341" y="7204"/>
                  </a:lnTo>
                  <a:cubicBezTo>
                    <a:pt x="2614" y="7235"/>
                    <a:pt x="2888" y="7235"/>
                    <a:pt x="3192" y="7265"/>
                  </a:cubicBezTo>
                  <a:cubicBezTo>
                    <a:pt x="3496" y="7265"/>
                    <a:pt x="3830" y="7296"/>
                    <a:pt x="4195" y="7326"/>
                  </a:cubicBezTo>
                  <a:cubicBezTo>
                    <a:pt x="4377" y="7326"/>
                    <a:pt x="4590" y="7356"/>
                    <a:pt x="4772" y="7356"/>
                  </a:cubicBezTo>
                  <a:cubicBezTo>
                    <a:pt x="4985" y="7387"/>
                    <a:pt x="5198" y="7387"/>
                    <a:pt x="5441" y="7417"/>
                  </a:cubicBezTo>
                  <a:cubicBezTo>
                    <a:pt x="5623" y="7417"/>
                    <a:pt x="5836" y="7417"/>
                    <a:pt x="6049" y="7447"/>
                  </a:cubicBezTo>
                  <a:cubicBezTo>
                    <a:pt x="6353" y="7447"/>
                    <a:pt x="6657" y="7478"/>
                    <a:pt x="6991" y="7508"/>
                  </a:cubicBezTo>
                  <a:cubicBezTo>
                    <a:pt x="7143" y="7508"/>
                    <a:pt x="7295" y="7508"/>
                    <a:pt x="7447" y="7539"/>
                  </a:cubicBezTo>
                  <a:cubicBezTo>
                    <a:pt x="7812" y="7539"/>
                    <a:pt x="8146" y="7569"/>
                    <a:pt x="8511" y="7599"/>
                  </a:cubicBezTo>
                  <a:cubicBezTo>
                    <a:pt x="9028" y="7630"/>
                    <a:pt x="9575" y="7630"/>
                    <a:pt x="10122" y="7660"/>
                  </a:cubicBezTo>
                  <a:lnTo>
                    <a:pt x="10274" y="4590"/>
                  </a:lnTo>
                  <a:cubicBezTo>
                    <a:pt x="10304" y="4165"/>
                    <a:pt x="10304" y="3678"/>
                    <a:pt x="10395" y="3253"/>
                  </a:cubicBezTo>
                  <a:cubicBezTo>
                    <a:pt x="10426" y="3101"/>
                    <a:pt x="10426" y="2979"/>
                    <a:pt x="10456" y="2827"/>
                  </a:cubicBezTo>
                  <a:cubicBezTo>
                    <a:pt x="10487" y="2767"/>
                    <a:pt x="10487" y="2736"/>
                    <a:pt x="10517" y="2675"/>
                  </a:cubicBezTo>
                  <a:cubicBezTo>
                    <a:pt x="10517" y="2615"/>
                    <a:pt x="10517" y="2554"/>
                    <a:pt x="10547" y="2493"/>
                  </a:cubicBezTo>
                  <a:lnTo>
                    <a:pt x="10517" y="2493"/>
                  </a:lnTo>
                  <a:lnTo>
                    <a:pt x="10517" y="2432"/>
                  </a:lnTo>
                  <a:cubicBezTo>
                    <a:pt x="10487" y="2128"/>
                    <a:pt x="10487" y="1824"/>
                    <a:pt x="10456" y="1520"/>
                  </a:cubicBezTo>
                  <a:cubicBezTo>
                    <a:pt x="10456" y="1247"/>
                    <a:pt x="10426" y="943"/>
                    <a:pt x="10426" y="669"/>
                  </a:cubicBezTo>
                  <a:cubicBezTo>
                    <a:pt x="10031" y="608"/>
                    <a:pt x="9635" y="578"/>
                    <a:pt x="9240" y="548"/>
                  </a:cubicBezTo>
                  <a:lnTo>
                    <a:pt x="9180" y="548"/>
                  </a:lnTo>
                  <a:cubicBezTo>
                    <a:pt x="8997" y="517"/>
                    <a:pt x="8784" y="487"/>
                    <a:pt x="8602" y="457"/>
                  </a:cubicBezTo>
                  <a:cubicBezTo>
                    <a:pt x="8541" y="457"/>
                    <a:pt x="8511" y="426"/>
                    <a:pt x="8450" y="426"/>
                  </a:cubicBezTo>
                  <a:cubicBezTo>
                    <a:pt x="8321" y="383"/>
                    <a:pt x="8177" y="340"/>
                    <a:pt x="8050" y="340"/>
                  </a:cubicBezTo>
                  <a:cubicBezTo>
                    <a:pt x="7997" y="340"/>
                    <a:pt x="7947" y="348"/>
                    <a:pt x="7903" y="365"/>
                  </a:cubicBezTo>
                  <a:lnTo>
                    <a:pt x="7781" y="396"/>
                  </a:lnTo>
                  <a:lnTo>
                    <a:pt x="7812" y="335"/>
                  </a:lnTo>
                  <a:lnTo>
                    <a:pt x="5319" y="335"/>
                  </a:lnTo>
                  <a:cubicBezTo>
                    <a:pt x="5198" y="335"/>
                    <a:pt x="5076" y="305"/>
                    <a:pt x="4955" y="305"/>
                  </a:cubicBezTo>
                  <a:cubicBezTo>
                    <a:pt x="4772" y="305"/>
                    <a:pt x="4590" y="305"/>
                    <a:pt x="4438" y="274"/>
                  </a:cubicBezTo>
                  <a:lnTo>
                    <a:pt x="4012" y="274"/>
                  </a:lnTo>
                  <a:lnTo>
                    <a:pt x="3526" y="213"/>
                  </a:lnTo>
                  <a:lnTo>
                    <a:pt x="3100" y="183"/>
                  </a:lnTo>
                  <a:cubicBezTo>
                    <a:pt x="2948" y="183"/>
                    <a:pt x="2796" y="153"/>
                    <a:pt x="2644" y="153"/>
                  </a:cubicBezTo>
                  <a:cubicBezTo>
                    <a:pt x="2462" y="153"/>
                    <a:pt x="2310" y="122"/>
                    <a:pt x="2128" y="92"/>
                  </a:cubicBezTo>
                  <a:cubicBezTo>
                    <a:pt x="1854" y="92"/>
                    <a:pt x="1611" y="61"/>
                    <a:pt x="1337" y="31"/>
                  </a:cubicBezTo>
                  <a:lnTo>
                    <a:pt x="1003" y="1"/>
                  </a:lnTo>
                  <a:close/>
                </a:path>
              </a:pathLst>
            </a:cu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5"/>
            <p:cNvSpPr/>
            <p:nvPr/>
          </p:nvSpPr>
          <p:spPr>
            <a:xfrm>
              <a:off x="1879821" y="2427661"/>
              <a:ext cx="538476" cy="265517"/>
            </a:xfrm>
            <a:custGeom>
              <a:rect b="b" l="l" r="r" t="t"/>
              <a:pathLst>
                <a:path extrusionOk="0" h="5351" w="10852">
                  <a:moveTo>
                    <a:pt x="426" y="0"/>
                  </a:moveTo>
                  <a:lnTo>
                    <a:pt x="396" y="183"/>
                  </a:lnTo>
                  <a:cubicBezTo>
                    <a:pt x="365" y="244"/>
                    <a:pt x="365" y="304"/>
                    <a:pt x="335" y="335"/>
                  </a:cubicBezTo>
                  <a:cubicBezTo>
                    <a:pt x="304" y="487"/>
                    <a:pt x="304" y="608"/>
                    <a:pt x="274" y="730"/>
                  </a:cubicBezTo>
                  <a:cubicBezTo>
                    <a:pt x="213" y="1186"/>
                    <a:pt x="183" y="1642"/>
                    <a:pt x="152" y="2098"/>
                  </a:cubicBezTo>
                  <a:lnTo>
                    <a:pt x="0" y="5168"/>
                  </a:lnTo>
                  <a:cubicBezTo>
                    <a:pt x="2584" y="5289"/>
                    <a:pt x="4894" y="5350"/>
                    <a:pt x="6991" y="5350"/>
                  </a:cubicBezTo>
                  <a:lnTo>
                    <a:pt x="9788" y="5350"/>
                  </a:lnTo>
                  <a:cubicBezTo>
                    <a:pt x="10092" y="5350"/>
                    <a:pt x="10426" y="5350"/>
                    <a:pt x="10730" y="5320"/>
                  </a:cubicBezTo>
                  <a:lnTo>
                    <a:pt x="10821" y="5320"/>
                  </a:lnTo>
                  <a:cubicBezTo>
                    <a:pt x="10852" y="5107"/>
                    <a:pt x="10852" y="4894"/>
                    <a:pt x="10821" y="4681"/>
                  </a:cubicBezTo>
                  <a:lnTo>
                    <a:pt x="10821" y="4590"/>
                  </a:lnTo>
                  <a:cubicBezTo>
                    <a:pt x="10821" y="4377"/>
                    <a:pt x="10821" y="4195"/>
                    <a:pt x="10791" y="3982"/>
                  </a:cubicBezTo>
                  <a:lnTo>
                    <a:pt x="10791" y="3952"/>
                  </a:lnTo>
                  <a:cubicBezTo>
                    <a:pt x="10760" y="3465"/>
                    <a:pt x="10700" y="3010"/>
                    <a:pt x="10639" y="2493"/>
                  </a:cubicBezTo>
                  <a:cubicBezTo>
                    <a:pt x="10639" y="2310"/>
                    <a:pt x="10608" y="2098"/>
                    <a:pt x="10517" y="1946"/>
                  </a:cubicBezTo>
                  <a:cubicBezTo>
                    <a:pt x="10457" y="1855"/>
                    <a:pt x="10365" y="1763"/>
                    <a:pt x="10274" y="1703"/>
                  </a:cubicBezTo>
                  <a:cubicBezTo>
                    <a:pt x="10213" y="1642"/>
                    <a:pt x="10153" y="1581"/>
                    <a:pt x="10092" y="1520"/>
                  </a:cubicBezTo>
                  <a:cubicBezTo>
                    <a:pt x="9940" y="1368"/>
                    <a:pt x="9849" y="1095"/>
                    <a:pt x="10001" y="882"/>
                  </a:cubicBezTo>
                  <a:lnTo>
                    <a:pt x="10092" y="821"/>
                  </a:lnTo>
                  <a:lnTo>
                    <a:pt x="10153" y="730"/>
                  </a:lnTo>
                  <a:cubicBezTo>
                    <a:pt x="10183" y="700"/>
                    <a:pt x="10183" y="669"/>
                    <a:pt x="10153" y="608"/>
                  </a:cubicBezTo>
                  <a:cubicBezTo>
                    <a:pt x="10153" y="578"/>
                    <a:pt x="10122" y="548"/>
                    <a:pt x="10092" y="517"/>
                  </a:cubicBezTo>
                  <a:cubicBezTo>
                    <a:pt x="10031" y="487"/>
                    <a:pt x="9970" y="487"/>
                    <a:pt x="9909" y="487"/>
                  </a:cubicBezTo>
                  <a:cubicBezTo>
                    <a:pt x="9818" y="456"/>
                    <a:pt x="9666" y="456"/>
                    <a:pt x="9636" y="304"/>
                  </a:cubicBezTo>
                  <a:cubicBezTo>
                    <a:pt x="9605" y="274"/>
                    <a:pt x="9636" y="213"/>
                    <a:pt x="9636" y="183"/>
                  </a:cubicBezTo>
                  <a:lnTo>
                    <a:pt x="9636" y="122"/>
                  </a:lnTo>
                  <a:lnTo>
                    <a:pt x="9575" y="92"/>
                  </a:lnTo>
                  <a:lnTo>
                    <a:pt x="9362" y="0"/>
                  </a:lnTo>
                  <a:lnTo>
                    <a:pt x="9332" y="61"/>
                  </a:lnTo>
                  <a:lnTo>
                    <a:pt x="9332" y="122"/>
                  </a:lnTo>
                  <a:lnTo>
                    <a:pt x="9301" y="183"/>
                  </a:lnTo>
                  <a:lnTo>
                    <a:pt x="9301" y="213"/>
                  </a:lnTo>
                  <a:lnTo>
                    <a:pt x="9271" y="274"/>
                  </a:lnTo>
                  <a:lnTo>
                    <a:pt x="9241" y="274"/>
                  </a:lnTo>
                  <a:cubicBezTo>
                    <a:pt x="8856" y="355"/>
                    <a:pt x="8457" y="382"/>
                    <a:pt x="8063" y="382"/>
                  </a:cubicBezTo>
                  <a:cubicBezTo>
                    <a:pt x="7866" y="382"/>
                    <a:pt x="7670" y="375"/>
                    <a:pt x="7478" y="365"/>
                  </a:cubicBezTo>
                  <a:lnTo>
                    <a:pt x="6839" y="365"/>
                  </a:lnTo>
                  <a:cubicBezTo>
                    <a:pt x="6566" y="365"/>
                    <a:pt x="6323" y="396"/>
                    <a:pt x="6049" y="396"/>
                  </a:cubicBezTo>
                  <a:cubicBezTo>
                    <a:pt x="5806" y="396"/>
                    <a:pt x="5563" y="426"/>
                    <a:pt x="5320" y="426"/>
                  </a:cubicBezTo>
                  <a:lnTo>
                    <a:pt x="5198" y="426"/>
                  </a:lnTo>
                  <a:cubicBezTo>
                    <a:pt x="5046" y="426"/>
                    <a:pt x="4864" y="426"/>
                    <a:pt x="4712" y="396"/>
                  </a:cubicBezTo>
                  <a:cubicBezTo>
                    <a:pt x="4377" y="396"/>
                    <a:pt x="4073" y="335"/>
                    <a:pt x="3769" y="274"/>
                  </a:cubicBezTo>
                  <a:cubicBezTo>
                    <a:pt x="3435" y="213"/>
                    <a:pt x="3070" y="183"/>
                    <a:pt x="2706" y="152"/>
                  </a:cubicBezTo>
                  <a:lnTo>
                    <a:pt x="2219" y="152"/>
                  </a:lnTo>
                  <a:cubicBezTo>
                    <a:pt x="1855" y="152"/>
                    <a:pt x="1520" y="152"/>
                    <a:pt x="1186" y="92"/>
                  </a:cubicBezTo>
                  <a:cubicBezTo>
                    <a:pt x="1064" y="61"/>
                    <a:pt x="943" y="31"/>
                    <a:pt x="821"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5"/>
            <p:cNvSpPr/>
            <p:nvPr/>
          </p:nvSpPr>
          <p:spPr>
            <a:xfrm>
              <a:off x="928100" y="2593543"/>
              <a:ext cx="435961" cy="567157"/>
            </a:xfrm>
            <a:custGeom>
              <a:rect b="b" l="l" r="r" t="t"/>
              <a:pathLst>
                <a:path extrusionOk="0" h="11430" w="8786">
                  <a:moveTo>
                    <a:pt x="1642" y="1"/>
                  </a:moveTo>
                  <a:cubicBezTo>
                    <a:pt x="1612" y="244"/>
                    <a:pt x="1551" y="487"/>
                    <a:pt x="1520" y="730"/>
                  </a:cubicBezTo>
                  <a:cubicBezTo>
                    <a:pt x="1490" y="852"/>
                    <a:pt x="1460" y="943"/>
                    <a:pt x="1460" y="1065"/>
                  </a:cubicBezTo>
                  <a:cubicBezTo>
                    <a:pt x="1460" y="1126"/>
                    <a:pt x="1429" y="1186"/>
                    <a:pt x="1429" y="1247"/>
                  </a:cubicBezTo>
                  <a:cubicBezTo>
                    <a:pt x="1399" y="1430"/>
                    <a:pt x="1369" y="1612"/>
                    <a:pt x="1338" y="1794"/>
                  </a:cubicBezTo>
                  <a:lnTo>
                    <a:pt x="1338" y="1855"/>
                  </a:lnTo>
                  <a:lnTo>
                    <a:pt x="244" y="1673"/>
                  </a:lnTo>
                  <a:cubicBezTo>
                    <a:pt x="213" y="1825"/>
                    <a:pt x="183" y="1977"/>
                    <a:pt x="153" y="2159"/>
                  </a:cubicBezTo>
                  <a:cubicBezTo>
                    <a:pt x="122" y="2189"/>
                    <a:pt x="122" y="2250"/>
                    <a:pt x="92" y="2281"/>
                  </a:cubicBezTo>
                  <a:cubicBezTo>
                    <a:pt x="61" y="2402"/>
                    <a:pt x="31" y="2493"/>
                    <a:pt x="1" y="2615"/>
                  </a:cubicBezTo>
                  <a:cubicBezTo>
                    <a:pt x="396" y="3040"/>
                    <a:pt x="791" y="3436"/>
                    <a:pt x="1217" y="3800"/>
                  </a:cubicBezTo>
                  <a:lnTo>
                    <a:pt x="1277" y="3861"/>
                  </a:lnTo>
                  <a:lnTo>
                    <a:pt x="1217" y="3922"/>
                  </a:lnTo>
                  <a:cubicBezTo>
                    <a:pt x="1095" y="4013"/>
                    <a:pt x="1034" y="4165"/>
                    <a:pt x="1034" y="4347"/>
                  </a:cubicBezTo>
                  <a:cubicBezTo>
                    <a:pt x="1065" y="4530"/>
                    <a:pt x="1186" y="4682"/>
                    <a:pt x="1338" y="4773"/>
                  </a:cubicBezTo>
                  <a:lnTo>
                    <a:pt x="1429" y="4803"/>
                  </a:lnTo>
                  <a:cubicBezTo>
                    <a:pt x="1490" y="4834"/>
                    <a:pt x="1581" y="4895"/>
                    <a:pt x="1642" y="4986"/>
                  </a:cubicBezTo>
                  <a:cubicBezTo>
                    <a:pt x="1764" y="5168"/>
                    <a:pt x="1612" y="5351"/>
                    <a:pt x="1490" y="5533"/>
                  </a:cubicBezTo>
                  <a:cubicBezTo>
                    <a:pt x="1460" y="5563"/>
                    <a:pt x="1429" y="5624"/>
                    <a:pt x="1369" y="5685"/>
                  </a:cubicBezTo>
                  <a:cubicBezTo>
                    <a:pt x="1308" y="5806"/>
                    <a:pt x="1277" y="5989"/>
                    <a:pt x="1338" y="6110"/>
                  </a:cubicBezTo>
                  <a:lnTo>
                    <a:pt x="1369" y="6202"/>
                  </a:lnTo>
                  <a:cubicBezTo>
                    <a:pt x="1399" y="6262"/>
                    <a:pt x="1429" y="6354"/>
                    <a:pt x="1429" y="6414"/>
                  </a:cubicBezTo>
                  <a:cubicBezTo>
                    <a:pt x="1429" y="6597"/>
                    <a:pt x="1308" y="6718"/>
                    <a:pt x="1186" y="6840"/>
                  </a:cubicBezTo>
                  <a:lnTo>
                    <a:pt x="1156" y="6870"/>
                  </a:lnTo>
                  <a:cubicBezTo>
                    <a:pt x="1065" y="6962"/>
                    <a:pt x="1004" y="7053"/>
                    <a:pt x="943" y="7144"/>
                  </a:cubicBezTo>
                  <a:cubicBezTo>
                    <a:pt x="913" y="7174"/>
                    <a:pt x="913" y="7235"/>
                    <a:pt x="882" y="7265"/>
                  </a:cubicBezTo>
                  <a:cubicBezTo>
                    <a:pt x="852" y="7326"/>
                    <a:pt x="821" y="7387"/>
                    <a:pt x="791" y="7478"/>
                  </a:cubicBezTo>
                  <a:cubicBezTo>
                    <a:pt x="761" y="7509"/>
                    <a:pt x="761" y="7569"/>
                    <a:pt x="730" y="7630"/>
                  </a:cubicBezTo>
                  <a:cubicBezTo>
                    <a:pt x="730" y="7691"/>
                    <a:pt x="700" y="7752"/>
                    <a:pt x="669" y="7843"/>
                  </a:cubicBezTo>
                  <a:cubicBezTo>
                    <a:pt x="669" y="7904"/>
                    <a:pt x="669" y="7965"/>
                    <a:pt x="639" y="8025"/>
                  </a:cubicBezTo>
                  <a:cubicBezTo>
                    <a:pt x="639" y="8086"/>
                    <a:pt x="609" y="8147"/>
                    <a:pt x="609" y="8238"/>
                  </a:cubicBezTo>
                  <a:cubicBezTo>
                    <a:pt x="973" y="8451"/>
                    <a:pt x="1308" y="8664"/>
                    <a:pt x="1612" y="8907"/>
                  </a:cubicBezTo>
                  <a:cubicBezTo>
                    <a:pt x="1733" y="8998"/>
                    <a:pt x="1855" y="9120"/>
                    <a:pt x="1976" y="9211"/>
                  </a:cubicBezTo>
                  <a:cubicBezTo>
                    <a:pt x="2432" y="9606"/>
                    <a:pt x="2888" y="10001"/>
                    <a:pt x="3496" y="10092"/>
                  </a:cubicBezTo>
                  <a:cubicBezTo>
                    <a:pt x="3618" y="10092"/>
                    <a:pt x="3709" y="10092"/>
                    <a:pt x="3800" y="10123"/>
                  </a:cubicBezTo>
                  <a:cubicBezTo>
                    <a:pt x="4013" y="10123"/>
                    <a:pt x="4165" y="10123"/>
                    <a:pt x="4499" y="10275"/>
                  </a:cubicBezTo>
                  <a:cubicBezTo>
                    <a:pt x="4712" y="10396"/>
                    <a:pt x="4955" y="10487"/>
                    <a:pt x="5168" y="10579"/>
                  </a:cubicBezTo>
                  <a:cubicBezTo>
                    <a:pt x="5594" y="10761"/>
                    <a:pt x="5989" y="10913"/>
                    <a:pt x="6384" y="11186"/>
                  </a:cubicBezTo>
                  <a:cubicBezTo>
                    <a:pt x="6667" y="11349"/>
                    <a:pt x="6897" y="11430"/>
                    <a:pt x="7136" y="11430"/>
                  </a:cubicBezTo>
                  <a:cubicBezTo>
                    <a:pt x="7255" y="11430"/>
                    <a:pt x="7377" y="11409"/>
                    <a:pt x="7508" y="11369"/>
                  </a:cubicBezTo>
                  <a:lnTo>
                    <a:pt x="7539" y="11369"/>
                  </a:lnTo>
                  <a:lnTo>
                    <a:pt x="7660" y="11399"/>
                  </a:lnTo>
                  <a:cubicBezTo>
                    <a:pt x="7721" y="10791"/>
                    <a:pt x="7782" y="10214"/>
                    <a:pt x="7843" y="9606"/>
                  </a:cubicBezTo>
                  <a:cubicBezTo>
                    <a:pt x="7843" y="9363"/>
                    <a:pt x="7873" y="9150"/>
                    <a:pt x="7904" y="8907"/>
                  </a:cubicBezTo>
                  <a:cubicBezTo>
                    <a:pt x="7995" y="8086"/>
                    <a:pt x="8086" y="7296"/>
                    <a:pt x="8177" y="6475"/>
                  </a:cubicBezTo>
                  <a:cubicBezTo>
                    <a:pt x="8177" y="6445"/>
                    <a:pt x="8177" y="6384"/>
                    <a:pt x="8177" y="6354"/>
                  </a:cubicBezTo>
                  <a:cubicBezTo>
                    <a:pt x="8268" y="5503"/>
                    <a:pt x="8390" y="4651"/>
                    <a:pt x="8481" y="3800"/>
                  </a:cubicBezTo>
                  <a:cubicBezTo>
                    <a:pt x="8512" y="3466"/>
                    <a:pt x="8572" y="3101"/>
                    <a:pt x="8603" y="2767"/>
                  </a:cubicBezTo>
                  <a:cubicBezTo>
                    <a:pt x="8663" y="2281"/>
                    <a:pt x="8724" y="1794"/>
                    <a:pt x="8785" y="1278"/>
                  </a:cubicBezTo>
                  <a:lnTo>
                    <a:pt x="8451" y="1278"/>
                  </a:lnTo>
                  <a:cubicBezTo>
                    <a:pt x="8299" y="1247"/>
                    <a:pt x="8177" y="1247"/>
                    <a:pt x="8056" y="1217"/>
                  </a:cubicBezTo>
                  <a:cubicBezTo>
                    <a:pt x="7904" y="1217"/>
                    <a:pt x="7752" y="1186"/>
                    <a:pt x="7600" y="1186"/>
                  </a:cubicBezTo>
                  <a:cubicBezTo>
                    <a:pt x="7478" y="1156"/>
                    <a:pt x="7326" y="1156"/>
                    <a:pt x="7204" y="1126"/>
                  </a:cubicBezTo>
                  <a:cubicBezTo>
                    <a:pt x="7053" y="1126"/>
                    <a:pt x="6870" y="1095"/>
                    <a:pt x="6688" y="1065"/>
                  </a:cubicBezTo>
                  <a:cubicBezTo>
                    <a:pt x="6566" y="1065"/>
                    <a:pt x="6445" y="1034"/>
                    <a:pt x="6323" y="1034"/>
                  </a:cubicBezTo>
                  <a:cubicBezTo>
                    <a:pt x="6141" y="1004"/>
                    <a:pt x="5928" y="974"/>
                    <a:pt x="5715" y="943"/>
                  </a:cubicBezTo>
                  <a:cubicBezTo>
                    <a:pt x="5624" y="913"/>
                    <a:pt x="5533" y="913"/>
                    <a:pt x="5411" y="882"/>
                  </a:cubicBezTo>
                  <a:cubicBezTo>
                    <a:pt x="5107" y="822"/>
                    <a:pt x="4803" y="791"/>
                    <a:pt x="4499" y="730"/>
                  </a:cubicBezTo>
                  <a:cubicBezTo>
                    <a:pt x="4378" y="700"/>
                    <a:pt x="4287" y="670"/>
                    <a:pt x="4195" y="639"/>
                  </a:cubicBezTo>
                  <a:cubicBezTo>
                    <a:pt x="3983" y="609"/>
                    <a:pt x="3770" y="578"/>
                    <a:pt x="3527" y="518"/>
                  </a:cubicBezTo>
                  <a:cubicBezTo>
                    <a:pt x="3405" y="487"/>
                    <a:pt x="3283" y="457"/>
                    <a:pt x="3162" y="426"/>
                  </a:cubicBezTo>
                  <a:cubicBezTo>
                    <a:pt x="2979" y="366"/>
                    <a:pt x="2767" y="335"/>
                    <a:pt x="2584" y="274"/>
                  </a:cubicBezTo>
                  <a:cubicBezTo>
                    <a:pt x="2463" y="244"/>
                    <a:pt x="2311" y="183"/>
                    <a:pt x="2189" y="153"/>
                  </a:cubicBezTo>
                  <a:cubicBezTo>
                    <a:pt x="2007" y="92"/>
                    <a:pt x="1824" y="62"/>
                    <a:pt x="164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5"/>
            <p:cNvSpPr/>
            <p:nvPr/>
          </p:nvSpPr>
          <p:spPr>
            <a:xfrm>
              <a:off x="1804398" y="2685589"/>
              <a:ext cx="625956" cy="348432"/>
            </a:xfrm>
            <a:custGeom>
              <a:rect b="b" l="l" r="r" t="t"/>
              <a:pathLst>
                <a:path extrusionOk="0" h="7022" w="12615">
                  <a:moveTo>
                    <a:pt x="1" y="0"/>
                  </a:moveTo>
                  <a:lnTo>
                    <a:pt x="1" y="1368"/>
                  </a:lnTo>
                  <a:lnTo>
                    <a:pt x="122" y="1368"/>
                  </a:lnTo>
                  <a:cubicBezTo>
                    <a:pt x="852" y="1429"/>
                    <a:pt x="1581" y="1520"/>
                    <a:pt x="2311" y="1611"/>
                  </a:cubicBezTo>
                  <a:lnTo>
                    <a:pt x="2463" y="1641"/>
                  </a:lnTo>
                  <a:cubicBezTo>
                    <a:pt x="2797" y="1672"/>
                    <a:pt x="3101" y="1733"/>
                    <a:pt x="3435" y="1763"/>
                  </a:cubicBezTo>
                  <a:cubicBezTo>
                    <a:pt x="3800" y="1854"/>
                    <a:pt x="4165" y="1915"/>
                    <a:pt x="4560" y="1976"/>
                  </a:cubicBezTo>
                  <a:lnTo>
                    <a:pt x="4590" y="2006"/>
                  </a:lnTo>
                  <a:lnTo>
                    <a:pt x="4590" y="2067"/>
                  </a:lnTo>
                  <a:cubicBezTo>
                    <a:pt x="4530" y="3070"/>
                    <a:pt x="4530" y="4073"/>
                    <a:pt x="4560" y="5107"/>
                  </a:cubicBezTo>
                  <a:cubicBezTo>
                    <a:pt x="4560" y="5319"/>
                    <a:pt x="4590" y="5532"/>
                    <a:pt x="4712" y="5684"/>
                  </a:cubicBezTo>
                  <a:cubicBezTo>
                    <a:pt x="4864" y="5836"/>
                    <a:pt x="5137" y="5836"/>
                    <a:pt x="5381" y="5836"/>
                  </a:cubicBezTo>
                  <a:lnTo>
                    <a:pt x="6657" y="5775"/>
                  </a:lnTo>
                  <a:lnTo>
                    <a:pt x="6809" y="5775"/>
                  </a:lnTo>
                  <a:cubicBezTo>
                    <a:pt x="6870" y="5806"/>
                    <a:pt x="6900" y="5806"/>
                    <a:pt x="6961" y="5836"/>
                  </a:cubicBezTo>
                  <a:cubicBezTo>
                    <a:pt x="7144" y="5927"/>
                    <a:pt x="7144" y="6170"/>
                    <a:pt x="7113" y="6353"/>
                  </a:cubicBezTo>
                  <a:cubicBezTo>
                    <a:pt x="7113" y="6444"/>
                    <a:pt x="7113" y="6505"/>
                    <a:pt x="7113" y="6565"/>
                  </a:cubicBezTo>
                  <a:cubicBezTo>
                    <a:pt x="7144" y="6717"/>
                    <a:pt x="7204" y="6839"/>
                    <a:pt x="7326" y="6930"/>
                  </a:cubicBezTo>
                  <a:cubicBezTo>
                    <a:pt x="7417" y="6991"/>
                    <a:pt x="7508" y="7021"/>
                    <a:pt x="7600" y="7021"/>
                  </a:cubicBezTo>
                  <a:lnTo>
                    <a:pt x="7691" y="7021"/>
                  </a:lnTo>
                  <a:cubicBezTo>
                    <a:pt x="7812" y="7021"/>
                    <a:pt x="7903" y="6961"/>
                    <a:pt x="7995" y="6900"/>
                  </a:cubicBezTo>
                  <a:cubicBezTo>
                    <a:pt x="8086" y="6869"/>
                    <a:pt x="8177" y="6809"/>
                    <a:pt x="8299" y="6778"/>
                  </a:cubicBezTo>
                  <a:cubicBezTo>
                    <a:pt x="8375" y="6763"/>
                    <a:pt x="8451" y="6755"/>
                    <a:pt x="8527" y="6755"/>
                  </a:cubicBezTo>
                  <a:cubicBezTo>
                    <a:pt x="8603" y="6755"/>
                    <a:pt x="8679" y="6763"/>
                    <a:pt x="8755" y="6778"/>
                  </a:cubicBezTo>
                  <a:lnTo>
                    <a:pt x="8998" y="6778"/>
                  </a:lnTo>
                  <a:cubicBezTo>
                    <a:pt x="9211" y="6778"/>
                    <a:pt x="9454" y="6687"/>
                    <a:pt x="9484" y="6505"/>
                  </a:cubicBezTo>
                  <a:lnTo>
                    <a:pt x="9514" y="6383"/>
                  </a:lnTo>
                  <a:lnTo>
                    <a:pt x="9606" y="6444"/>
                  </a:lnTo>
                  <a:cubicBezTo>
                    <a:pt x="9849" y="6687"/>
                    <a:pt x="10214" y="6687"/>
                    <a:pt x="10609" y="6687"/>
                  </a:cubicBezTo>
                  <a:cubicBezTo>
                    <a:pt x="10943" y="6687"/>
                    <a:pt x="11277" y="6687"/>
                    <a:pt x="11612" y="6657"/>
                  </a:cubicBezTo>
                  <a:cubicBezTo>
                    <a:pt x="11764" y="6657"/>
                    <a:pt x="11946" y="6626"/>
                    <a:pt x="12128" y="6596"/>
                  </a:cubicBezTo>
                  <a:cubicBezTo>
                    <a:pt x="12189" y="6565"/>
                    <a:pt x="12250" y="6565"/>
                    <a:pt x="12280" y="6565"/>
                  </a:cubicBezTo>
                  <a:cubicBezTo>
                    <a:pt x="12402" y="6535"/>
                    <a:pt x="12493" y="6505"/>
                    <a:pt x="12584" y="6474"/>
                  </a:cubicBezTo>
                  <a:cubicBezTo>
                    <a:pt x="12584" y="6322"/>
                    <a:pt x="12584" y="6140"/>
                    <a:pt x="12584" y="5958"/>
                  </a:cubicBezTo>
                  <a:cubicBezTo>
                    <a:pt x="12615" y="5775"/>
                    <a:pt x="12615" y="5562"/>
                    <a:pt x="12615" y="5380"/>
                  </a:cubicBezTo>
                  <a:cubicBezTo>
                    <a:pt x="12615" y="5167"/>
                    <a:pt x="12584" y="4955"/>
                    <a:pt x="12584" y="4742"/>
                  </a:cubicBezTo>
                  <a:cubicBezTo>
                    <a:pt x="12584" y="4590"/>
                    <a:pt x="12584" y="4438"/>
                    <a:pt x="12584" y="4255"/>
                  </a:cubicBezTo>
                  <a:cubicBezTo>
                    <a:pt x="12554" y="4043"/>
                    <a:pt x="12524" y="3860"/>
                    <a:pt x="12493" y="3648"/>
                  </a:cubicBezTo>
                  <a:cubicBezTo>
                    <a:pt x="12493" y="3465"/>
                    <a:pt x="12463" y="3313"/>
                    <a:pt x="12463" y="3161"/>
                  </a:cubicBezTo>
                  <a:cubicBezTo>
                    <a:pt x="12402" y="2796"/>
                    <a:pt x="12341" y="2432"/>
                    <a:pt x="12250" y="2067"/>
                  </a:cubicBezTo>
                  <a:lnTo>
                    <a:pt x="12250" y="2037"/>
                  </a:lnTo>
                  <a:cubicBezTo>
                    <a:pt x="12189" y="1793"/>
                    <a:pt x="12159" y="1550"/>
                    <a:pt x="12189" y="1307"/>
                  </a:cubicBezTo>
                  <a:cubicBezTo>
                    <a:pt x="12220" y="1246"/>
                    <a:pt x="12220" y="1216"/>
                    <a:pt x="12250" y="1155"/>
                  </a:cubicBezTo>
                  <a:lnTo>
                    <a:pt x="12280" y="1094"/>
                  </a:lnTo>
                  <a:lnTo>
                    <a:pt x="12311" y="1003"/>
                  </a:lnTo>
                  <a:cubicBezTo>
                    <a:pt x="12341" y="882"/>
                    <a:pt x="12341" y="730"/>
                    <a:pt x="12341" y="608"/>
                  </a:cubicBezTo>
                  <a:cubicBezTo>
                    <a:pt x="12341" y="517"/>
                    <a:pt x="12372" y="456"/>
                    <a:pt x="12372" y="365"/>
                  </a:cubicBezTo>
                  <a:cubicBezTo>
                    <a:pt x="12372" y="334"/>
                    <a:pt x="12372" y="304"/>
                    <a:pt x="12372" y="243"/>
                  </a:cubicBezTo>
                  <a:cubicBezTo>
                    <a:pt x="11916" y="274"/>
                    <a:pt x="11490" y="274"/>
                    <a:pt x="11034" y="274"/>
                  </a:cubicBezTo>
                  <a:lnTo>
                    <a:pt x="10791" y="274"/>
                  </a:lnTo>
                  <a:cubicBezTo>
                    <a:pt x="10335" y="304"/>
                    <a:pt x="9879" y="304"/>
                    <a:pt x="9454" y="304"/>
                  </a:cubicBezTo>
                  <a:lnTo>
                    <a:pt x="8299" y="304"/>
                  </a:lnTo>
                  <a:cubicBezTo>
                    <a:pt x="8086" y="304"/>
                    <a:pt x="7873" y="274"/>
                    <a:pt x="7660" y="274"/>
                  </a:cubicBezTo>
                  <a:lnTo>
                    <a:pt x="7478" y="274"/>
                  </a:lnTo>
                  <a:cubicBezTo>
                    <a:pt x="4742" y="243"/>
                    <a:pt x="2159" y="122"/>
                    <a:pt x="1"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5"/>
            <p:cNvSpPr/>
            <p:nvPr/>
          </p:nvSpPr>
          <p:spPr>
            <a:xfrm>
              <a:off x="1314247" y="2658397"/>
              <a:ext cx="487169" cy="526071"/>
            </a:xfrm>
            <a:custGeom>
              <a:rect b="b" l="l" r="r" t="t"/>
              <a:pathLst>
                <a:path extrusionOk="0" h="10602" w="9818">
                  <a:moveTo>
                    <a:pt x="1155" y="1"/>
                  </a:moveTo>
                  <a:cubicBezTo>
                    <a:pt x="1064" y="639"/>
                    <a:pt x="1003" y="1247"/>
                    <a:pt x="912" y="1855"/>
                  </a:cubicBezTo>
                  <a:cubicBezTo>
                    <a:pt x="881" y="2098"/>
                    <a:pt x="851" y="2311"/>
                    <a:pt x="821" y="2524"/>
                  </a:cubicBezTo>
                  <a:cubicBezTo>
                    <a:pt x="730" y="3253"/>
                    <a:pt x="669" y="4013"/>
                    <a:pt x="578" y="4743"/>
                  </a:cubicBezTo>
                  <a:cubicBezTo>
                    <a:pt x="578" y="4864"/>
                    <a:pt x="547" y="4955"/>
                    <a:pt x="547" y="5077"/>
                  </a:cubicBezTo>
                  <a:cubicBezTo>
                    <a:pt x="426" y="5928"/>
                    <a:pt x="334" y="6779"/>
                    <a:pt x="243" y="7630"/>
                  </a:cubicBezTo>
                  <a:cubicBezTo>
                    <a:pt x="243" y="7873"/>
                    <a:pt x="213" y="8086"/>
                    <a:pt x="182" y="8329"/>
                  </a:cubicBezTo>
                  <a:cubicBezTo>
                    <a:pt x="122" y="8937"/>
                    <a:pt x="61" y="9545"/>
                    <a:pt x="0" y="10123"/>
                  </a:cubicBezTo>
                  <a:lnTo>
                    <a:pt x="61" y="10153"/>
                  </a:lnTo>
                  <a:cubicBezTo>
                    <a:pt x="224" y="10189"/>
                    <a:pt x="397" y="10236"/>
                    <a:pt x="556" y="10236"/>
                  </a:cubicBezTo>
                  <a:cubicBezTo>
                    <a:pt x="664" y="10236"/>
                    <a:pt x="765" y="10215"/>
                    <a:pt x="851" y="10153"/>
                  </a:cubicBezTo>
                  <a:cubicBezTo>
                    <a:pt x="942" y="10092"/>
                    <a:pt x="973" y="10001"/>
                    <a:pt x="1033" y="9910"/>
                  </a:cubicBezTo>
                  <a:cubicBezTo>
                    <a:pt x="1064" y="9788"/>
                    <a:pt x="1125" y="9697"/>
                    <a:pt x="1216" y="9636"/>
                  </a:cubicBezTo>
                  <a:cubicBezTo>
                    <a:pt x="1292" y="9593"/>
                    <a:pt x="1377" y="9576"/>
                    <a:pt x="1465" y="9576"/>
                  </a:cubicBezTo>
                  <a:cubicBezTo>
                    <a:pt x="1621" y="9576"/>
                    <a:pt x="1790" y="9628"/>
                    <a:pt x="1945" y="9667"/>
                  </a:cubicBezTo>
                  <a:cubicBezTo>
                    <a:pt x="2067" y="9728"/>
                    <a:pt x="2188" y="9758"/>
                    <a:pt x="2280" y="9758"/>
                  </a:cubicBezTo>
                  <a:cubicBezTo>
                    <a:pt x="2553" y="9758"/>
                    <a:pt x="2857" y="9728"/>
                    <a:pt x="3252" y="9667"/>
                  </a:cubicBezTo>
                  <a:lnTo>
                    <a:pt x="3283" y="9667"/>
                  </a:lnTo>
                  <a:cubicBezTo>
                    <a:pt x="3587" y="9788"/>
                    <a:pt x="3799" y="10001"/>
                    <a:pt x="3982" y="10183"/>
                  </a:cubicBezTo>
                  <a:cubicBezTo>
                    <a:pt x="4134" y="10214"/>
                    <a:pt x="4286" y="10244"/>
                    <a:pt x="4438" y="10275"/>
                  </a:cubicBezTo>
                  <a:cubicBezTo>
                    <a:pt x="4529" y="10275"/>
                    <a:pt x="4590" y="10305"/>
                    <a:pt x="4681" y="10305"/>
                  </a:cubicBezTo>
                  <a:cubicBezTo>
                    <a:pt x="4833" y="10335"/>
                    <a:pt x="4985" y="10366"/>
                    <a:pt x="5137" y="10366"/>
                  </a:cubicBezTo>
                  <a:cubicBezTo>
                    <a:pt x="5228" y="10396"/>
                    <a:pt x="5319" y="10396"/>
                    <a:pt x="5380" y="10427"/>
                  </a:cubicBezTo>
                  <a:cubicBezTo>
                    <a:pt x="5562" y="10427"/>
                    <a:pt x="5714" y="10457"/>
                    <a:pt x="5897" y="10487"/>
                  </a:cubicBezTo>
                  <a:lnTo>
                    <a:pt x="6079" y="10487"/>
                  </a:lnTo>
                  <a:cubicBezTo>
                    <a:pt x="6292" y="10518"/>
                    <a:pt x="6505" y="10548"/>
                    <a:pt x="6687" y="10548"/>
                  </a:cubicBezTo>
                  <a:lnTo>
                    <a:pt x="6809" y="10548"/>
                  </a:lnTo>
                  <a:cubicBezTo>
                    <a:pt x="7021" y="10579"/>
                    <a:pt x="7234" y="10579"/>
                    <a:pt x="7447" y="10579"/>
                  </a:cubicBezTo>
                  <a:lnTo>
                    <a:pt x="7508" y="10579"/>
                  </a:lnTo>
                  <a:cubicBezTo>
                    <a:pt x="7736" y="10594"/>
                    <a:pt x="7971" y="10601"/>
                    <a:pt x="8207" y="10601"/>
                  </a:cubicBezTo>
                  <a:cubicBezTo>
                    <a:pt x="8442" y="10601"/>
                    <a:pt x="8678" y="10594"/>
                    <a:pt x="8906" y="10579"/>
                  </a:cubicBezTo>
                  <a:lnTo>
                    <a:pt x="8936" y="10579"/>
                  </a:lnTo>
                  <a:cubicBezTo>
                    <a:pt x="9149" y="10548"/>
                    <a:pt x="9392" y="10548"/>
                    <a:pt x="9635" y="10518"/>
                  </a:cubicBezTo>
                  <a:cubicBezTo>
                    <a:pt x="9575" y="10183"/>
                    <a:pt x="9514" y="9819"/>
                    <a:pt x="9453" y="9484"/>
                  </a:cubicBezTo>
                  <a:cubicBezTo>
                    <a:pt x="9453" y="9363"/>
                    <a:pt x="9453" y="9241"/>
                    <a:pt x="9423" y="9150"/>
                  </a:cubicBezTo>
                  <a:cubicBezTo>
                    <a:pt x="9392" y="8907"/>
                    <a:pt x="9362" y="8664"/>
                    <a:pt x="9331" y="8390"/>
                  </a:cubicBezTo>
                  <a:cubicBezTo>
                    <a:pt x="9331" y="8269"/>
                    <a:pt x="9331" y="8147"/>
                    <a:pt x="9331" y="7995"/>
                  </a:cubicBezTo>
                  <a:cubicBezTo>
                    <a:pt x="9301" y="7782"/>
                    <a:pt x="9301" y="7569"/>
                    <a:pt x="9271" y="7326"/>
                  </a:cubicBezTo>
                  <a:cubicBezTo>
                    <a:pt x="9271" y="7174"/>
                    <a:pt x="9271" y="7053"/>
                    <a:pt x="9271" y="6901"/>
                  </a:cubicBezTo>
                  <a:cubicBezTo>
                    <a:pt x="9271" y="6688"/>
                    <a:pt x="9271" y="6475"/>
                    <a:pt x="9271" y="6262"/>
                  </a:cubicBezTo>
                  <a:cubicBezTo>
                    <a:pt x="9301" y="6110"/>
                    <a:pt x="9301" y="5958"/>
                    <a:pt x="9301" y="5806"/>
                  </a:cubicBezTo>
                  <a:cubicBezTo>
                    <a:pt x="9301" y="5594"/>
                    <a:pt x="9331" y="5381"/>
                    <a:pt x="9331" y="5199"/>
                  </a:cubicBezTo>
                  <a:cubicBezTo>
                    <a:pt x="9362" y="5016"/>
                    <a:pt x="9362" y="4864"/>
                    <a:pt x="9392" y="4712"/>
                  </a:cubicBezTo>
                  <a:cubicBezTo>
                    <a:pt x="9392" y="4499"/>
                    <a:pt x="9423" y="4317"/>
                    <a:pt x="9453" y="4104"/>
                  </a:cubicBezTo>
                  <a:cubicBezTo>
                    <a:pt x="9483" y="3952"/>
                    <a:pt x="9514" y="3800"/>
                    <a:pt x="9514" y="3618"/>
                  </a:cubicBezTo>
                  <a:cubicBezTo>
                    <a:pt x="9544" y="3436"/>
                    <a:pt x="9575" y="3253"/>
                    <a:pt x="9605" y="3071"/>
                  </a:cubicBezTo>
                  <a:cubicBezTo>
                    <a:pt x="9635" y="2889"/>
                    <a:pt x="9696" y="2737"/>
                    <a:pt x="9727" y="2554"/>
                  </a:cubicBezTo>
                  <a:cubicBezTo>
                    <a:pt x="9757" y="2402"/>
                    <a:pt x="9787" y="2220"/>
                    <a:pt x="9818" y="2037"/>
                  </a:cubicBezTo>
                  <a:lnTo>
                    <a:pt x="9757" y="2037"/>
                  </a:lnTo>
                  <a:lnTo>
                    <a:pt x="9757" y="548"/>
                  </a:lnTo>
                  <a:lnTo>
                    <a:pt x="9727" y="548"/>
                  </a:lnTo>
                  <a:cubicBezTo>
                    <a:pt x="9301" y="518"/>
                    <a:pt x="8906" y="518"/>
                    <a:pt x="8511" y="487"/>
                  </a:cubicBezTo>
                  <a:cubicBezTo>
                    <a:pt x="8389" y="487"/>
                    <a:pt x="8298" y="487"/>
                    <a:pt x="8237" y="457"/>
                  </a:cubicBezTo>
                  <a:cubicBezTo>
                    <a:pt x="7842" y="457"/>
                    <a:pt x="7447" y="426"/>
                    <a:pt x="7021" y="396"/>
                  </a:cubicBezTo>
                  <a:lnTo>
                    <a:pt x="6778" y="396"/>
                  </a:lnTo>
                  <a:cubicBezTo>
                    <a:pt x="6444" y="366"/>
                    <a:pt x="6140" y="335"/>
                    <a:pt x="5806" y="335"/>
                  </a:cubicBezTo>
                  <a:cubicBezTo>
                    <a:pt x="5684" y="305"/>
                    <a:pt x="5562" y="305"/>
                    <a:pt x="5441" y="305"/>
                  </a:cubicBezTo>
                  <a:cubicBezTo>
                    <a:pt x="5076" y="274"/>
                    <a:pt x="4711" y="244"/>
                    <a:pt x="4347" y="244"/>
                  </a:cubicBezTo>
                  <a:cubicBezTo>
                    <a:pt x="4043" y="214"/>
                    <a:pt x="3769" y="183"/>
                    <a:pt x="3496" y="183"/>
                  </a:cubicBezTo>
                  <a:cubicBezTo>
                    <a:pt x="3374" y="183"/>
                    <a:pt x="3283" y="153"/>
                    <a:pt x="3161" y="153"/>
                  </a:cubicBezTo>
                  <a:cubicBezTo>
                    <a:pt x="3009" y="153"/>
                    <a:pt x="2857" y="123"/>
                    <a:pt x="2705" y="123"/>
                  </a:cubicBezTo>
                  <a:cubicBezTo>
                    <a:pt x="2584" y="123"/>
                    <a:pt x="2462" y="92"/>
                    <a:pt x="2310" y="92"/>
                  </a:cubicBezTo>
                  <a:cubicBezTo>
                    <a:pt x="2188" y="92"/>
                    <a:pt x="2037" y="92"/>
                    <a:pt x="1915" y="62"/>
                  </a:cubicBezTo>
                  <a:cubicBezTo>
                    <a:pt x="1763" y="62"/>
                    <a:pt x="1611" y="31"/>
                    <a:pt x="1459" y="31"/>
                  </a:cubicBezTo>
                  <a:cubicBezTo>
                    <a:pt x="1337" y="31"/>
                    <a:pt x="1246" y="1"/>
                    <a:pt x="115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5"/>
            <p:cNvSpPr/>
            <p:nvPr/>
          </p:nvSpPr>
          <p:spPr>
            <a:xfrm>
              <a:off x="1520866" y="2760963"/>
              <a:ext cx="984907" cy="962380"/>
            </a:xfrm>
            <a:custGeom>
              <a:rect b="b" l="l" r="r" t="t"/>
              <a:pathLst>
                <a:path extrusionOk="0" h="19395" w="19849">
                  <a:moveTo>
                    <a:pt x="5806" y="1"/>
                  </a:moveTo>
                  <a:cubicBezTo>
                    <a:pt x="5745" y="153"/>
                    <a:pt x="5715" y="335"/>
                    <a:pt x="5684" y="518"/>
                  </a:cubicBezTo>
                  <a:cubicBezTo>
                    <a:pt x="5654" y="670"/>
                    <a:pt x="5623" y="852"/>
                    <a:pt x="5593" y="1004"/>
                  </a:cubicBezTo>
                  <a:cubicBezTo>
                    <a:pt x="5563" y="1186"/>
                    <a:pt x="5532" y="1399"/>
                    <a:pt x="5502" y="1581"/>
                  </a:cubicBezTo>
                  <a:cubicBezTo>
                    <a:pt x="5471" y="1733"/>
                    <a:pt x="5441" y="1916"/>
                    <a:pt x="5411" y="2068"/>
                  </a:cubicBezTo>
                  <a:cubicBezTo>
                    <a:pt x="5380" y="2250"/>
                    <a:pt x="5380" y="2463"/>
                    <a:pt x="5350" y="2645"/>
                  </a:cubicBezTo>
                  <a:cubicBezTo>
                    <a:pt x="5350" y="2828"/>
                    <a:pt x="5319" y="2980"/>
                    <a:pt x="5319" y="3132"/>
                  </a:cubicBezTo>
                  <a:cubicBezTo>
                    <a:pt x="5289" y="3344"/>
                    <a:pt x="5289" y="3557"/>
                    <a:pt x="5289" y="3739"/>
                  </a:cubicBezTo>
                  <a:cubicBezTo>
                    <a:pt x="5259" y="3891"/>
                    <a:pt x="5259" y="4074"/>
                    <a:pt x="5259" y="4226"/>
                  </a:cubicBezTo>
                  <a:cubicBezTo>
                    <a:pt x="5259" y="4439"/>
                    <a:pt x="5259" y="4651"/>
                    <a:pt x="5259" y="4864"/>
                  </a:cubicBezTo>
                  <a:cubicBezTo>
                    <a:pt x="5259" y="4986"/>
                    <a:pt x="5259" y="5138"/>
                    <a:pt x="5259" y="5290"/>
                  </a:cubicBezTo>
                  <a:cubicBezTo>
                    <a:pt x="5259" y="5533"/>
                    <a:pt x="5289" y="5746"/>
                    <a:pt x="5289" y="5958"/>
                  </a:cubicBezTo>
                  <a:cubicBezTo>
                    <a:pt x="5319" y="6080"/>
                    <a:pt x="5319" y="6232"/>
                    <a:pt x="5319" y="6384"/>
                  </a:cubicBezTo>
                  <a:cubicBezTo>
                    <a:pt x="5350" y="6627"/>
                    <a:pt x="5380" y="6870"/>
                    <a:pt x="5411" y="7113"/>
                  </a:cubicBezTo>
                  <a:cubicBezTo>
                    <a:pt x="5411" y="7235"/>
                    <a:pt x="5441" y="7326"/>
                    <a:pt x="5441" y="7448"/>
                  </a:cubicBezTo>
                  <a:cubicBezTo>
                    <a:pt x="5502" y="7812"/>
                    <a:pt x="5563" y="8147"/>
                    <a:pt x="5623" y="8512"/>
                  </a:cubicBezTo>
                  <a:lnTo>
                    <a:pt x="5654" y="8572"/>
                  </a:lnTo>
                  <a:lnTo>
                    <a:pt x="5563" y="8572"/>
                  </a:lnTo>
                  <a:cubicBezTo>
                    <a:pt x="5319" y="8603"/>
                    <a:pt x="5046" y="8633"/>
                    <a:pt x="4772" y="8633"/>
                  </a:cubicBezTo>
                  <a:lnTo>
                    <a:pt x="4529" y="8633"/>
                  </a:lnTo>
                  <a:cubicBezTo>
                    <a:pt x="4347" y="8633"/>
                    <a:pt x="4164" y="8664"/>
                    <a:pt x="3982" y="8664"/>
                  </a:cubicBezTo>
                  <a:lnTo>
                    <a:pt x="3739" y="8664"/>
                  </a:lnTo>
                  <a:cubicBezTo>
                    <a:pt x="3465" y="8664"/>
                    <a:pt x="3192" y="8633"/>
                    <a:pt x="2949" y="8633"/>
                  </a:cubicBezTo>
                  <a:lnTo>
                    <a:pt x="2827" y="8633"/>
                  </a:lnTo>
                  <a:cubicBezTo>
                    <a:pt x="2523" y="8603"/>
                    <a:pt x="2219" y="8572"/>
                    <a:pt x="1915" y="8542"/>
                  </a:cubicBezTo>
                  <a:cubicBezTo>
                    <a:pt x="1854" y="8542"/>
                    <a:pt x="1763" y="8542"/>
                    <a:pt x="1702" y="8512"/>
                  </a:cubicBezTo>
                  <a:cubicBezTo>
                    <a:pt x="1429" y="8512"/>
                    <a:pt x="1186" y="8451"/>
                    <a:pt x="912" y="8420"/>
                  </a:cubicBezTo>
                  <a:cubicBezTo>
                    <a:pt x="882" y="8420"/>
                    <a:pt x="821" y="8420"/>
                    <a:pt x="760" y="8390"/>
                  </a:cubicBezTo>
                  <a:cubicBezTo>
                    <a:pt x="517" y="8360"/>
                    <a:pt x="243" y="8329"/>
                    <a:pt x="0" y="8268"/>
                  </a:cubicBezTo>
                  <a:lnTo>
                    <a:pt x="0" y="8268"/>
                  </a:lnTo>
                  <a:lnTo>
                    <a:pt x="61" y="8329"/>
                  </a:lnTo>
                  <a:cubicBezTo>
                    <a:pt x="152" y="8420"/>
                    <a:pt x="243" y="8512"/>
                    <a:pt x="335" y="8633"/>
                  </a:cubicBezTo>
                  <a:cubicBezTo>
                    <a:pt x="487" y="8755"/>
                    <a:pt x="639" y="8907"/>
                    <a:pt x="791" y="9028"/>
                  </a:cubicBezTo>
                  <a:cubicBezTo>
                    <a:pt x="1094" y="9271"/>
                    <a:pt x="1398" y="9515"/>
                    <a:pt x="1642" y="9849"/>
                  </a:cubicBezTo>
                  <a:cubicBezTo>
                    <a:pt x="1854" y="10153"/>
                    <a:pt x="2037" y="10457"/>
                    <a:pt x="2098" y="10761"/>
                  </a:cubicBezTo>
                  <a:cubicBezTo>
                    <a:pt x="2128" y="10913"/>
                    <a:pt x="2037" y="11095"/>
                    <a:pt x="2006" y="11247"/>
                  </a:cubicBezTo>
                  <a:cubicBezTo>
                    <a:pt x="1946" y="11338"/>
                    <a:pt x="1915" y="11430"/>
                    <a:pt x="1915" y="11490"/>
                  </a:cubicBezTo>
                  <a:cubicBezTo>
                    <a:pt x="1976" y="11794"/>
                    <a:pt x="2310" y="12098"/>
                    <a:pt x="2645" y="12402"/>
                  </a:cubicBezTo>
                  <a:cubicBezTo>
                    <a:pt x="2918" y="12615"/>
                    <a:pt x="3161" y="12858"/>
                    <a:pt x="3313" y="13101"/>
                  </a:cubicBezTo>
                  <a:cubicBezTo>
                    <a:pt x="3506" y="13166"/>
                    <a:pt x="3667" y="13194"/>
                    <a:pt x="3805" y="13194"/>
                  </a:cubicBezTo>
                  <a:cubicBezTo>
                    <a:pt x="4189" y="13194"/>
                    <a:pt x="4397" y="12975"/>
                    <a:pt x="4620" y="12706"/>
                  </a:cubicBezTo>
                  <a:cubicBezTo>
                    <a:pt x="4833" y="12463"/>
                    <a:pt x="5076" y="12220"/>
                    <a:pt x="5471" y="12098"/>
                  </a:cubicBezTo>
                  <a:cubicBezTo>
                    <a:pt x="5664" y="12044"/>
                    <a:pt x="5843" y="12019"/>
                    <a:pt x="6011" y="12019"/>
                  </a:cubicBezTo>
                  <a:cubicBezTo>
                    <a:pt x="7061" y="12019"/>
                    <a:pt x="7657" y="13000"/>
                    <a:pt x="8207" y="13892"/>
                  </a:cubicBezTo>
                  <a:cubicBezTo>
                    <a:pt x="8268" y="14013"/>
                    <a:pt x="8359" y="14135"/>
                    <a:pt x="8420" y="14256"/>
                  </a:cubicBezTo>
                  <a:cubicBezTo>
                    <a:pt x="8541" y="14439"/>
                    <a:pt x="8602" y="14651"/>
                    <a:pt x="8663" y="14864"/>
                  </a:cubicBezTo>
                  <a:cubicBezTo>
                    <a:pt x="8724" y="15138"/>
                    <a:pt x="8815" y="15381"/>
                    <a:pt x="8967" y="15563"/>
                  </a:cubicBezTo>
                  <a:cubicBezTo>
                    <a:pt x="9058" y="15655"/>
                    <a:pt x="9149" y="15715"/>
                    <a:pt x="9241" y="15776"/>
                  </a:cubicBezTo>
                  <a:cubicBezTo>
                    <a:pt x="9362" y="15867"/>
                    <a:pt x="9484" y="15959"/>
                    <a:pt x="9575" y="16110"/>
                  </a:cubicBezTo>
                  <a:cubicBezTo>
                    <a:pt x="9666" y="16293"/>
                    <a:pt x="9666" y="16506"/>
                    <a:pt x="9636" y="16688"/>
                  </a:cubicBezTo>
                  <a:cubicBezTo>
                    <a:pt x="9636" y="16810"/>
                    <a:pt x="9636" y="16931"/>
                    <a:pt x="9636" y="17022"/>
                  </a:cubicBezTo>
                  <a:cubicBezTo>
                    <a:pt x="9727" y="17478"/>
                    <a:pt x="9788" y="17782"/>
                    <a:pt x="10061" y="18025"/>
                  </a:cubicBezTo>
                  <a:cubicBezTo>
                    <a:pt x="10304" y="18208"/>
                    <a:pt x="10700" y="18481"/>
                    <a:pt x="10973" y="18603"/>
                  </a:cubicBezTo>
                  <a:cubicBezTo>
                    <a:pt x="11186" y="18725"/>
                    <a:pt x="11368" y="18725"/>
                    <a:pt x="11581" y="18725"/>
                  </a:cubicBezTo>
                  <a:lnTo>
                    <a:pt x="12007" y="18725"/>
                  </a:lnTo>
                  <a:cubicBezTo>
                    <a:pt x="12128" y="18755"/>
                    <a:pt x="12219" y="18785"/>
                    <a:pt x="12341" y="18846"/>
                  </a:cubicBezTo>
                  <a:cubicBezTo>
                    <a:pt x="12462" y="18876"/>
                    <a:pt x="12584" y="18937"/>
                    <a:pt x="12736" y="18937"/>
                  </a:cubicBezTo>
                  <a:cubicBezTo>
                    <a:pt x="12827" y="18937"/>
                    <a:pt x="12918" y="18907"/>
                    <a:pt x="13040" y="18907"/>
                  </a:cubicBezTo>
                  <a:cubicBezTo>
                    <a:pt x="13101" y="18876"/>
                    <a:pt x="13192" y="18876"/>
                    <a:pt x="13283" y="18876"/>
                  </a:cubicBezTo>
                  <a:cubicBezTo>
                    <a:pt x="13374" y="18876"/>
                    <a:pt x="13435" y="18876"/>
                    <a:pt x="13526" y="18907"/>
                  </a:cubicBezTo>
                  <a:cubicBezTo>
                    <a:pt x="13648" y="18937"/>
                    <a:pt x="13800" y="19059"/>
                    <a:pt x="13952" y="19150"/>
                  </a:cubicBezTo>
                  <a:cubicBezTo>
                    <a:pt x="14125" y="19280"/>
                    <a:pt x="14283" y="19395"/>
                    <a:pt x="14459" y="19395"/>
                  </a:cubicBezTo>
                  <a:cubicBezTo>
                    <a:pt x="14529" y="19395"/>
                    <a:pt x="14603" y="19376"/>
                    <a:pt x="14681" y="19332"/>
                  </a:cubicBezTo>
                  <a:cubicBezTo>
                    <a:pt x="14651" y="19241"/>
                    <a:pt x="14621" y="19180"/>
                    <a:pt x="14590" y="19089"/>
                  </a:cubicBezTo>
                  <a:cubicBezTo>
                    <a:pt x="14529" y="18876"/>
                    <a:pt x="14469" y="18603"/>
                    <a:pt x="14377" y="18481"/>
                  </a:cubicBezTo>
                  <a:cubicBezTo>
                    <a:pt x="14317" y="18360"/>
                    <a:pt x="14165" y="18269"/>
                    <a:pt x="14013" y="18177"/>
                  </a:cubicBezTo>
                  <a:cubicBezTo>
                    <a:pt x="13769" y="18025"/>
                    <a:pt x="13496" y="17873"/>
                    <a:pt x="13617" y="17478"/>
                  </a:cubicBezTo>
                  <a:cubicBezTo>
                    <a:pt x="13648" y="17326"/>
                    <a:pt x="13800" y="17266"/>
                    <a:pt x="13891" y="17235"/>
                  </a:cubicBezTo>
                  <a:cubicBezTo>
                    <a:pt x="13982" y="17174"/>
                    <a:pt x="14043" y="17144"/>
                    <a:pt x="14073" y="17083"/>
                  </a:cubicBezTo>
                  <a:cubicBezTo>
                    <a:pt x="14073" y="16992"/>
                    <a:pt x="14043" y="16931"/>
                    <a:pt x="13952" y="16870"/>
                  </a:cubicBezTo>
                  <a:cubicBezTo>
                    <a:pt x="13921" y="16810"/>
                    <a:pt x="13861" y="16749"/>
                    <a:pt x="13830" y="16658"/>
                  </a:cubicBezTo>
                  <a:cubicBezTo>
                    <a:pt x="13678" y="16232"/>
                    <a:pt x="13800" y="16110"/>
                    <a:pt x="14013" y="15989"/>
                  </a:cubicBezTo>
                  <a:cubicBezTo>
                    <a:pt x="14104" y="15928"/>
                    <a:pt x="14225" y="15837"/>
                    <a:pt x="14347" y="15685"/>
                  </a:cubicBezTo>
                  <a:cubicBezTo>
                    <a:pt x="14408" y="15563"/>
                    <a:pt x="14499" y="15472"/>
                    <a:pt x="14621" y="15411"/>
                  </a:cubicBezTo>
                  <a:cubicBezTo>
                    <a:pt x="14712" y="15320"/>
                    <a:pt x="14803" y="15259"/>
                    <a:pt x="14833" y="15168"/>
                  </a:cubicBezTo>
                  <a:cubicBezTo>
                    <a:pt x="14864" y="15077"/>
                    <a:pt x="14864" y="15016"/>
                    <a:pt x="14864" y="14895"/>
                  </a:cubicBezTo>
                  <a:cubicBezTo>
                    <a:pt x="14864" y="14803"/>
                    <a:pt x="14864" y="14712"/>
                    <a:pt x="14894" y="14591"/>
                  </a:cubicBezTo>
                  <a:cubicBezTo>
                    <a:pt x="15026" y="14344"/>
                    <a:pt x="15175" y="14266"/>
                    <a:pt x="15337" y="14266"/>
                  </a:cubicBezTo>
                  <a:cubicBezTo>
                    <a:pt x="15475" y="14266"/>
                    <a:pt x="15622" y="14322"/>
                    <a:pt x="15776" y="14378"/>
                  </a:cubicBezTo>
                  <a:cubicBezTo>
                    <a:pt x="15867" y="14408"/>
                    <a:pt x="16019" y="14469"/>
                    <a:pt x="16140" y="14469"/>
                  </a:cubicBezTo>
                  <a:cubicBezTo>
                    <a:pt x="16193" y="14476"/>
                    <a:pt x="16243" y="14479"/>
                    <a:pt x="16291" y="14479"/>
                  </a:cubicBezTo>
                  <a:cubicBezTo>
                    <a:pt x="17073" y="14479"/>
                    <a:pt x="17242" y="13576"/>
                    <a:pt x="17356" y="12889"/>
                  </a:cubicBezTo>
                  <a:lnTo>
                    <a:pt x="17387" y="12706"/>
                  </a:lnTo>
                  <a:lnTo>
                    <a:pt x="17447" y="12737"/>
                  </a:lnTo>
                  <a:cubicBezTo>
                    <a:pt x="17599" y="12767"/>
                    <a:pt x="17782" y="12858"/>
                    <a:pt x="17964" y="12980"/>
                  </a:cubicBezTo>
                  <a:cubicBezTo>
                    <a:pt x="18207" y="13132"/>
                    <a:pt x="18511" y="13284"/>
                    <a:pt x="18633" y="13284"/>
                  </a:cubicBezTo>
                  <a:cubicBezTo>
                    <a:pt x="18785" y="13284"/>
                    <a:pt x="18876" y="13162"/>
                    <a:pt x="18998" y="13041"/>
                  </a:cubicBezTo>
                  <a:cubicBezTo>
                    <a:pt x="19089" y="12949"/>
                    <a:pt x="19180" y="12828"/>
                    <a:pt x="19301" y="12797"/>
                  </a:cubicBezTo>
                  <a:cubicBezTo>
                    <a:pt x="19366" y="12776"/>
                    <a:pt x="19430" y="12754"/>
                    <a:pt x="19506" y="12754"/>
                  </a:cubicBezTo>
                  <a:cubicBezTo>
                    <a:pt x="19537" y="12754"/>
                    <a:pt x="19570" y="12758"/>
                    <a:pt x="19605" y="12767"/>
                  </a:cubicBezTo>
                  <a:cubicBezTo>
                    <a:pt x="19575" y="12706"/>
                    <a:pt x="19575" y="12676"/>
                    <a:pt x="19575" y="12615"/>
                  </a:cubicBezTo>
                  <a:cubicBezTo>
                    <a:pt x="19545" y="12554"/>
                    <a:pt x="19545" y="12493"/>
                    <a:pt x="19545" y="12433"/>
                  </a:cubicBezTo>
                  <a:cubicBezTo>
                    <a:pt x="19514" y="12372"/>
                    <a:pt x="19514" y="12281"/>
                    <a:pt x="19484" y="12189"/>
                  </a:cubicBezTo>
                  <a:cubicBezTo>
                    <a:pt x="19484" y="12159"/>
                    <a:pt x="19484" y="12098"/>
                    <a:pt x="19453" y="12037"/>
                  </a:cubicBezTo>
                  <a:cubicBezTo>
                    <a:pt x="19453" y="11946"/>
                    <a:pt x="19453" y="11855"/>
                    <a:pt x="19453" y="11764"/>
                  </a:cubicBezTo>
                  <a:cubicBezTo>
                    <a:pt x="19453" y="11734"/>
                    <a:pt x="19453" y="11673"/>
                    <a:pt x="19453" y="11642"/>
                  </a:cubicBezTo>
                  <a:cubicBezTo>
                    <a:pt x="19453" y="11490"/>
                    <a:pt x="19453" y="11369"/>
                    <a:pt x="19484" y="11217"/>
                  </a:cubicBezTo>
                  <a:cubicBezTo>
                    <a:pt x="19514" y="11065"/>
                    <a:pt x="19575" y="10882"/>
                    <a:pt x="19636" y="10730"/>
                  </a:cubicBezTo>
                  <a:cubicBezTo>
                    <a:pt x="19697" y="10548"/>
                    <a:pt x="19757" y="10366"/>
                    <a:pt x="19788" y="10183"/>
                  </a:cubicBezTo>
                  <a:cubicBezTo>
                    <a:pt x="19849" y="9849"/>
                    <a:pt x="19788" y="9454"/>
                    <a:pt x="19514" y="9241"/>
                  </a:cubicBezTo>
                  <a:cubicBezTo>
                    <a:pt x="19484" y="9211"/>
                    <a:pt x="19423" y="9180"/>
                    <a:pt x="19393" y="9150"/>
                  </a:cubicBezTo>
                  <a:cubicBezTo>
                    <a:pt x="19241" y="9059"/>
                    <a:pt x="19089" y="8937"/>
                    <a:pt x="19058" y="8785"/>
                  </a:cubicBezTo>
                  <a:cubicBezTo>
                    <a:pt x="19058" y="8694"/>
                    <a:pt x="19089" y="8603"/>
                    <a:pt x="19119" y="8512"/>
                  </a:cubicBezTo>
                  <a:lnTo>
                    <a:pt x="19150" y="8420"/>
                  </a:lnTo>
                  <a:cubicBezTo>
                    <a:pt x="19210" y="8177"/>
                    <a:pt x="19058" y="7873"/>
                    <a:pt x="18906" y="7600"/>
                  </a:cubicBezTo>
                  <a:cubicBezTo>
                    <a:pt x="18754" y="7265"/>
                    <a:pt x="18572" y="6931"/>
                    <a:pt x="18785" y="6627"/>
                  </a:cubicBezTo>
                  <a:cubicBezTo>
                    <a:pt x="18815" y="6566"/>
                    <a:pt x="18876" y="6505"/>
                    <a:pt x="18906" y="6475"/>
                  </a:cubicBezTo>
                  <a:lnTo>
                    <a:pt x="18937" y="6445"/>
                  </a:lnTo>
                  <a:lnTo>
                    <a:pt x="19028" y="6354"/>
                  </a:lnTo>
                  <a:cubicBezTo>
                    <a:pt x="19119" y="6202"/>
                    <a:pt x="19089" y="6019"/>
                    <a:pt x="19089" y="5867"/>
                  </a:cubicBezTo>
                  <a:cubicBezTo>
                    <a:pt x="19089" y="5685"/>
                    <a:pt x="19089" y="5472"/>
                    <a:pt x="19210" y="5350"/>
                  </a:cubicBezTo>
                  <a:cubicBezTo>
                    <a:pt x="19089" y="5320"/>
                    <a:pt x="18937" y="5259"/>
                    <a:pt x="18815" y="5198"/>
                  </a:cubicBezTo>
                  <a:cubicBezTo>
                    <a:pt x="18694" y="5168"/>
                    <a:pt x="18572" y="5107"/>
                    <a:pt x="18450" y="5077"/>
                  </a:cubicBezTo>
                  <a:lnTo>
                    <a:pt x="18420" y="5077"/>
                  </a:lnTo>
                  <a:cubicBezTo>
                    <a:pt x="18298" y="5107"/>
                    <a:pt x="18207" y="5138"/>
                    <a:pt x="18086" y="5168"/>
                  </a:cubicBezTo>
                  <a:cubicBezTo>
                    <a:pt x="18025" y="5168"/>
                    <a:pt x="17934" y="5198"/>
                    <a:pt x="17873" y="5198"/>
                  </a:cubicBezTo>
                  <a:cubicBezTo>
                    <a:pt x="17691" y="5229"/>
                    <a:pt x="17508" y="5259"/>
                    <a:pt x="17326" y="5290"/>
                  </a:cubicBezTo>
                  <a:cubicBezTo>
                    <a:pt x="16991" y="5320"/>
                    <a:pt x="16657" y="5320"/>
                    <a:pt x="16323" y="5320"/>
                  </a:cubicBezTo>
                  <a:cubicBezTo>
                    <a:pt x="15958" y="5320"/>
                    <a:pt x="15593" y="5290"/>
                    <a:pt x="15320" y="5107"/>
                  </a:cubicBezTo>
                  <a:cubicBezTo>
                    <a:pt x="15198" y="5320"/>
                    <a:pt x="14955" y="5411"/>
                    <a:pt x="14712" y="5411"/>
                  </a:cubicBezTo>
                  <a:cubicBezTo>
                    <a:pt x="14651" y="5411"/>
                    <a:pt x="14560" y="5411"/>
                    <a:pt x="14469" y="5381"/>
                  </a:cubicBezTo>
                  <a:cubicBezTo>
                    <a:pt x="14393" y="5381"/>
                    <a:pt x="14317" y="5373"/>
                    <a:pt x="14244" y="5373"/>
                  </a:cubicBezTo>
                  <a:cubicBezTo>
                    <a:pt x="14172" y="5373"/>
                    <a:pt x="14104" y="5381"/>
                    <a:pt x="14043" y="5411"/>
                  </a:cubicBezTo>
                  <a:cubicBezTo>
                    <a:pt x="13952" y="5411"/>
                    <a:pt x="13861" y="5472"/>
                    <a:pt x="13769" y="5502"/>
                  </a:cubicBezTo>
                  <a:cubicBezTo>
                    <a:pt x="13678" y="5563"/>
                    <a:pt x="13557" y="5624"/>
                    <a:pt x="13435" y="5624"/>
                  </a:cubicBezTo>
                  <a:lnTo>
                    <a:pt x="13344" y="5654"/>
                  </a:lnTo>
                  <a:lnTo>
                    <a:pt x="13344" y="5624"/>
                  </a:lnTo>
                  <a:cubicBezTo>
                    <a:pt x="13283" y="5624"/>
                    <a:pt x="13222" y="5624"/>
                    <a:pt x="13162" y="5594"/>
                  </a:cubicBezTo>
                  <a:lnTo>
                    <a:pt x="13131" y="5594"/>
                  </a:lnTo>
                  <a:cubicBezTo>
                    <a:pt x="13070" y="5563"/>
                    <a:pt x="13010" y="5533"/>
                    <a:pt x="12949" y="5502"/>
                  </a:cubicBezTo>
                  <a:cubicBezTo>
                    <a:pt x="12797" y="5381"/>
                    <a:pt x="12706" y="5229"/>
                    <a:pt x="12706" y="5077"/>
                  </a:cubicBezTo>
                  <a:cubicBezTo>
                    <a:pt x="12706" y="4986"/>
                    <a:pt x="12706" y="4925"/>
                    <a:pt x="12706" y="4834"/>
                  </a:cubicBezTo>
                  <a:cubicBezTo>
                    <a:pt x="12706" y="4621"/>
                    <a:pt x="12706" y="4499"/>
                    <a:pt x="12584" y="4439"/>
                  </a:cubicBezTo>
                  <a:cubicBezTo>
                    <a:pt x="12554" y="4408"/>
                    <a:pt x="12462" y="4408"/>
                    <a:pt x="12402" y="4408"/>
                  </a:cubicBezTo>
                  <a:lnTo>
                    <a:pt x="11095" y="4439"/>
                  </a:lnTo>
                  <a:cubicBezTo>
                    <a:pt x="10821" y="4439"/>
                    <a:pt x="10517" y="4439"/>
                    <a:pt x="10335" y="4256"/>
                  </a:cubicBezTo>
                  <a:cubicBezTo>
                    <a:pt x="10152" y="4074"/>
                    <a:pt x="10152" y="3831"/>
                    <a:pt x="10122" y="3588"/>
                  </a:cubicBezTo>
                  <a:cubicBezTo>
                    <a:pt x="10092" y="2584"/>
                    <a:pt x="10122" y="1581"/>
                    <a:pt x="10183" y="578"/>
                  </a:cubicBezTo>
                  <a:cubicBezTo>
                    <a:pt x="9818" y="518"/>
                    <a:pt x="9453" y="457"/>
                    <a:pt x="9089" y="396"/>
                  </a:cubicBezTo>
                  <a:cubicBezTo>
                    <a:pt x="8937" y="366"/>
                    <a:pt x="8785" y="335"/>
                    <a:pt x="8602" y="335"/>
                  </a:cubicBezTo>
                  <a:cubicBezTo>
                    <a:pt x="8389" y="274"/>
                    <a:pt x="8177" y="244"/>
                    <a:pt x="7964" y="214"/>
                  </a:cubicBezTo>
                  <a:cubicBezTo>
                    <a:pt x="7782" y="183"/>
                    <a:pt x="7569" y="183"/>
                    <a:pt x="7356" y="153"/>
                  </a:cubicBezTo>
                  <a:cubicBezTo>
                    <a:pt x="7204" y="122"/>
                    <a:pt x="7022" y="92"/>
                    <a:pt x="6870" y="92"/>
                  </a:cubicBezTo>
                  <a:cubicBezTo>
                    <a:pt x="6657" y="62"/>
                    <a:pt x="6444" y="31"/>
                    <a:pt x="6231" y="31"/>
                  </a:cubicBezTo>
                  <a:cubicBezTo>
                    <a:pt x="6079" y="1"/>
                    <a:pt x="5927" y="1"/>
                    <a:pt x="580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
            <p:cNvSpPr/>
            <p:nvPr/>
          </p:nvSpPr>
          <p:spPr>
            <a:xfrm>
              <a:off x="2413737" y="2741214"/>
              <a:ext cx="348432" cy="339550"/>
            </a:xfrm>
            <a:custGeom>
              <a:rect b="b" l="l" r="r" t="t"/>
              <a:pathLst>
                <a:path extrusionOk="0" h="6843" w="7022">
                  <a:moveTo>
                    <a:pt x="5353" y="1"/>
                  </a:moveTo>
                  <a:cubicBezTo>
                    <a:pt x="4919" y="1"/>
                    <a:pt x="4475" y="27"/>
                    <a:pt x="4043" y="64"/>
                  </a:cubicBezTo>
                  <a:cubicBezTo>
                    <a:pt x="3830" y="64"/>
                    <a:pt x="3587" y="95"/>
                    <a:pt x="3374" y="125"/>
                  </a:cubicBezTo>
                  <a:cubicBezTo>
                    <a:pt x="2613" y="168"/>
                    <a:pt x="1851" y="225"/>
                    <a:pt x="1089" y="225"/>
                  </a:cubicBezTo>
                  <a:cubicBezTo>
                    <a:pt x="757" y="225"/>
                    <a:pt x="424" y="214"/>
                    <a:pt x="92" y="186"/>
                  </a:cubicBezTo>
                  <a:lnTo>
                    <a:pt x="61" y="156"/>
                  </a:lnTo>
                  <a:lnTo>
                    <a:pt x="61" y="216"/>
                  </a:lnTo>
                  <a:cubicBezTo>
                    <a:pt x="0" y="429"/>
                    <a:pt x="61" y="642"/>
                    <a:pt x="122" y="855"/>
                  </a:cubicBezTo>
                  <a:lnTo>
                    <a:pt x="122" y="885"/>
                  </a:lnTo>
                  <a:cubicBezTo>
                    <a:pt x="335" y="1979"/>
                    <a:pt x="456" y="3104"/>
                    <a:pt x="487" y="4229"/>
                  </a:cubicBezTo>
                  <a:cubicBezTo>
                    <a:pt x="487" y="4593"/>
                    <a:pt x="456" y="4958"/>
                    <a:pt x="456" y="5323"/>
                  </a:cubicBezTo>
                  <a:lnTo>
                    <a:pt x="669" y="5414"/>
                  </a:lnTo>
                  <a:cubicBezTo>
                    <a:pt x="730" y="5414"/>
                    <a:pt x="821" y="5444"/>
                    <a:pt x="882" y="5475"/>
                  </a:cubicBezTo>
                  <a:cubicBezTo>
                    <a:pt x="1034" y="5536"/>
                    <a:pt x="1156" y="5566"/>
                    <a:pt x="1277" y="5627"/>
                  </a:cubicBezTo>
                  <a:lnTo>
                    <a:pt x="1368" y="5627"/>
                  </a:lnTo>
                  <a:lnTo>
                    <a:pt x="1490" y="5688"/>
                  </a:lnTo>
                  <a:lnTo>
                    <a:pt x="1368" y="5748"/>
                  </a:lnTo>
                  <a:cubicBezTo>
                    <a:pt x="1247" y="5870"/>
                    <a:pt x="1247" y="6052"/>
                    <a:pt x="1247" y="6265"/>
                  </a:cubicBezTo>
                  <a:lnTo>
                    <a:pt x="1247" y="6387"/>
                  </a:lnTo>
                  <a:lnTo>
                    <a:pt x="1247" y="6448"/>
                  </a:lnTo>
                  <a:lnTo>
                    <a:pt x="1247" y="6539"/>
                  </a:lnTo>
                  <a:lnTo>
                    <a:pt x="1216" y="6569"/>
                  </a:lnTo>
                  <a:lnTo>
                    <a:pt x="1216" y="6660"/>
                  </a:lnTo>
                  <a:lnTo>
                    <a:pt x="1186" y="6721"/>
                  </a:lnTo>
                  <a:lnTo>
                    <a:pt x="1156" y="6752"/>
                  </a:lnTo>
                  <a:cubicBezTo>
                    <a:pt x="1216" y="6782"/>
                    <a:pt x="1277" y="6812"/>
                    <a:pt x="1307" y="6843"/>
                  </a:cubicBezTo>
                  <a:cubicBezTo>
                    <a:pt x="1675" y="6605"/>
                    <a:pt x="2089" y="6552"/>
                    <a:pt x="2527" y="6552"/>
                  </a:cubicBezTo>
                  <a:cubicBezTo>
                    <a:pt x="2704" y="6552"/>
                    <a:pt x="2886" y="6560"/>
                    <a:pt x="3070" y="6569"/>
                  </a:cubicBezTo>
                  <a:cubicBezTo>
                    <a:pt x="3131" y="6569"/>
                    <a:pt x="3222" y="6600"/>
                    <a:pt x="3314" y="6600"/>
                  </a:cubicBezTo>
                  <a:lnTo>
                    <a:pt x="4013" y="6600"/>
                  </a:lnTo>
                  <a:cubicBezTo>
                    <a:pt x="4165" y="6569"/>
                    <a:pt x="4286" y="6569"/>
                    <a:pt x="4408" y="6569"/>
                  </a:cubicBezTo>
                  <a:cubicBezTo>
                    <a:pt x="4469" y="6569"/>
                    <a:pt x="4560" y="6539"/>
                    <a:pt x="4621" y="6539"/>
                  </a:cubicBezTo>
                  <a:cubicBezTo>
                    <a:pt x="4742" y="6508"/>
                    <a:pt x="4833" y="6508"/>
                    <a:pt x="4955" y="6508"/>
                  </a:cubicBezTo>
                  <a:cubicBezTo>
                    <a:pt x="5046" y="6478"/>
                    <a:pt x="5107" y="6478"/>
                    <a:pt x="5198" y="6448"/>
                  </a:cubicBezTo>
                  <a:cubicBezTo>
                    <a:pt x="5289" y="6417"/>
                    <a:pt x="5381" y="6417"/>
                    <a:pt x="5472" y="6387"/>
                  </a:cubicBezTo>
                  <a:lnTo>
                    <a:pt x="5472" y="6326"/>
                  </a:lnTo>
                  <a:lnTo>
                    <a:pt x="5472" y="6265"/>
                  </a:lnTo>
                  <a:lnTo>
                    <a:pt x="5441" y="6204"/>
                  </a:lnTo>
                  <a:lnTo>
                    <a:pt x="5441" y="6144"/>
                  </a:lnTo>
                  <a:lnTo>
                    <a:pt x="5411" y="6083"/>
                  </a:lnTo>
                  <a:cubicBezTo>
                    <a:pt x="5381" y="6022"/>
                    <a:pt x="5350" y="5961"/>
                    <a:pt x="5320" y="5900"/>
                  </a:cubicBezTo>
                  <a:cubicBezTo>
                    <a:pt x="5259" y="5748"/>
                    <a:pt x="5198" y="5596"/>
                    <a:pt x="5198" y="5444"/>
                  </a:cubicBezTo>
                  <a:cubicBezTo>
                    <a:pt x="5137" y="5049"/>
                    <a:pt x="5350" y="4685"/>
                    <a:pt x="5502" y="4411"/>
                  </a:cubicBezTo>
                  <a:lnTo>
                    <a:pt x="6384" y="2891"/>
                  </a:lnTo>
                  <a:cubicBezTo>
                    <a:pt x="6444" y="2800"/>
                    <a:pt x="6505" y="2678"/>
                    <a:pt x="6536" y="2587"/>
                  </a:cubicBezTo>
                  <a:lnTo>
                    <a:pt x="6566" y="2557"/>
                  </a:lnTo>
                  <a:cubicBezTo>
                    <a:pt x="6627" y="2466"/>
                    <a:pt x="6688" y="2344"/>
                    <a:pt x="6718" y="2253"/>
                  </a:cubicBezTo>
                  <a:cubicBezTo>
                    <a:pt x="6779" y="2162"/>
                    <a:pt x="6809" y="2071"/>
                    <a:pt x="6840" y="1949"/>
                  </a:cubicBezTo>
                  <a:lnTo>
                    <a:pt x="6870" y="1858"/>
                  </a:lnTo>
                  <a:lnTo>
                    <a:pt x="6931" y="1675"/>
                  </a:lnTo>
                  <a:cubicBezTo>
                    <a:pt x="6931" y="1645"/>
                    <a:pt x="6931" y="1584"/>
                    <a:pt x="6961" y="1554"/>
                  </a:cubicBezTo>
                  <a:cubicBezTo>
                    <a:pt x="6961" y="1493"/>
                    <a:pt x="6961" y="1432"/>
                    <a:pt x="6991" y="1371"/>
                  </a:cubicBezTo>
                  <a:cubicBezTo>
                    <a:pt x="6991" y="1341"/>
                    <a:pt x="6991" y="1280"/>
                    <a:pt x="6991" y="1250"/>
                  </a:cubicBezTo>
                  <a:cubicBezTo>
                    <a:pt x="6991" y="1189"/>
                    <a:pt x="6991" y="1159"/>
                    <a:pt x="7022" y="1098"/>
                  </a:cubicBezTo>
                  <a:lnTo>
                    <a:pt x="6566" y="1068"/>
                  </a:lnTo>
                  <a:cubicBezTo>
                    <a:pt x="6505" y="1068"/>
                    <a:pt x="6414" y="1068"/>
                    <a:pt x="6384" y="1007"/>
                  </a:cubicBezTo>
                  <a:cubicBezTo>
                    <a:pt x="6323" y="916"/>
                    <a:pt x="6353" y="855"/>
                    <a:pt x="6384" y="824"/>
                  </a:cubicBezTo>
                  <a:cubicBezTo>
                    <a:pt x="6414" y="703"/>
                    <a:pt x="6444" y="581"/>
                    <a:pt x="6475" y="429"/>
                  </a:cubicBezTo>
                  <a:cubicBezTo>
                    <a:pt x="6505" y="338"/>
                    <a:pt x="6505" y="216"/>
                    <a:pt x="6536" y="95"/>
                  </a:cubicBezTo>
                  <a:cubicBezTo>
                    <a:pt x="6444" y="34"/>
                    <a:pt x="6292" y="34"/>
                    <a:pt x="6140" y="34"/>
                  </a:cubicBezTo>
                  <a:cubicBezTo>
                    <a:pt x="5885" y="11"/>
                    <a:pt x="5621" y="1"/>
                    <a:pt x="535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5"/>
            <p:cNvSpPr/>
            <p:nvPr/>
          </p:nvSpPr>
          <p:spPr>
            <a:xfrm>
              <a:off x="2449910" y="3065635"/>
              <a:ext cx="393735" cy="390460"/>
            </a:xfrm>
            <a:custGeom>
              <a:rect b="b" l="l" r="r" t="t"/>
              <a:pathLst>
                <a:path extrusionOk="0" h="7869" w="7935">
                  <a:moveTo>
                    <a:pt x="4743" y="1"/>
                  </a:moveTo>
                  <a:cubicBezTo>
                    <a:pt x="4652" y="1"/>
                    <a:pt x="4560" y="31"/>
                    <a:pt x="4469" y="62"/>
                  </a:cubicBezTo>
                  <a:cubicBezTo>
                    <a:pt x="4378" y="62"/>
                    <a:pt x="4317" y="92"/>
                    <a:pt x="4226" y="92"/>
                  </a:cubicBezTo>
                  <a:cubicBezTo>
                    <a:pt x="4135" y="122"/>
                    <a:pt x="4013" y="122"/>
                    <a:pt x="3892" y="122"/>
                  </a:cubicBezTo>
                  <a:cubicBezTo>
                    <a:pt x="3831" y="153"/>
                    <a:pt x="3740" y="153"/>
                    <a:pt x="3679" y="153"/>
                  </a:cubicBezTo>
                  <a:cubicBezTo>
                    <a:pt x="3557" y="183"/>
                    <a:pt x="3436" y="183"/>
                    <a:pt x="3344" y="183"/>
                  </a:cubicBezTo>
                  <a:lnTo>
                    <a:pt x="3101" y="183"/>
                  </a:lnTo>
                  <a:cubicBezTo>
                    <a:pt x="3041" y="193"/>
                    <a:pt x="2980" y="197"/>
                    <a:pt x="2919" y="197"/>
                  </a:cubicBezTo>
                  <a:cubicBezTo>
                    <a:pt x="2797" y="197"/>
                    <a:pt x="2676" y="183"/>
                    <a:pt x="2554" y="183"/>
                  </a:cubicBezTo>
                  <a:lnTo>
                    <a:pt x="2311" y="183"/>
                  </a:lnTo>
                  <a:cubicBezTo>
                    <a:pt x="2101" y="162"/>
                    <a:pt x="1891" y="145"/>
                    <a:pt x="1687" y="145"/>
                  </a:cubicBezTo>
                  <a:cubicBezTo>
                    <a:pt x="1298" y="145"/>
                    <a:pt x="927" y="207"/>
                    <a:pt x="609" y="426"/>
                  </a:cubicBezTo>
                  <a:lnTo>
                    <a:pt x="578" y="457"/>
                  </a:lnTo>
                  <a:lnTo>
                    <a:pt x="548" y="426"/>
                  </a:lnTo>
                  <a:cubicBezTo>
                    <a:pt x="487" y="396"/>
                    <a:pt x="427" y="365"/>
                    <a:pt x="335" y="335"/>
                  </a:cubicBezTo>
                  <a:lnTo>
                    <a:pt x="275" y="396"/>
                  </a:lnTo>
                  <a:lnTo>
                    <a:pt x="275" y="426"/>
                  </a:lnTo>
                  <a:cubicBezTo>
                    <a:pt x="214" y="457"/>
                    <a:pt x="183" y="487"/>
                    <a:pt x="153" y="548"/>
                  </a:cubicBezTo>
                  <a:cubicBezTo>
                    <a:pt x="1" y="791"/>
                    <a:pt x="153" y="1095"/>
                    <a:pt x="305" y="1399"/>
                  </a:cubicBezTo>
                  <a:cubicBezTo>
                    <a:pt x="457" y="1703"/>
                    <a:pt x="609" y="2007"/>
                    <a:pt x="518" y="2311"/>
                  </a:cubicBezTo>
                  <a:cubicBezTo>
                    <a:pt x="518" y="2341"/>
                    <a:pt x="518" y="2372"/>
                    <a:pt x="487" y="2402"/>
                  </a:cubicBezTo>
                  <a:cubicBezTo>
                    <a:pt x="487" y="2493"/>
                    <a:pt x="457" y="2554"/>
                    <a:pt x="457" y="2615"/>
                  </a:cubicBezTo>
                  <a:cubicBezTo>
                    <a:pt x="487" y="2736"/>
                    <a:pt x="609" y="2797"/>
                    <a:pt x="730" y="2888"/>
                  </a:cubicBezTo>
                  <a:cubicBezTo>
                    <a:pt x="761" y="2919"/>
                    <a:pt x="822" y="2949"/>
                    <a:pt x="852" y="2979"/>
                  </a:cubicBezTo>
                  <a:cubicBezTo>
                    <a:pt x="1126" y="3192"/>
                    <a:pt x="1247" y="3587"/>
                    <a:pt x="1186" y="4043"/>
                  </a:cubicBezTo>
                  <a:cubicBezTo>
                    <a:pt x="1156" y="4256"/>
                    <a:pt x="1095" y="4438"/>
                    <a:pt x="1034" y="4621"/>
                  </a:cubicBezTo>
                  <a:cubicBezTo>
                    <a:pt x="974" y="4773"/>
                    <a:pt x="913" y="4955"/>
                    <a:pt x="882" y="5107"/>
                  </a:cubicBezTo>
                  <a:cubicBezTo>
                    <a:pt x="852" y="5259"/>
                    <a:pt x="852" y="5381"/>
                    <a:pt x="852" y="5502"/>
                  </a:cubicBezTo>
                  <a:cubicBezTo>
                    <a:pt x="852" y="5563"/>
                    <a:pt x="852" y="5594"/>
                    <a:pt x="852" y="5654"/>
                  </a:cubicBezTo>
                  <a:cubicBezTo>
                    <a:pt x="852" y="5745"/>
                    <a:pt x="852" y="5806"/>
                    <a:pt x="852" y="5897"/>
                  </a:cubicBezTo>
                  <a:cubicBezTo>
                    <a:pt x="852" y="5958"/>
                    <a:pt x="882" y="6019"/>
                    <a:pt x="882" y="6080"/>
                  </a:cubicBezTo>
                  <a:cubicBezTo>
                    <a:pt x="882" y="6141"/>
                    <a:pt x="913" y="6201"/>
                    <a:pt x="913" y="6293"/>
                  </a:cubicBezTo>
                  <a:lnTo>
                    <a:pt x="943" y="6445"/>
                  </a:lnTo>
                  <a:cubicBezTo>
                    <a:pt x="943" y="6505"/>
                    <a:pt x="974" y="6566"/>
                    <a:pt x="974" y="6627"/>
                  </a:cubicBezTo>
                  <a:lnTo>
                    <a:pt x="1034" y="6627"/>
                  </a:lnTo>
                  <a:cubicBezTo>
                    <a:pt x="1122" y="6645"/>
                    <a:pt x="1210" y="6662"/>
                    <a:pt x="1286" y="6662"/>
                  </a:cubicBezTo>
                  <a:cubicBezTo>
                    <a:pt x="1342" y="6662"/>
                    <a:pt x="1391" y="6653"/>
                    <a:pt x="1430" y="6627"/>
                  </a:cubicBezTo>
                  <a:lnTo>
                    <a:pt x="1460" y="6627"/>
                  </a:lnTo>
                  <a:lnTo>
                    <a:pt x="1490" y="6657"/>
                  </a:lnTo>
                  <a:cubicBezTo>
                    <a:pt x="1683" y="6798"/>
                    <a:pt x="1821" y="6853"/>
                    <a:pt x="1928" y="6853"/>
                  </a:cubicBezTo>
                  <a:cubicBezTo>
                    <a:pt x="2074" y="6853"/>
                    <a:pt x="2162" y="6750"/>
                    <a:pt x="2250" y="6627"/>
                  </a:cubicBezTo>
                  <a:cubicBezTo>
                    <a:pt x="2371" y="6486"/>
                    <a:pt x="2505" y="6318"/>
                    <a:pt x="2741" y="6318"/>
                  </a:cubicBezTo>
                  <a:cubicBezTo>
                    <a:pt x="2861" y="6318"/>
                    <a:pt x="3008" y="6362"/>
                    <a:pt x="3193" y="6475"/>
                  </a:cubicBezTo>
                  <a:cubicBezTo>
                    <a:pt x="3375" y="6597"/>
                    <a:pt x="3496" y="6749"/>
                    <a:pt x="3618" y="6901"/>
                  </a:cubicBezTo>
                  <a:cubicBezTo>
                    <a:pt x="3709" y="7053"/>
                    <a:pt x="3831" y="7204"/>
                    <a:pt x="3983" y="7296"/>
                  </a:cubicBezTo>
                  <a:cubicBezTo>
                    <a:pt x="4135" y="7387"/>
                    <a:pt x="4469" y="7417"/>
                    <a:pt x="4895" y="7417"/>
                  </a:cubicBezTo>
                  <a:cubicBezTo>
                    <a:pt x="4986" y="7417"/>
                    <a:pt x="5047" y="7387"/>
                    <a:pt x="5138" y="7356"/>
                  </a:cubicBezTo>
                  <a:cubicBezTo>
                    <a:pt x="5259" y="7326"/>
                    <a:pt x="5351" y="7296"/>
                    <a:pt x="5472" y="7296"/>
                  </a:cubicBezTo>
                  <a:cubicBezTo>
                    <a:pt x="5503" y="7296"/>
                    <a:pt x="5533" y="7296"/>
                    <a:pt x="5594" y="7326"/>
                  </a:cubicBezTo>
                  <a:cubicBezTo>
                    <a:pt x="5685" y="7356"/>
                    <a:pt x="5746" y="7448"/>
                    <a:pt x="5837" y="7539"/>
                  </a:cubicBezTo>
                  <a:cubicBezTo>
                    <a:pt x="5867" y="7600"/>
                    <a:pt x="5928" y="7660"/>
                    <a:pt x="5989" y="7691"/>
                  </a:cubicBezTo>
                  <a:cubicBezTo>
                    <a:pt x="6133" y="7794"/>
                    <a:pt x="6347" y="7869"/>
                    <a:pt x="6536" y="7869"/>
                  </a:cubicBezTo>
                  <a:cubicBezTo>
                    <a:pt x="6626" y="7869"/>
                    <a:pt x="6710" y="7852"/>
                    <a:pt x="6779" y="7812"/>
                  </a:cubicBezTo>
                  <a:cubicBezTo>
                    <a:pt x="6810" y="7812"/>
                    <a:pt x="6840" y="7721"/>
                    <a:pt x="6840" y="7660"/>
                  </a:cubicBezTo>
                  <a:cubicBezTo>
                    <a:pt x="6870" y="7600"/>
                    <a:pt x="6901" y="7539"/>
                    <a:pt x="6931" y="7539"/>
                  </a:cubicBezTo>
                  <a:cubicBezTo>
                    <a:pt x="6985" y="7503"/>
                    <a:pt x="7038" y="7488"/>
                    <a:pt x="7085" y="7488"/>
                  </a:cubicBezTo>
                  <a:cubicBezTo>
                    <a:pt x="7119" y="7488"/>
                    <a:pt x="7149" y="7496"/>
                    <a:pt x="7174" y="7508"/>
                  </a:cubicBezTo>
                  <a:cubicBezTo>
                    <a:pt x="7235" y="7508"/>
                    <a:pt x="7266" y="7508"/>
                    <a:pt x="7296" y="7478"/>
                  </a:cubicBezTo>
                  <a:lnTo>
                    <a:pt x="7478" y="7478"/>
                  </a:lnTo>
                  <a:cubicBezTo>
                    <a:pt x="7630" y="7448"/>
                    <a:pt x="7904" y="7448"/>
                    <a:pt x="7904" y="7326"/>
                  </a:cubicBezTo>
                  <a:cubicBezTo>
                    <a:pt x="7934" y="7265"/>
                    <a:pt x="7904" y="7204"/>
                    <a:pt x="7904" y="7204"/>
                  </a:cubicBezTo>
                  <a:cubicBezTo>
                    <a:pt x="7813" y="7083"/>
                    <a:pt x="7478" y="7083"/>
                    <a:pt x="7235" y="7083"/>
                  </a:cubicBezTo>
                  <a:cubicBezTo>
                    <a:pt x="6962" y="7053"/>
                    <a:pt x="6718" y="7053"/>
                    <a:pt x="6627" y="6961"/>
                  </a:cubicBezTo>
                  <a:lnTo>
                    <a:pt x="6597" y="6931"/>
                  </a:lnTo>
                  <a:lnTo>
                    <a:pt x="6627" y="6901"/>
                  </a:lnTo>
                  <a:cubicBezTo>
                    <a:pt x="6749" y="6627"/>
                    <a:pt x="6536" y="6445"/>
                    <a:pt x="6202" y="6201"/>
                  </a:cubicBezTo>
                  <a:cubicBezTo>
                    <a:pt x="6050" y="6080"/>
                    <a:pt x="5898" y="5958"/>
                    <a:pt x="5837" y="5837"/>
                  </a:cubicBezTo>
                  <a:cubicBezTo>
                    <a:pt x="5655" y="5502"/>
                    <a:pt x="5624" y="5229"/>
                    <a:pt x="5746" y="5016"/>
                  </a:cubicBezTo>
                  <a:cubicBezTo>
                    <a:pt x="5989" y="4621"/>
                    <a:pt x="6658" y="4590"/>
                    <a:pt x="7235" y="4530"/>
                  </a:cubicBezTo>
                  <a:lnTo>
                    <a:pt x="7357" y="4530"/>
                  </a:lnTo>
                  <a:lnTo>
                    <a:pt x="7296" y="4378"/>
                  </a:lnTo>
                  <a:cubicBezTo>
                    <a:pt x="7235" y="4165"/>
                    <a:pt x="7144" y="3952"/>
                    <a:pt x="7083" y="3709"/>
                  </a:cubicBezTo>
                  <a:cubicBezTo>
                    <a:pt x="6340" y="3802"/>
                    <a:pt x="5597" y="3842"/>
                    <a:pt x="4840" y="3842"/>
                  </a:cubicBezTo>
                  <a:cubicBezTo>
                    <a:pt x="4607" y="3842"/>
                    <a:pt x="4372" y="3838"/>
                    <a:pt x="4135" y="3831"/>
                  </a:cubicBezTo>
                  <a:lnTo>
                    <a:pt x="4104" y="3831"/>
                  </a:lnTo>
                  <a:lnTo>
                    <a:pt x="4074" y="3800"/>
                  </a:lnTo>
                  <a:cubicBezTo>
                    <a:pt x="3983" y="3466"/>
                    <a:pt x="4074" y="3101"/>
                    <a:pt x="4317" y="2767"/>
                  </a:cubicBezTo>
                  <a:cubicBezTo>
                    <a:pt x="4469" y="2584"/>
                    <a:pt x="4621" y="2432"/>
                    <a:pt x="4773" y="2280"/>
                  </a:cubicBezTo>
                  <a:cubicBezTo>
                    <a:pt x="4864" y="2189"/>
                    <a:pt x="4955" y="2098"/>
                    <a:pt x="5016" y="2007"/>
                  </a:cubicBezTo>
                  <a:cubicBezTo>
                    <a:pt x="5077" y="1946"/>
                    <a:pt x="5138" y="1855"/>
                    <a:pt x="5168" y="1794"/>
                  </a:cubicBezTo>
                  <a:cubicBezTo>
                    <a:pt x="5229" y="1581"/>
                    <a:pt x="5077" y="1429"/>
                    <a:pt x="4925" y="1247"/>
                  </a:cubicBezTo>
                  <a:cubicBezTo>
                    <a:pt x="4803" y="1095"/>
                    <a:pt x="4682" y="943"/>
                    <a:pt x="4621" y="761"/>
                  </a:cubicBezTo>
                  <a:cubicBezTo>
                    <a:pt x="4591" y="578"/>
                    <a:pt x="4652" y="396"/>
                    <a:pt x="4682" y="214"/>
                  </a:cubicBezTo>
                  <a:cubicBezTo>
                    <a:pt x="4712" y="153"/>
                    <a:pt x="4712" y="92"/>
                    <a:pt x="474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5"/>
            <p:cNvSpPr/>
            <p:nvPr/>
          </p:nvSpPr>
          <p:spPr>
            <a:xfrm>
              <a:off x="2655041" y="2865068"/>
              <a:ext cx="274547" cy="425343"/>
            </a:xfrm>
            <a:custGeom>
              <a:rect b="b" l="l" r="r" t="t"/>
              <a:pathLst>
                <a:path extrusionOk="0" h="8572" w="5533">
                  <a:moveTo>
                    <a:pt x="4682" y="0"/>
                  </a:moveTo>
                  <a:cubicBezTo>
                    <a:pt x="4347" y="0"/>
                    <a:pt x="4043" y="31"/>
                    <a:pt x="3739" y="31"/>
                  </a:cubicBezTo>
                  <a:cubicBezTo>
                    <a:pt x="3405" y="61"/>
                    <a:pt x="3101" y="61"/>
                    <a:pt x="2767" y="91"/>
                  </a:cubicBezTo>
                  <a:cubicBezTo>
                    <a:pt x="2676" y="91"/>
                    <a:pt x="2615" y="91"/>
                    <a:pt x="2554" y="122"/>
                  </a:cubicBezTo>
                  <a:cubicBezTo>
                    <a:pt x="2463" y="122"/>
                    <a:pt x="2372" y="122"/>
                    <a:pt x="2280" y="152"/>
                  </a:cubicBezTo>
                  <a:lnTo>
                    <a:pt x="2037" y="152"/>
                  </a:lnTo>
                  <a:cubicBezTo>
                    <a:pt x="1946" y="182"/>
                    <a:pt x="1855" y="182"/>
                    <a:pt x="1794" y="182"/>
                  </a:cubicBezTo>
                  <a:cubicBezTo>
                    <a:pt x="1733" y="274"/>
                    <a:pt x="1703" y="365"/>
                    <a:pt x="1642" y="426"/>
                  </a:cubicBezTo>
                  <a:lnTo>
                    <a:pt x="1612" y="486"/>
                  </a:lnTo>
                  <a:lnTo>
                    <a:pt x="761" y="2006"/>
                  </a:lnTo>
                  <a:cubicBezTo>
                    <a:pt x="578" y="2341"/>
                    <a:pt x="426" y="2614"/>
                    <a:pt x="457" y="2918"/>
                  </a:cubicBezTo>
                  <a:cubicBezTo>
                    <a:pt x="487" y="3070"/>
                    <a:pt x="518" y="3222"/>
                    <a:pt x="609" y="3344"/>
                  </a:cubicBezTo>
                  <a:cubicBezTo>
                    <a:pt x="669" y="3526"/>
                    <a:pt x="730" y="3678"/>
                    <a:pt x="761" y="3860"/>
                  </a:cubicBezTo>
                  <a:lnTo>
                    <a:pt x="761" y="3891"/>
                  </a:lnTo>
                  <a:lnTo>
                    <a:pt x="761" y="3921"/>
                  </a:lnTo>
                  <a:lnTo>
                    <a:pt x="761" y="3982"/>
                  </a:lnTo>
                  <a:lnTo>
                    <a:pt x="730" y="3982"/>
                  </a:lnTo>
                  <a:lnTo>
                    <a:pt x="730" y="4012"/>
                  </a:lnTo>
                  <a:cubicBezTo>
                    <a:pt x="730" y="4104"/>
                    <a:pt x="700" y="4195"/>
                    <a:pt x="700" y="4286"/>
                  </a:cubicBezTo>
                  <a:cubicBezTo>
                    <a:pt x="639" y="4468"/>
                    <a:pt x="609" y="4620"/>
                    <a:pt x="639" y="4772"/>
                  </a:cubicBezTo>
                  <a:cubicBezTo>
                    <a:pt x="669" y="4924"/>
                    <a:pt x="791" y="5046"/>
                    <a:pt x="913" y="5198"/>
                  </a:cubicBezTo>
                  <a:cubicBezTo>
                    <a:pt x="1065" y="5380"/>
                    <a:pt x="1247" y="5593"/>
                    <a:pt x="1186" y="5866"/>
                  </a:cubicBezTo>
                  <a:cubicBezTo>
                    <a:pt x="1156" y="5988"/>
                    <a:pt x="1065" y="6079"/>
                    <a:pt x="1004" y="6140"/>
                  </a:cubicBezTo>
                  <a:cubicBezTo>
                    <a:pt x="913" y="6231"/>
                    <a:pt x="821" y="6322"/>
                    <a:pt x="730" y="6414"/>
                  </a:cubicBezTo>
                  <a:cubicBezTo>
                    <a:pt x="578" y="6535"/>
                    <a:pt x="426" y="6718"/>
                    <a:pt x="305" y="6870"/>
                  </a:cubicBezTo>
                  <a:cubicBezTo>
                    <a:pt x="92" y="7173"/>
                    <a:pt x="1" y="7477"/>
                    <a:pt x="62" y="7721"/>
                  </a:cubicBezTo>
                  <a:cubicBezTo>
                    <a:pt x="291" y="7728"/>
                    <a:pt x="523" y="7732"/>
                    <a:pt x="755" y="7732"/>
                  </a:cubicBezTo>
                  <a:cubicBezTo>
                    <a:pt x="1506" y="7732"/>
                    <a:pt x="2267" y="7692"/>
                    <a:pt x="3010" y="7599"/>
                  </a:cubicBezTo>
                  <a:lnTo>
                    <a:pt x="3071" y="7599"/>
                  </a:lnTo>
                  <a:lnTo>
                    <a:pt x="3071" y="7660"/>
                  </a:lnTo>
                  <a:cubicBezTo>
                    <a:pt x="3162" y="7903"/>
                    <a:pt x="3223" y="8146"/>
                    <a:pt x="3314" y="8359"/>
                  </a:cubicBezTo>
                  <a:lnTo>
                    <a:pt x="3375" y="8572"/>
                  </a:lnTo>
                  <a:cubicBezTo>
                    <a:pt x="3466" y="8541"/>
                    <a:pt x="3557" y="8541"/>
                    <a:pt x="3618" y="8541"/>
                  </a:cubicBezTo>
                  <a:cubicBezTo>
                    <a:pt x="3739" y="8511"/>
                    <a:pt x="3861" y="8511"/>
                    <a:pt x="4013" y="8480"/>
                  </a:cubicBezTo>
                  <a:cubicBezTo>
                    <a:pt x="4195" y="8480"/>
                    <a:pt x="4408" y="8480"/>
                    <a:pt x="4560" y="8420"/>
                  </a:cubicBezTo>
                  <a:cubicBezTo>
                    <a:pt x="4682" y="8359"/>
                    <a:pt x="4743" y="8329"/>
                    <a:pt x="4834" y="8268"/>
                  </a:cubicBezTo>
                  <a:cubicBezTo>
                    <a:pt x="4955" y="8146"/>
                    <a:pt x="5077" y="8055"/>
                    <a:pt x="5290" y="8055"/>
                  </a:cubicBezTo>
                  <a:cubicBezTo>
                    <a:pt x="5381" y="8055"/>
                    <a:pt x="5442" y="8085"/>
                    <a:pt x="5533" y="8116"/>
                  </a:cubicBezTo>
                  <a:lnTo>
                    <a:pt x="5533" y="8025"/>
                  </a:lnTo>
                  <a:cubicBezTo>
                    <a:pt x="5472" y="7599"/>
                    <a:pt x="5442" y="7173"/>
                    <a:pt x="5411" y="6748"/>
                  </a:cubicBezTo>
                  <a:lnTo>
                    <a:pt x="5411" y="6626"/>
                  </a:lnTo>
                  <a:cubicBezTo>
                    <a:pt x="5381" y="6201"/>
                    <a:pt x="5350" y="5775"/>
                    <a:pt x="5320" y="5350"/>
                  </a:cubicBezTo>
                  <a:cubicBezTo>
                    <a:pt x="5320" y="4894"/>
                    <a:pt x="5290" y="4438"/>
                    <a:pt x="5259" y="3982"/>
                  </a:cubicBezTo>
                  <a:lnTo>
                    <a:pt x="5259" y="3891"/>
                  </a:lnTo>
                  <a:cubicBezTo>
                    <a:pt x="5259" y="3708"/>
                    <a:pt x="5229" y="3496"/>
                    <a:pt x="5229" y="3283"/>
                  </a:cubicBezTo>
                  <a:cubicBezTo>
                    <a:pt x="5198" y="3222"/>
                    <a:pt x="5198" y="3161"/>
                    <a:pt x="5198" y="3100"/>
                  </a:cubicBezTo>
                  <a:lnTo>
                    <a:pt x="5138" y="2614"/>
                  </a:lnTo>
                  <a:cubicBezTo>
                    <a:pt x="5138" y="2553"/>
                    <a:pt x="5138" y="2462"/>
                    <a:pt x="5138" y="2401"/>
                  </a:cubicBezTo>
                  <a:cubicBezTo>
                    <a:pt x="5107" y="2249"/>
                    <a:pt x="5077" y="2097"/>
                    <a:pt x="5077" y="1945"/>
                  </a:cubicBezTo>
                  <a:cubicBezTo>
                    <a:pt x="5046" y="1854"/>
                    <a:pt x="5046" y="1763"/>
                    <a:pt x="5016" y="1702"/>
                  </a:cubicBezTo>
                  <a:cubicBezTo>
                    <a:pt x="5016" y="1550"/>
                    <a:pt x="4986" y="1398"/>
                    <a:pt x="4955" y="1277"/>
                  </a:cubicBezTo>
                  <a:cubicBezTo>
                    <a:pt x="4955" y="1186"/>
                    <a:pt x="4925" y="1094"/>
                    <a:pt x="4925" y="1003"/>
                  </a:cubicBezTo>
                  <a:cubicBezTo>
                    <a:pt x="4894" y="882"/>
                    <a:pt x="4864" y="730"/>
                    <a:pt x="4834" y="608"/>
                  </a:cubicBezTo>
                  <a:cubicBezTo>
                    <a:pt x="4803" y="517"/>
                    <a:pt x="4773" y="426"/>
                    <a:pt x="4773" y="334"/>
                  </a:cubicBezTo>
                  <a:cubicBezTo>
                    <a:pt x="4743" y="213"/>
                    <a:pt x="4712" y="91"/>
                    <a:pt x="468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5"/>
            <p:cNvSpPr/>
            <p:nvPr/>
          </p:nvSpPr>
          <p:spPr>
            <a:xfrm>
              <a:off x="2893368" y="2831871"/>
              <a:ext cx="279063" cy="446481"/>
            </a:xfrm>
            <a:custGeom>
              <a:rect b="b" l="l" r="r" t="t"/>
              <a:pathLst>
                <a:path extrusionOk="0" h="8998" w="5624">
                  <a:moveTo>
                    <a:pt x="3921" y="0"/>
                  </a:moveTo>
                  <a:cubicBezTo>
                    <a:pt x="3861" y="0"/>
                    <a:pt x="3800" y="0"/>
                    <a:pt x="3739" y="31"/>
                  </a:cubicBezTo>
                  <a:cubicBezTo>
                    <a:pt x="3253" y="92"/>
                    <a:pt x="2766" y="183"/>
                    <a:pt x="2280" y="304"/>
                  </a:cubicBezTo>
                  <a:cubicBezTo>
                    <a:pt x="1824" y="396"/>
                    <a:pt x="1338" y="487"/>
                    <a:pt x="851" y="578"/>
                  </a:cubicBezTo>
                  <a:cubicBezTo>
                    <a:pt x="578" y="608"/>
                    <a:pt x="335" y="639"/>
                    <a:pt x="0" y="639"/>
                  </a:cubicBezTo>
                  <a:cubicBezTo>
                    <a:pt x="31" y="760"/>
                    <a:pt x="61" y="882"/>
                    <a:pt x="91" y="973"/>
                  </a:cubicBezTo>
                  <a:cubicBezTo>
                    <a:pt x="122" y="1064"/>
                    <a:pt x="122" y="1186"/>
                    <a:pt x="152" y="1277"/>
                  </a:cubicBezTo>
                  <a:cubicBezTo>
                    <a:pt x="183" y="1399"/>
                    <a:pt x="213" y="1520"/>
                    <a:pt x="243" y="1642"/>
                  </a:cubicBezTo>
                  <a:cubicBezTo>
                    <a:pt x="243" y="1733"/>
                    <a:pt x="274" y="1855"/>
                    <a:pt x="304" y="1946"/>
                  </a:cubicBezTo>
                  <a:cubicBezTo>
                    <a:pt x="304" y="2067"/>
                    <a:pt x="335" y="2189"/>
                    <a:pt x="365" y="2341"/>
                  </a:cubicBezTo>
                  <a:cubicBezTo>
                    <a:pt x="365" y="2432"/>
                    <a:pt x="395" y="2523"/>
                    <a:pt x="395" y="2614"/>
                  </a:cubicBezTo>
                  <a:cubicBezTo>
                    <a:pt x="426" y="2736"/>
                    <a:pt x="426" y="2888"/>
                    <a:pt x="456" y="3010"/>
                  </a:cubicBezTo>
                  <a:lnTo>
                    <a:pt x="487" y="3283"/>
                  </a:lnTo>
                  <a:cubicBezTo>
                    <a:pt x="487" y="3435"/>
                    <a:pt x="517" y="3587"/>
                    <a:pt x="517" y="3709"/>
                  </a:cubicBezTo>
                  <a:cubicBezTo>
                    <a:pt x="517" y="3800"/>
                    <a:pt x="547" y="3891"/>
                    <a:pt x="547" y="3982"/>
                  </a:cubicBezTo>
                  <a:cubicBezTo>
                    <a:pt x="547" y="4134"/>
                    <a:pt x="578" y="4286"/>
                    <a:pt x="578" y="4438"/>
                  </a:cubicBezTo>
                  <a:cubicBezTo>
                    <a:pt x="578" y="4499"/>
                    <a:pt x="578" y="4590"/>
                    <a:pt x="608" y="4651"/>
                  </a:cubicBezTo>
                  <a:cubicBezTo>
                    <a:pt x="608" y="4833"/>
                    <a:pt x="608" y="5016"/>
                    <a:pt x="639" y="5168"/>
                  </a:cubicBezTo>
                  <a:cubicBezTo>
                    <a:pt x="639" y="5228"/>
                    <a:pt x="639" y="5289"/>
                    <a:pt x="639" y="5320"/>
                  </a:cubicBezTo>
                  <a:cubicBezTo>
                    <a:pt x="639" y="5563"/>
                    <a:pt x="669" y="5776"/>
                    <a:pt x="669" y="6019"/>
                  </a:cubicBezTo>
                  <a:cubicBezTo>
                    <a:pt x="669" y="6262"/>
                    <a:pt x="699" y="6475"/>
                    <a:pt x="699" y="6718"/>
                  </a:cubicBezTo>
                  <a:cubicBezTo>
                    <a:pt x="699" y="6779"/>
                    <a:pt x="699" y="6809"/>
                    <a:pt x="699" y="6839"/>
                  </a:cubicBezTo>
                  <a:cubicBezTo>
                    <a:pt x="730" y="7052"/>
                    <a:pt x="730" y="7265"/>
                    <a:pt x="760" y="7447"/>
                  </a:cubicBezTo>
                  <a:cubicBezTo>
                    <a:pt x="760" y="7508"/>
                    <a:pt x="760" y="7569"/>
                    <a:pt x="760" y="7630"/>
                  </a:cubicBezTo>
                  <a:cubicBezTo>
                    <a:pt x="760" y="7812"/>
                    <a:pt x="791" y="7994"/>
                    <a:pt x="791" y="8177"/>
                  </a:cubicBezTo>
                  <a:cubicBezTo>
                    <a:pt x="821" y="8268"/>
                    <a:pt x="821" y="8329"/>
                    <a:pt x="821" y="8390"/>
                  </a:cubicBezTo>
                  <a:cubicBezTo>
                    <a:pt x="851" y="8572"/>
                    <a:pt x="851" y="8724"/>
                    <a:pt x="882" y="8876"/>
                  </a:cubicBezTo>
                  <a:cubicBezTo>
                    <a:pt x="973" y="8937"/>
                    <a:pt x="1064" y="8998"/>
                    <a:pt x="1155" y="8998"/>
                  </a:cubicBezTo>
                  <a:cubicBezTo>
                    <a:pt x="1368" y="8998"/>
                    <a:pt x="1550" y="8937"/>
                    <a:pt x="1702" y="8815"/>
                  </a:cubicBezTo>
                  <a:lnTo>
                    <a:pt x="1338" y="7994"/>
                  </a:lnTo>
                  <a:lnTo>
                    <a:pt x="1399" y="7964"/>
                  </a:lnTo>
                  <a:cubicBezTo>
                    <a:pt x="2158" y="7812"/>
                    <a:pt x="2918" y="7660"/>
                    <a:pt x="3709" y="7569"/>
                  </a:cubicBezTo>
                  <a:cubicBezTo>
                    <a:pt x="4286" y="7508"/>
                    <a:pt x="4894" y="7447"/>
                    <a:pt x="5502" y="7417"/>
                  </a:cubicBezTo>
                  <a:cubicBezTo>
                    <a:pt x="5624" y="6991"/>
                    <a:pt x="5593" y="6535"/>
                    <a:pt x="5411" y="6140"/>
                  </a:cubicBezTo>
                  <a:cubicBezTo>
                    <a:pt x="5380" y="6080"/>
                    <a:pt x="5350" y="6049"/>
                    <a:pt x="5350" y="5988"/>
                  </a:cubicBezTo>
                  <a:cubicBezTo>
                    <a:pt x="5259" y="5836"/>
                    <a:pt x="5198" y="5684"/>
                    <a:pt x="5168" y="5502"/>
                  </a:cubicBezTo>
                  <a:cubicBezTo>
                    <a:pt x="5168" y="5350"/>
                    <a:pt x="5259" y="5198"/>
                    <a:pt x="5350" y="5076"/>
                  </a:cubicBezTo>
                  <a:cubicBezTo>
                    <a:pt x="5411" y="5046"/>
                    <a:pt x="5472" y="5016"/>
                    <a:pt x="5532" y="4985"/>
                  </a:cubicBezTo>
                  <a:cubicBezTo>
                    <a:pt x="5441" y="4681"/>
                    <a:pt x="5320" y="4377"/>
                    <a:pt x="5198" y="4073"/>
                  </a:cubicBezTo>
                  <a:cubicBezTo>
                    <a:pt x="4924" y="3253"/>
                    <a:pt x="4620" y="2432"/>
                    <a:pt x="4377" y="1611"/>
                  </a:cubicBezTo>
                  <a:lnTo>
                    <a:pt x="3921"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5"/>
            <p:cNvSpPr/>
            <p:nvPr/>
          </p:nvSpPr>
          <p:spPr>
            <a:xfrm>
              <a:off x="3093934" y="2827703"/>
              <a:ext cx="363566" cy="412243"/>
            </a:xfrm>
            <a:custGeom>
              <a:rect b="b" l="l" r="r" t="t"/>
              <a:pathLst>
                <a:path extrusionOk="0" h="8308" w="7327">
                  <a:moveTo>
                    <a:pt x="1570" y="1"/>
                  </a:moveTo>
                  <a:cubicBezTo>
                    <a:pt x="1308" y="1"/>
                    <a:pt x="1050" y="8"/>
                    <a:pt x="791" y="24"/>
                  </a:cubicBezTo>
                  <a:cubicBezTo>
                    <a:pt x="518" y="24"/>
                    <a:pt x="274" y="54"/>
                    <a:pt x="1" y="54"/>
                  </a:cubicBezTo>
                  <a:lnTo>
                    <a:pt x="457" y="1665"/>
                  </a:lnTo>
                  <a:cubicBezTo>
                    <a:pt x="700" y="2455"/>
                    <a:pt x="974" y="3276"/>
                    <a:pt x="1278" y="4097"/>
                  </a:cubicBezTo>
                  <a:cubicBezTo>
                    <a:pt x="1399" y="4431"/>
                    <a:pt x="1521" y="4796"/>
                    <a:pt x="1642" y="5130"/>
                  </a:cubicBezTo>
                  <a:lnTo>
                    <a:pt x="1673" y="5221"/>
                  </a:lnTo>
                  <a:lnTo>
                    <a:pt x="1582" y="5221"/>
                  </a:lnTo>
                  <a:cubicBezTo>
                    <a:pt x="1564" y="5215"/>
                    <a:pt x="1548" y="5213"/>
                    <a:pt x="1533" y="5213"/>
                  </a:cubicBezTo>
                  <a:cubicBezTo>
                    <a:pt x="1468" y="5213"/>
                    <a:pt x="1424" y="5257"/>
                    <a:pt x="1399" y="5282"/>
                  </a:cubicBezTo>
                  <a:cubicBezTo>
                    <a:pt x="1308" y="5343"/>
                    <a:pt x="1278" y="5464"/>
                    <a:pt x="1278" y="5586"/>
                  </a:cubicBezTo>
                  <a:cubicBezTo>
                    <a:pt x="1278" y="5738"/>
                    <a:pt x="1338" y="5860"/>
                    <a:pt x="1430" y="6012"/>
                  </a:cubicBezTo>
                  <a:cubicBezTo>
                    <a:pt x="1430" y="6072"/>
                    <a:pt x="1460" y="6103"/>
                    <a:pt x="1490" y="6164"/>
                  </a:cubicBezTo>
                  <a:cubicBezTo>
                    <a:pt x="1521" y="6285"/>
                    <a:pt x="1582" y="6376"/>
                    <a:pt x="1582" y="6498"/>
                  </a:cubicBezTo>
                  <a:lnTo>
                    <a:pt x="1612" y="6589"/>
                  </a:lnTo>
                  <a:cubicBezTo>
                    <a:pt x="1612" y="6680"/>
                    <a:pt x="1642" y="6771"/>
                    <a:pt x="1642" y="6863"/>
                  </a:cubicBezTo>
                  <a:cubicBezTo>
                    <a:pt x="1642" y="6893"/>
                    <a:pt x="1642" y="6954"/>
                    <a:pt x="1642" y="6984"/>
                  </a:cubicBezTo>
                  <a:cubicBezTo>
                    <a:pt x="1642" y="7045"/>
                    <a:pt x="1642" y="7136"/>
                    <a:pt x="1642" y="7197"/>
                  </a:cubicBezTo>
                  <a:cubicBezTo>
                    <a:pt x="1642" y="7258"/>
                    <a:pt x="1612" y="7319"/>
                    <a:pt x="1612" y="7379"/>
                  </a:cubicBezTo>
                  <a:cubicBezTo>
                    <a:pt x="1582" y="7440"/>
                    <a:pt x="1582" y="7471"/>
                    <a:pt x="1582" y="7501"/>
                  </a:cubicBezTo>
                  <a:lnTo>
                    <a:pt x="1612" y="7592"/>
                  </a:lnTo>
                  <a:cubicBezTo>
                    <a:pt x="1642" y="7623"/>
                    <a:pt x="1673" y="7653"/>
                    <a:pt x="1673" y="7714"/>
                  </a:cubicBezTo>
                  <a:cubicBezTo>
                    <a:pt x="1703" y="7744"/>
                    <a:pt x="1733" y="7805"/>
                    <a:pt x="1764" y="7866"/>
                  </a:cubicBezTo>
                  <a:cubicBezTo>
                    <a:pt x="1885" y="8060"/>
                    <a:pt x="2163" y="8119"/>
                    <a:pt x="2440" y="8119"/>
                  </a:cubicBezTo>
                  <a:cubicBezTo>
                    <a:pt x="2509" y="8119"/>
                    <a:pt x="2578" y="8115"/>
                    <a:pt x="2645" y="8109"/>
                  </a:cubicBezTo>
                  <a:lnTo>
                    <a:pt x="5138" y="7926"/>
                  </a:lnTo>
                  <a:cubicBezTo>
                    <a:pt x="5199" y="7896"/>
                    <a:pt x="5229" y="7896"/>
                    <a:pt x="5290" y="7896"/>
                  </a:cubicBezTo>
                  <a:lnTo>
                    <a:pt x="5411" y="7896"/>
                  </a:lnTo>
                  <a:lnTo>
                    <a:pt x="5442" y="7926"/>
                  </a:lnTo>
                  <a:lnTo>
                    <a:pt x="5563" y="7926"/>
                  </a:lnTo>
                  <a:cubicBezTo>
                    <a:pt x="5655" y="7987"/>
                    <a:pt x="5746" y="8048"/>
                    <a:pt x="5837" y="8139"/>
                  </a:cubicBezTo>
                  <a:cubicBezTo>
                    <a:pt x="5867" y="8170"/>
                    <a:pt x="5898" y="8200"/>
                    <a:pt x="5958" y="8230"/>
                  </a:cubicBezTo>
                  <a:cubicBezTo>
                    <a:pt x="6035" y="8269"/>
                    <a:pt x="6124" y="8307"/>
                    <a:pt x="6195" y="8307"/>
                  </a:cubicBezTo>
                  <a:cubicBezTo>
                    <a:pt x="6236" y="8307"/>
                    <a:pt x="6271" y="8294"/>
                    <a:pt x="6293" y="8261"/>
                  </a:cubicBezTo>
                  <a:cubicBezTo>
                    <a:pt x="6384" y="8170"/>
                    <a:pt x="6354" y="8048"/>
                    <a:pt x="6323" y="7896"/>
                  </a:cubicBezTo>
                  <a:cubicBezTo>
                    <a:pt x="6293" y="7744"/>
                    <a:pt x="6232" y="7531"/>
                    <a:pt x="6384" y="7410"/>
                  </a:cubicBezTo>
                  <a:cubicBezTo>
                    <a:pt x="6445" y="7349"/>
                    <a:pt x="6566" y="7319"/>
                    <a:pt x="6627" y="7319"/>
                  </a:cubicBezTo>
                  <a:lnTo>
                    <a:pt x="6840" y="7288"/>
                  </a:lnTo>
                  <a:cubicBezTo>
                    <a:pt x="6749" y="7075"/>
                    <a:pt x="6658" y="6863"/>
                    <a:pt x="6597" y="6680"/>
                  </a:cubicBezTo>
                  <a:lnTo>
                    <a:pt x="6597" y="6650"/>
                  </a:lnTo>
                  <a:cubicBezTo>
                    <a:pt x="6688" y="6437"/>
                    <a:pt x="6779" y="6224"/>
                    <a:pt x="6840" y="6042"/>
                  </a:cubicBezTo>
                  <a:cubicBezTo>
                    <a:pt x="6931" y="5829"/>
                    <a:pt x="7022" y="5647"/>
                    <a:pt x="7083" y="5434"/>
                  </a:cubicBezTo>
                  <a:cubicBezTo>
                    <a:pt x="7114" y="5373"/>
                    <a:pt x="7114" y="5282"/>
                    <a:pt x="7114" y="5191"/>
                  </a:cubicBezTo>
                  <a:cubicBezTo>
                    <a:pt x="7144" y="5069"/>
                    <a:pt x="7144" y="4948"/>
                    <a:pt x="7174" y="4857"/>
                  </a:cubicBezTo>
                  <a:cubicBezTo>
                    <a:pt x="7205" y="4796"/>
                    <a:pt x="7266" y="4735"/>
                    <a:pt x="7326" y="4674"/>
                  </a:cubicBezTo>
                  <a:cubicBezTo>
                    <a:pt x="7266" y="4644"/>
                    <a:pt x="7205" y="4583"/>
                    <a:pt x="7144" y="4522"/>
                  </a:cubicBezTo>
                  <a:lnTo>
                    <a:pt x="7114" y="4492"/>
                  </a:lnTo>
                  <a:cubicBezTo>
                    <a:pt x="7053" y="4431"/>
                    <a:pt x="6992" y="4370"/>
                    <a:pt x="6931" y="4309"/>
                  </a:cubicBezTo>
                  <a:cubicBezTo>
                    <a:pt x="6870" y="4218"/>
                    <a:pt x="6840" y="4097"/>
                    <a:pt x="6810" y="4005"/>
                  </a:cubicBezTo>
                  <a:cubicBezTo>
                    <a:pt x="6779" y="3975"/>
                    <a:pt x="6779" y="3914"/>
                    <a:pt x="6749" y="3884"/>
                  </a:cubicBezTo>
                  <a:cubicBezTo>
                    <a:pt x="6506" y="3306"/>
                    <a:pt x="6019" y="2972"/>
                    <a:pt x="5472" y="2577"/>
                  </a:cubicBezTo>
                  <a:cubicBezTo>
                    <a:pt x="4986" y="2243"/>
                    <a:pt x="4500" y="1878"/>
                    <a:pt x="4226" y="1331"/>
                  </a:cubicBezTo>
                  <a:lnTo>
                    <a:pt x="4165" y="1239"/>
                  </a:lnTo>
                  <a:cubicBezTo>
                    <a:pt x="4104" y="1118"/>
                    <a:pt x="4044" y="996"/>
                    <a:pt x="3922" y="905"/>
                  </a:cubicBezTo>
                  <a:cubicBezTo>
                    <a:pt x="3861" y="875"/>
                    <a:pt x="3770" y="844"/>
                    <a:pt x="3679" y="844"/>
                  </a:cubicBezTo>
                  <a:lnTo>
                    <a:pt x="3557" y="814"/>
                  </a:lnTo>
                  <a:cubicBezTo>
                    <a:pt x="3375" y="784"/>
                    <a:pt x="3253" y="723"/>
                    <a:pt x="3192" y="601"/>
                  </a:cubicBezTo>
                  <a:cubicBezTo>
                    <a:pt x="3162" y="510"/>
                    <a:pt x="3192" y="388"/>
                    <a:pt x="3253" y="297"/>
                  </a:cubicBezTo>
                  <a:lnTo>
                    <a:pt x="3314" y="267"/>
                  </a:lnTo>
                  <a:cubicBezTo>
                    <a:pt x="3284" y="206"/>
                    <a:pt x="3253" y="115"/>
                    <a:pt x="3223" y="54"/>
                  </a:cubicBezTo>
                  <a:lnTo>
                    <a:pt x="3192" y="54"/>
                  </a:lnTo>
                  <a:cubicBezTo>
                    <a:pt x="2919" y="24"/>
                    <a:pt x="2676" y="24"/>
                    <a:pt x="2402" y="24"/>
                  </a:cubicBezTo>
                  <a:lnTo>
                    <a:pt x="2372" y="24"/>
                  </a:lnTo>
                  <a:cubicBezTo>
                    <a:pt x="2098" y="8"/>
                    <a:pt x="1832" y="1"/>
                    <a:pt x="1570" y="1"/>
                  </a:cubicBezTo>
                  <a:close/>
                </a:path>
              </a:pathLst>
            </a:cu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5"/>
            <p:cNvSpPr/>
            <p:nvPr/>
          </p:nvSpPr>
          <p:spPr>
            <a:xfrm>
              <a:off x="3256838" y="2777884"/>
              <a:ext cx="387681" cy="277227"/>
            </a:xfrm>
            <a:custGeom>
              <a:rect b="b" l="l" r="r" t="t"/>
              <a:pathLst>
                <a:path extrusionOk="0" h="5587" w="7813">
                  <a:moveTo>
                    <a:pt x="3190" y="0"/>
                  </a:moveTo>
                  <a:cubicBezTo>
                    <a:pt x="3026" y="0"/>
                    <a:pt x="2851" y="50"/>
                    <a:pt x="2675" y="116"/>
                  </a:cubicBezTo>
                  <a:cubicBezTo>
                    <a:pt x="2584" y="116"/>
                    <a:pt x="2493" y="146"/>
                    <a:pt x="2432" y="177"/>
                  </a:cubicBezTo>
                  <a:cubicBezTo>
                    <a:pt x="2308" y="212"/>
                    <a:pt x="2173" y="227"/>
                    <a:pt x="2039" y="227"/>
                  </a:cubicBezTo>
                  <a:cubicBezTo>
                    <a:pt x="1945" y="227"/>
                    <a:pt x="1852" y="220"/>
                    <a:pt x="1764" y="207"/>
                  </a:cubicBezTo>
                  <a:lnTo>
                    <a:pt x="1642" y="207"/>
                  </a:lnTo>
                  <a:cubicBezTo>
                    <a:pt x="1561" y="207"/>
                    <a:pt x="1493" y="193"/>
                    <a:pt x="1421" y="193"/>
                  </a:cubicBezTo>
                  <a:cubicBezTo>
                    <a:pt x="1385" y="193"/>
                    <a:pt x="1348" y="197"/>
                    <a:pt x="1308" y="207"/>
                  </a:cubicBezTo>
                  <a:cubicBezTo>
                    <a:pt x="1156" y="237"/>
                    <a:pt x="973" y="329"/>
                    <a:pt x="852" y="420"/>
                  </a:cubicBezTo>
                  <a:cubicBezTo>
                    <a:pt x="700" y="541"/>
                    <a:pt x="517" y="724"/>
                    <a:pt x="365" y="876"/>
                  </a:cubicBezTo>
                  <a:cubicBezTo>
                    <a:pt x="305" y="936"/>
                    <a:pt x="244" y="997"/>
                    <a:pt x="183" y="1058"/>
                  </a:cubicBezTo>
                  <a:lnTo>
                    <a:pt x="92" y="1058"/>
                  </a:lnTo>
                  <a:lnTo>
                    <a:pt x="92" y="1088"/>
                  </a:lnTo>
                  <a:cubicBezTo>
                    <a:pt x="122" y="1149"/>
                    <a:pt x="153" y="1210"/>
                    <a:pt x="213" y="1271"/>
                  </a:cubicBezTo>
                  <a:lnTo>
                    <a:pt x="365" y="1484"/>
                  </a:lnTo>
                  <a:lnTo>
                    <a:pt x="365" y="1484"/>
                  </a:lnTo>
                  <a:lnTo>
                    <a:pt x="122" y="1392"/>
                  </a:lnTo>
                  <a:lnTo>
                    <a:pt x="92" y="1392"/>
                  </a:lnTo>
                  <a:lnTo>
                    <a:pt x="61" y="1423"/>
                  </a:lnTo>
                  <a:cubicBezTo>
                    <a:pt x="31" y="1453"/>
                    <a:pt x="1" y="1514"/>
                    <a:pt x="31" y="1544"/>
                  </a:cubicBezTo>
                  <a:cubicBezTo>
                    <a:pt x="61" y="1636"/>
                    <a:pt x="213" y="1696"/>
                    <a:pt x="305" y="1696"/>
                  </a:cubicBezTo>
                  <a:lnTo>
                    <a:pt x="396" y="1727"/>
                  </a:lnTo>
                  <a:cubicBezTo>
                    <a:pt x="487" y="1727"/>
                    <a:pt x="609" y="1757"/>
                    <a:pt x="700" y="1818"/>
                  </a:cubicBezTo>
                  <a:cubicBezTo>
                    <a:pt x="852" y="1909"/>
                    <a:pt x="943" y="2061"/>
                    <a:pt x="1004" y="2213"/>
                  </a:cubicBezTo>
                  <a:lnTo>
                    <a:pt x="1034" y="2304"/>
                  </a:lnTo>
                  <a:cubicBezTo>
                    <a:pt x="1308" y="2791"/>
                    <a:pt x="1794" y="3155"/>
                    <a:pt x="2280" y="3490"/>
                  </a:cubicBezTo>
                  <a:cubicBezTo>
                    <a:pt x="2797" y="3854"/>
                    <a:pt x="3344" y="4250"/>
                    <a:pt x="3587" y="4827"/>
                  </a:cubicBezTo>
                  <a:cubicBezTo>
                    <a:pt x="3587" y="4888"/>
                    <a:pt x="3618" y="4918"/>
                    <a:pt x="3618" y="4979"/>
                  </a:cubicBezTo>
                  <a:cubicBezTo>
                    <a:pt x="3679" y="5070"/>
                    <a:pt x="3709" y="5161"/>
                    <a:pt x="3739" y="5222"/>
                  </a:cubicBezTo>
                  <a:cubicBezTo>
                    <a:pt x="3770" y="5283"/>
                    <a:pt x="3800" y="5313"/>
                    <a:pt x="3831" y="5344"/>
                  </a:cubicBezTo>
                  <a:lnTo>
                    <a:pt x="3891" y="5374"/>
                  </a:lnTo>
                  <a:lnTo>
                    <a:pt x="3952" y="5435"/>
                  </a:lnTo>
                  <a:lnTo>
                    <a:pt x="3983" y="5465"/>
                  </a:lnTo>
                  <a:lnTo>
                    <a:pt x="4074" y="5526"/>
                  </a:lnTo>
                  <a:lnTo>
                    <a:pt x="4104" y="5557"/>
                  </a:lnTo>
                  <a:lnTo>
                    <a:pt x="4165" y="5587"/>
                  </a:lnTo>
                  <a:lnTo>
                    <a:pt x="4195" y="5526"/>
                  </a:lnTo>
                  <a:cubicBezTo>
                    <a:pt x="4256" y="5374"/>
                    <a:pt x="4195" y="5222"/>
                    <a:pt x="4165" y="5101"/>
                  </a:cubicBezTo>
                  <a:cubicBezTo>
                    <a:pt x="4104" y="4918"/>
                    <a:pt x="4043" y="4705"/>
                    <a:pt x="4438" y="4554"/>
                  </a:cubicBezTo>
                  <a:cubicBezTo>
                    <a:pt x="4514" y="4508"/>
                    <a:pt x="4590" y="4493"/>
                    <a:pt x="4663" y="4493"/>
                  </a:cubicBezTo>
                  <a:cubicBezTo>
                    <a:pt x="4735" y="4493"/>
                    <a:pt x="4803" y="4508"/>
                    <a:pt x="4864" y="4523"/>
                  </a:cubicBezTo>
                  <a:cubicBezTo>
                    <a:pt x="4925" y="4538"/>
                    <a:pt x="4978" y="4546"/>
                    <a:pt x="5027" y="4546"/>
                  </a:cubicBezTo>
                  <a:cubicBezTo>
                    <a:pt x="5077" y="4546"/>
                    <a:pt x="5122" y="4538"/>
                    <a:pt x="5168" y="4523"/>
                  </a:cubicBezTo>
                  <a:cubicBezTo>
                    <a:pt x="5290" y="4493"/>
                    <a:pt x="5350" y="4432"/>
                    <a:pt x="5411" y="4341"/>
                  </a:cubicBezTo>
                  <a:cubicBezTo>
                    <a:pt x="5472" y="4280"/>
                    <a:pt x="5502" y="4219"/>
                    <a:pt x="5563" y="4189"/>
                  </a:cubicBezTo>
                  <a:cubicBezTo>
                    <a:pt x="5654" y="4098"/>
                    <a:pt x="5776" y="4037"/>
                    <a:pt x="5867" y="3946"/>
                  </a:cubicBezTo>
                  <a:cubicBezTo>
                    <a:pt x="6080" y="3794"/>
                    <a:pt x="6262" y="3672"/>
                    <a:pt x="6384" y="3459"/>
                  </a:cubicBezTo>
                  <a:cubicBezTo>
                    <a:pt x="6445" y="3368"/>
                    <a:pt x="6475" y="3216"/>
                    <a:pt x="6505" y="3064"/>
                  </a:cubicBezTo>
                  <a:cubicBezTo>
                    <a:pt x="6536" y="2912"/>
                    <a:pt x="6597" y="2760"/>
                    <a:pt x="6657" y="2639"/>
                  </a:cubicBezTo>
                  <a:cubicBezTo>
                    <a:pt x="6840" y="2365"/>
                    <a:pt x="6961" y="2335"/>
                    <a:pt x="7144" y="2243"/>
                  </a:cubicBezTo>
                  <a:cubicBezTo>
                    <a:pt x="7235" y="2213"/>
                    <a:pt x="7326" y="2183"/>
                    <a:pt x="7448" y="2122"/>
                  </a:cubicBezTo>
                  <a:cubicBezTo>
                    <a:pt x="7691" y="1970"/>
                    <a:pt x="7721" y="1879"/>
                    <a:pt x="7812" y="1696"/>
                  </a:cubicBezTo>
                  <a:lnTo>
                    <a:pt x="6019" y="754"/>
                  </a:lnTo>
                  <a:cubicBezTo>
                    <a:pt x="5696" y="605"/>
                    <a:pt x="5394" y="456"/>
                    <a:pt x="5095" y="456"/>
                  </a:cubicBezTo>
                  <a:cubicBezTo>
                    <a:pt x="5028" y="456"/>
                    <a:pt x="4961" y="464"/>
                    <a:pt x="4894" y="481"/>
                  </a:cubicBezTo>
                  <a:cubicBezTo>
                    <a:pt x="4773" y="511"/>
                    <a:pt x="4682" y="572"/>
                    <a:pt x="4560" y="632"/>
                  </a:cubicBezTo>
                  <a:cubicBezTo>
                    <a:pt x="4499" y="693"/>
                    <a:pt x="4408" y="724"/>
                    <a:pt x="4347" y="754"/>
                  </a:cubicBezTo>
                  <a:cubicBezTo>
                    <a:pt x="4279" y="788"/>
                    <a:pt x="4145" y="831"/>
                    <a:pt x="4003" y="831"/>
                  </a:cubicBezTo>
                  <a:cubicBezTo>
                    <a:pt x="3890" y="831"/>
                    <a:pt x="3773" y="804"/>
                    <a:pt x="3679" y="724"/>
                  </a:cubicBezTo>
                  <a:lnTo>
                    <a:pt x="3587" y="693"/>
                  </a:lnTo>
                  <a:lnTo>
                    <a:pt x="3679" y="632"/>
                  </a:lnTo>
                  <a:cubicBezTo>
                    <a:pt x="3770" y="541"/>
                    <a:pt x="3770" y="450"/>
                    <a:pt x="3739" y="359"/>
                  </a:cubicBezTo>
                  <a:cubicBezTo>
                    <a:pt x="3709" y="207"/>
                    <a:pt x="3527" y="55"/>
                    <a:pt x="3375" y="25"/>
                  </a:cubicBezTo>
                  <a:cubicBezTo>
                    <a:pt x="3315" y="8"/>
                    <a:pt x="3253" y="0"/>
                    <a:pt x="3190"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p:nvPr/>
          </p:nvSpPr>
          <p:spPr>
            <a:xfrm>
              <a:off x="2968792" y="3196881"/>
              <a:ext cx="675725" cy="511334"/>
            </a:xfrm>
            <a:custGeom>
              <a:rect b="b" l="l" r="r" t="t"/>
              <a:pathLst>
                <a:path extrusionOk="0" h="10305" w="13618">
                  <a:moveTo>
                    <a:pt x="9423" y="0"/>
                  </a:moveTo>
                  <a:lnTo>
                    <a:pt x="9180" y="31"/>
                  </a:lnTo>
                  <a:cubicBezTo>
                    <a:pt x="9119" y="61"/>
                    <a:pt x="9028" y="61"/>
                    <a:pt x="8997" y="91"/>
                  </a:cubicBezTo>
                  <a:cubicBezTo>
                    <a:pt x="8906" y="152"/>
                    <a:pt x="8936" y="274"/>
                    <a:pt x="8967" y="426"/>
                  </a:cubicBezTo>
                  <a:cubicBezTo>
                    <a:pt x="8997" y="608"/>
                    <a:pt x="9058" y="790"/>
                    <a:pt x="8936" y="912"/>
                  </a:cubicBezTo>
                  <a:cubicBezTo>
                    <a:pt x="8906" y="942"/>
                    <a:pt x="8845" y="973"/>
                    <a:pt x="8815" y="973"/>
                  </a:cubicBezTo>
                  <a:lnTo>
                    <a:pt x="8784" y="1003"/>
                  </a:lnTo>
                  <a:lnTo>
                    <a:pt x="8693" y="1003"/>
                  </a:lnTo>
                  <a:lnTo>
                    <a:pt x="8572" y="973"/>
                  </a:lnTo>
                  <a:lnTo>
                    <a:pt x="8541" y="973"/>
                  </a:lnTo>
                  <a:cubicBezTo>
                    <a:pt x="8480" y="942"/>
                    <a:pt x="8450" y="912"/>
                    <a:pt x="8389" y="912"/>
                  </a:cubicBezTo>
                  <a:cubicBezTo>
                    <a:pt x="8359" y="882"/>
                    <a:pt x="8298" y="821"/>
                    <a:pt x="8268" y="790"/>
                  </a:cubicBezTo>
                  <a:cubicBezTo>
                    <a:pt x="8207" y="730"/>
                    <a:pt x="8116" y="669"/>
                    <a:pt x="8025" y="638"/>
                  </a:cubicBezTo>
                  <a:cubicBezTo>
                    <a:pt x="7979" y="608"/>
                    <a:pt x="7918" y="600"/>
                    <a:pt x="7854" y="600"/>
                  </a:cubicBezTo>
                  <a:cubicBezTo>
                    <a:pt x="7789" y="600"/>
                    <a:pt x="7721" y="608"/>
                    <a:pt x="7660" y="608"/>
                  </a:cubicBezTo>
                  <a:lnTo>
                    <a:pt x="5198" y="790"/>
                  </a:lnTo>
                  <a:cubicBezTo>
                    <a:pt x="5113" y="797"/>
                    <a:pt x="5024" y="803"/>
                    <a:pt x="4934" y="803"/>
                  </a:cubicBezTo>
                  <a:cubicBezTo>
                    <a:pt x="4635" y="803"/>
                    <a:pt x="4328" y="743"/>
                    <a:pt x="4164" y="486"/>
                  </a:cubicBezTo>
                  <a:cubicBezTo>
                    <a:pt x="4134" y="426"/>
                    <a:pt x="4104" y="365"/>
                    <a:pt x="4073" y="304"/>
                  </a:cubicBezTo>
                  <a:cubicBezTo>
                    <a:pt x="4073" y="274"/>
                    <a:pt x="4043" y="243"/>
                    <a:pt x="4043" y="213"/>
                  </a:cubicBezTo>
                  <a:lnTo>
                    <a:pt x="4012" y="213"/>
                  </a:lnTo>
                  <a:cubicBezTo>
                    <a:pt x="2675" y="243"/>
                    <a:pt x="1307" y="426"/>
                    <a:pt x="0" y="730"/>
                  </a:cubicBezTo>
                  <a:lnTo>
                    <a:pt x="274" y="1368"/>
                  </a:lnTo>
                  <a:lnTo>
                    <a:pt x="365" y="1307"/>
                  </a:lnTo>
                  <a:lnTo>
                    <a:pt x="395" y="1277"/>
                  </a:lnTo>
                  <a:lnTo>
                    <a:pt x="456" y="1277"/>
                  </a:lnTo>
                  <a:lnTo>
                    <a:pt x="517" y="1307"/>
                  </a:lnTo>
                  <a:cubicBezTo>
                    <a:pt x="608" y="1368"/>
                    <a:pt x="821" y="1429"/>
                    <a:pt x="882" y="1429"/>
                  </a:cubicBezTo>
                  <a:cubicBezTo>
                    <a:pt x="942" y="1429"/>
                    <a:pt x="1003" y="1338"/>
                    <a:pt x="1094" y="1277"/>
                  </a:cubicBezTo>
                  <a:cubicBezTo>
                    <a:pt x="1155" y="1186"/>
                    <a:pt x="1216" y="1094"/>
                    <a:pt x="1338" y="1094"/>
                  </a:cubicBezTo>
                  <a:cubicBezTo>
                    <a:pt x="1371" y="1083"/>
                    <a:pt x="1405" y="1078"/>
                    <a:pt x="1441" y="1078"/>
                  </a:cubicBezTo>
                  <a:cubicBezTo>
                    <a:pt x="1597" y="1078"/>
                    <a:pt x="1766" y="1177"/>
                    <a:pt x="1915" y="1277"/>
                  </a:cubicBezTo>
                  <a:cubicBezTo>
                    <a:pt x="2037" y="1338"/>
                    <a:pt x="2158" y="1398"/>
                    <a:pt x="2249" y="1429"/>
                  </a:cubicBezTo>
                  <a:cubicBezTo>
                    <a:pt x="2341" y="1459"/>
                    <a:pt x="2401" y="1459"/>
                    <a:pt x="2493" y="1459"/>
                  </a:cubicBezTo>
                  <a:cubicBezTo>
                    <a:pt x="2537" y="1448"/>
                    <a:pt x="2586" y="1441"/>
                    <a:pt x="2635" y="1441"/>
                  </a:cubicBezTo>
                  <a:cubicBezTo>
                    <a:pt x="2721" y="1441"/>
                    <a:pt x="2811" y="1462"/>
                    <a:pt x="2888" y="1520"/>
                  </a:cubicBezTo>
                  <a:cubicBezTo>
                    <a:pt x="2979" y="1581"/>
                    <a:pt x="3040" y="1702"/>
                    <a:pt x="3100" y="1824"/>
                  </a:cubicBezTo>
                  <a:cubicBezTo>
                    <a:pt x="3161" y="1945"/>
                    <a:pt x="3222" y="2097"/>
                    <a:pt x="3313" y="2158"/>
                  </a:cubicBezTo>
                  <a:cubicBezTo>
                    <a:pt x="3393" y="2212"/>
                    <a:pt x="3479" y="2234"/>
                    <a:pt x="3567" y="2234"/>
                  </a:cubicBezTo>
                  <a:cubicBezTo>
                    <a:pt x="3780" y="2234"/>
                    <a:pt x="4010" y="2105"/>
                    <a:pt x="4225" y="1976"/>
                  </a:cubicBezTo>
                  <a:cubicBezTo>
                    <a:pt x="4255" y="1945"/>
                    <a:pt x="4316" y="1915"/>
                    <a:pt x="4347" y="1915"/>
                  </a:cubicBezTo>
                  <a:lnTo>
                    <a:pt x="4377" y="1915"/>
                  </a:lnTo>
                  <a:cubicBezTo>
                    <a:pt x="4651" y="1915"/>
                    <a:pt x="4833" y="1763"/>
                    <a:pt x="5015" y="1611"/>
                  </a:cubicBezTo>
                  <a:cubicBezTo>
                    <a:pt x="5167" y="1490"/>
                    <a:pt x="5350" y="1368"/>
                    <a:pt x="5532" y="1338"/>
                  </a:cubicBezTo>
                  <a:cubicBezTo>
                    <a:pt x="5745" y="1338"/>
                    <a:pt x="5836" y="1398"/>
                    <a:pt x="5897" y="1490"/>
                  </a:cubicBezTo>
                  <a:cubicBezTo>
                    <a:pt x="5958" y="1520"/>
                    <a:pt x="5988" y="1550"/>
                    <a:pt x="6049" y="1581"/>
                  </a:cubicBezTo>
                  <a:cubicBezTo>
                    <a:pt x="6383" y="1763"/>
                    <a:pt x="6474" y="1885"/>
                    <a:pt x="6596" y="2067"/>
                  </a:cubicBezTo>
                  <a:cubicBezTo>
                    <a:pt x="6657" y="2158"/>
                    <a:pt x="6718" y="2280"/>
                    <a:pt x="6839" y="2401"/>
                  </a:cubicBezTo>
                  <a:cubicBezTo>
                    <a:pt x="7022" y="2584"/>
                    <a:pt x="7143" y="2614"/>
                    <a:pt x="7356" y="2675"/>
                  </a:cubicBezTo>
                  <a:cubicBezTo>
                    <a:pt x="7417" y="2675"/>
                    <a:pt x="7508" y="2705"/>
                    <a:pt x="7599" y="2736"/>
                  </a:cubicBezTo>
                  <a:cubicBezTo>
                    <a:pt x="8085" y="2888"/>
                    <a:pt x="8116" y="3009"/>
                    <a:pt x="8207" y="3435"/>
                  </a:cubicBezTo>
                  <a:cubicBezTo>
                    <a:pt x="8207" y="3496"/>
                    <a:pt x="8237" y="3526"/>
                    <a:pt x="8237" y="3587"/>
                  </a:cubicBezTo>
                  <a:cubicBezTo>
                    <a:pt x="8268" y="3769"/>
                    <a:pt x="8359" y="3891"/>
                    <a:pt x="8450" y="4043"/>
                  </a:cubicBezTo>
                  <a:cubicBezTo>
                    <a:pt x="8541" y="4195"/>
                    <a:pt x="8632" y="4377"/>
                    <a:pt x="8663" y="4529"/>
                  </a:cubicBezTo>
                  <a:cubicBezTo>
                    <a:pt x="8693" y="4681"/>
                    <a:pt x="8663" y="4803"/>
                    <a:pt x="8602" y="4924"/>
                  </a:cubicBezTo>
                  <a:cubicBezTo>
                    <a:pt x="8572" y="5046"/>
                    <a:pt x="8541" y="5167"/>
                    <a:pt x="8602" y="5350"/>
                  </a:cubicBezTo>
                  <a:cubicBezTo>
                    <a:pt x="8688" y="5522"/>
                    <a:pt x="9178" y="5963"/>
                    <a:pt x="9464" y="5963"/>
                  </a:cubicBezTo>
                  <a:cubicBezTo>
                    <a:pt x="9481" y="5963"/>
                    <a:pt x="9498" y="5961"/>
                    <a:pt x="9514" y="5958"/>
                  </a:cubicBezTo>
                  <a:cubicBezTo>
                    <a:pt x="9544" y="5958"/>
                    <a:pt x="9636" y="5927"/>
                    <a:pt x="9636" y="5775"/>
                  </a:cubicBezTo>
                  <a:lnTo>
                    <a:pt x="9696" y="5471"/>
                  </a:lnTo>
                  <a:lnTo>
                    <a:pt x="9788" y="5775"/>
                  </a:lnTo>
                  <a:cubicBezTo>
                    <a:pt x="9848" y="6018"/>
                    <a:pt x="9909" y="6322"/>
                    <a:pt x="10000" y="6657"/>
                  </a:cubicBezTo>
                  <a:cubicBezTo>
                    <a:pt x="10122" y="7356"/>
                    <a:pt x="10304" y="8177"/>
                    <a:pt x="10639" y="8541"/>
                  </a:cubicBezTo>
                  <a:cubicBezTo>
                    <a:pt x="10699" y="8602"/>
                    <a:pt x="10821" y="8663"/>
                    <a:pt x="10943" y="8724"/>
                  </a:cubicBezTo>
                  <a:cubicBezTo>
                    <a:pt x="11034" y="8784"/>
                    <a:pt x="11155" y="8815"/>
                    <a:pt x="11247" y="8906"/>
                  </a:cubicBezTo>
                  <a:cubicBezTo>
                    <a:pt x="11520" y="9119"/>
                    <a:pt x="11642" y="9362"/>
                    <a:pt x="11763" y="9666"/>
                  </a:cubicBezTo>
                  <a:cubicBezTo>
                    <a:pt x="11854" y="9818"/>
                    <a:pt x="11885" y="9970"/>
                    <a:pt x="11915" y="10061"/>
                  </a:cubicBezTo>
                  <a:cubicBezTo>
                    <a:pt x="11989" y="10228"/>
                    <a:pt x="12007" y="10304"/>
                    <a:pt x="12133" y="10304"/>
                  </a:cubicBezTo>
                  <a:cubicBezTo>
                    <a:pt x="12214" y="10304"/>
                    <a:pt x="12340" y="10273"/>
                    <a:pt x="12554" y="10213"/>
                  </a:cubicBezTo>
                  <a:cubicBezTo>
                    <a:pt x="12675" y="10183"/>
                    <a:pt x="12766" y="10152"/>
                    <a:pt x="12857" y="10122"/>
                  </a:cubicBezTo>
                  <a:cubicBezTo>
                    <a:pt x="13222" y="10061"/>
                    <a:pt x="13313" y="10031"/>
                    <a:pt x="13405" y="9575"/>
                  </a:cubicBezTo>
                  <a:cubicBezTo>
                    <a:pt x="13617" y="8420"/>
                    <a:pt x="13526" y="7417"/>
                    <a:pt x="13101" y="6474"/>
                  </a:cubicBezTo>
                  <a:cubicBezTo>
                    <a:pt x="12857" y="5897"/>
                    <a:pt x="12493" y="5259"/>
                    <a:pt x="12037" y="4711"/>
                  </a:cubicBezTo>
                  <a:cubicBezTo>
                    <a:pt x="11854" y="4468"/>
                    <a:pt x="11794" y="4256"/>
                    <a:pt x="11733" y="4043"/>
                  </a:cubicBezTo>
                  <a:cubicBezTo>
                    <a:pt x="11672" y="3860"/>
                    <a:pt x="11642" y="3678"/>
                    <a:pt x="11490" y="3465"/>
                  </a:cubicBezTo>
                  <a:cubicBezTo>
                    <a:pt x="11307" y="3161"/>
                    <a:pt x="11125" y="2857"/>
                    <a:pt x="10912" y="2553"/>
                  </a:cubicBezTo>
                  <a:cubicBezTo>
                    <a:pt x="10395" y="1733"/>
                    <a:pt x="9818" y="882"/>
                    <a:pt x="942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5"/>
            <p:cNvSpPr/>
            <p:nvPr/>
          </p:nvSpPr>
          <p:spPr>
            <a:xfrm>
              <a:off x="2747038" y="2649366"/>
              <a:ext cx="613899" cy="218725"/>
            </a:xfrm>
            <a:custGeom>
              <a:rect b="b" l="l" r="r" t="t"/>
              <a:pathLst>
                <a:path extrusionOk="0" h="4408" w="12372">
                  <a:moveTo>
                    <a:pt x="12281" y="1"/>
                  </a:moveTo>
                  <a:cubicBezTo>
                    <a:pt x="11977" y="31"/>
                    <a:pt x="11673" y="92"/>
                    <a:pt x="11399" y="122"/>
                  </a:cubicBezTo>
                  <a:cubicBezTo>
                    <a:pt x="11065" y="153"/>
                    <a:pt x="10731" y="183"/>
                    <a:pt x="10427" y="213"/>
                  </a:cubicBezTo>
                  <a:cubicBezTo>
                    <a:pt x="10092" y="274"/>
                    <a:pt x="9758" y="305"/>
                    <a:pt x="9424" y="335"/>
                  </a:cubicBezTo>
                  <a:lnTo>
                    <a:pt x="9363" y="335"/>
                  </a:lnTo>
                  <a:cubicBezTo>
                    <a:pt x="8998" y="396"/>
                    <a:pt x="8664" y="456"/>
                    <a:pt x="8299" y="487"/>
                  </a:cubicBezTo>
                  <a:cubicBezTo>
                    <a:pt x="7630" y="608"/>
                    <a:pt x="6962" y="730"/>
                    <a:pt x="6323" y="882"/>
                  </a:cubicBezTo>
                  <a:lnTo>
                    <a:pt x="4013" y="1338"/>
                  </a:lnTo>
                  <a:cubicBezTo>
                    <a:pt x="3648" y="1429"/>
                    <a:pt x="3284" y="1490"/>
                    <a:pt x="2919" y="1551"/>
                  </a:cubicBezTo>
                  <a:cubicBezTo>
                    <a:pt x="2737" y="1581"/>
                    <a:pt x="2585" y="1581"/>
                    <a:pt x="2433" y="1581"/>
                  </a:cubicBezTo>
                  <a:cubicBezTo>
                    <a:pt x="2372" y="1581"/>
                    <a:pt x="2311" y="1581"/>
                    <a:pt x="2281" y="1612"/>
                  </a:cubicBezTo>
                  <a:lnTo>
                    <a:pt x="1338" y="1612"/>
                  </a:lnTo>
                  <a:lnTo>
                    <a:pt x="1278" y="1672"/>
                  </a:lnTo>
                  <a:lnTo>
                    <a:pt x="1217" y="1763"/>
                  </a:lnTo>
                  <a:cubicBezTo>
                    <a:pt x="1186" y="1794"/>
                    <a:pt x="1126" y="1855"/>
                    <a:pt x="1065" y="1885"/>
                  </a:cubicBezTo>
                  <a:cubicBezTo>
                    <a:pt x="1034" y="1885"/>
                    <a:pt x="1004" y="1915"/>
                    <a:pt x="974" y="1915"/>
                  </a:cubicBezTo>
                  <a:cubicBezTo>
                    <a:pt x="913" y="1946"/>
                    <a:pt x="852" y="1946"/>
                    <a:pt x="822" y="1976"/>
                  </a:cubicBezTo>
                  <a:cubicBezTo>
                    <a:pt x="761" y="2037"/>
                    <a:pt x="730" y="2159"/>
                    <a:pt x="700" y="2250"/>
                  </a:cubicBezTo>
                  <a:lnTo>
                    <a:pt x="548" y="2949"/>
                  </a:lnTo>
                  <a:lnTo>
                    <a:pt x="426" y="2949"/>
                  </a:lnTo>
                  <a:cubicBezTo>
                    <a:pt x="426" y="3010"/>
                    <a:pt x="426" y="3071"/>
                    <a:pt x="396" y="3101"/>
                  </a:cubicBezTo>
                  <a:cubicBezTo>
                    <a:pt x="396" y="3162"/>
                    <a:pt x="396" y="3192"/>
                    <a:pt x="396" y="3253"/>
                  </a:cubicBezTo>
                  <a:cubicBezTo>
                    <a:pt x="366" y="3314"/>
                    <a:pt x="366" y="3374"/>
                    <a:pt x="366" y="3435"/>
                  </a:cubicBezTo>
                  <a:cubicBezTo>
                    <a:pt x="335" y="3466"/>
                    <a:pt x="335" y="3526"/>
                    <a:pt x="335" y="3557"/>
                  </a:cubicBezTo>
                  <a:cubicBezTo>
                    <a:pt x="305" y="3618"/>
                    <a:pt x="274" y="3709"/>
                    <a:pt x="274" y="3770"/>
                  </a:cubicBezTo>
                  <a:lnTo>
                    <a:pt x="244" y="3861"/>
                  </a:lnTo>
                  <a:cubicBezTo>
                    <a:pt x="214" y="3952"/>
                    <a:pt x="153" y="4074"/>
                    <a:pt x="123" y="4165"/>
                  </a:cubicBezTo>
                  <a:cubicBezTo>
                    <a:pt x="92" y="4226"/>
                    <a:pt x="62" y="4317"/>
                    <a:pt x="1" y="4408"/>
                  </a:cubicBezTo>
                  <a:lnTo>
                    <a:pt x="92" y="4378"/>
                  </a:lnTo>
                  <a:cubicBezTo>
                    <a:pt x="366" y="4347"/>
                    <a:pt x="639" y="4317"/>
                    <a:pt x="943" y="4317"/>
                  </a:cubicBezTo>
                  <a:lnTo>
                    <a:pt x="1004" y="4317"/>
                  </a:lnTo>
                  <a:cubicBezTo>
                    <a:pt x="1308" y="4286"/>
                    <a:pt x="1582" y="4256"/>
                    <a:pt x="1885" y="4256"/>
                  </a:cubicBezTo>
                  <a:cubicBezTo>
                    <a:pt x="2189" y="4226"/>
                    <a:pt x="2524" y="4226"/>
                    <a:pt x="2858" y="4195"/>
                  </a:cubicBezTo>
                  <a:cubicBezTo>
                    <a:pt x="3162" y="4165"/>
                    <a:pt x="3466" y="4165"/>
                    <a:pt x="3770" y="4104"/>
                  </a:cubicBezTo>
                  <a:cubicBezTo>
                    <a:pt x="4256" y="4043"/>
                    <a:pt x="4743" y="3952"/>
                    <a:pt x="5199" y="3830"/>
                  </a:cubicBezTo>
                  <a:cubicBezTo>
                    <a:pt x="5685" y="3739"/>
                    <a:pt x="6171" y="3648"/>
                    <a:pt x="6658" y="3557"/>
                  </a:cubicBezTo>
                  <a:lnTo>
                    <a:pt x="6810" y="3557"/>
                  </a:lnTo>
                  <a:lnTo>
                    <a:pt x="6870" y="3526"/>
                  </a:lnTo>
                  <a:cubicBezTo>
                    <a:pt x="7144" y="3496"/>
                    <a:pt x="7417" y="3496"/>
                    <a:pt x="7691" y="3466"/>
                  </a:cubicBezTo>
                  <a:lnTo>
                    <a:pt x="8542" y="3466"/>
                  </a:lnTo>
                  <a:lnTo>
                    <a:pt x="8542" y="3435"/>
                  </a:lnTo>
                  <a:cubicBezTo>
                    <a:pt x="8573" y="3314"/>
                    <a:pt x="8603" y="3222"/>
                    <a:pt x="8633" y="3131"/>
                  </a:cubicBezTo>
                  <a:cubicBezTo>
                    <a:pt x="8664" y="3010"/>
                    <a:pt x="8694" y="2888"/>
                    <a:pt x="8785" y="2797"/>
                  </a:cubicBezTo>
                  <a:cubicBezTo>
                    <a:pt x="8937" y="2675"/>
                    <a:pt x="9120" y="2645"/>
                    <a:pt x="9272" y="2584"/>
                  </a:cubicBezTo>
                  <a:cubicBezTo>
                    <a:pt x="9424" y="2584"/>
                    <a:pt x="9545" y="2554"/>
                    <a:pt x="9667" y="2463"/>
                  </a:cubicBezTo>
                  <a:cubicBezTo>
                    <a:pt x="9728" y="2402"/>
                    <a:pt x="9788" y="2341"/>
                    <a:pt x="9849" y="2250"/>
                  </a:cubicBezTo>
                  <a:cubicBezTo>
                    <a:pt x="9910" y="2159"/>
                    <a:pt x="9971" y="2098"/>
                    <a:pt x="10032" y="2037"/>
                  </a:cubicBezTo>
                  <a:cubicBezTo>
                    <a:pt x="10153" y="1915"/>
                    <a:pt x="10335" y="1824"/>
                    <a:pt x="10487" y="1763"/>
                  </a:cubicBezTo>
                  <a:lnTo>
                    <a:pt x="12129" y="1064"/>
                  </a:lnTo>
                  <a:cubicBezTo>
                    <a:pt x="12220" y="1004"/>
                    <a:pt x="12342" y="973"/>
                    <a:pt x="12372" y="882"/>
                  </a:cubicBezTo>
                  <a:cubicBezTo>
                    <a:pt x="12372" y="821"/>
                    <a:pt x="12372" y="760"/>
                    <a:pt x="12372" y="700"/>
                  </a:cubicBezTo>
                  <a:lnTo>
                    <a:pt x="12281"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p:nvPr/>
          </p:nvSpPr>
          <p:spPr>
            <a:xfrm>
              <a:off x="3178438" y="2570916"/>
              <a:ext cx="601791" cy="285117"/>
            </a:xfrm>
            <a:custGeom>
              <a:rect b="b" l="l" r="r" t="t"/>
              <a:pathLst>
                <a:path extrusionOk="0" h="5746" w="12128">
                  <a:moveTo>
                    <a:pt x="11672" y="1"/>
                  </a:moveTo>
                  <a:cubicBezTo>
                    <a:pt x="11490" y="31"/>
                    <a:pt x="11277" y="92"/>
                    <a:pt x="11064" y="123"/>
                  </a:cubicBezTo>
                  <a:cubicBezTo>
                    <a:pt x="10669" y="214"/>
                    <a:pt x="10243" y="305"/>
                    <a:pt x="9818" y="396"/>
                  </a:cubicBezTo>
                  <a:cubicBezTo>
                    <a:pt x="9605" y="457"/>
                    <a:pt x="9392" y="487"/>
                    <a:pt x="9180" y="548"/>
                  </a:cubicBezTo>
                  <a:cubicBezTo>
                    <a:pt x="8754" y="639"/>
                    <a:pt x="8329" y="730"/>
                    <a:pt x="7873" y="822"/>
                  </a:cubicBezTo>
                  <a:cubicBezTo>
                    <a:pt x="7629" y="852"/>
                    <a:pt x="7356" y="913"/>
                    <a:pt x="7082" y="974"/>
                  </a:cubicBezTo>
                  <a:cubicBezTo>
                    <a:pt x="6687" y="1034"/>
                    <a:pt x="6322" y="1126"/>
                    <a:pt x="5897" y="1186"/>
                  </a:cubicBezTo>
                  <a:cubicBezTo>
                    <a:pt x="5623" y="1247"/>
                    <a:pt x="5319" y="1278"/>
                    <a:pt x="5046" y="1338"/>
                  </a:cubicBezTo>
                  <a:cubicBezTo>
                    <a:pt x="4742" y="1399"/>
                    <a:pt x="4407" y="1430"/>
                    <a:pt x="4104" y="1490"/>
                  </a:cubicBezTo>
                  <a:lnTo>
                    <a:pt x="4043" y="1490"/>
                  </a:lnTo>
                  <a:lnTo>
                    <a:pt x="3921" y="1521"/>
                  </a:lnTo>
                  <a:cubicBezTo>
                    <a:pt x="3860" y="1521"/>
                    <a:pt x="3800" y="1551"/>
                    <a:pt x="3739" y="1551"/>
                  </a:cubicBezTo>
                  <a:lnTo>
                    <a:pt x="3800" y="2281"/>
                  </a:lnTo>
                  <a:cubicBezTo>
                    <a:pt x="3830" y="2341"/>
                    <a:pt x="3830" y="2433"/>
                    <a:pt x="3800" y="2524"/>
                  </a:cubicBezTo>
                  <a:cubicBezTo>
                    <a:pt x="3739" y="2645"/>
                    <a:pt x="3587" y="2737"/>
                    <a:pt x="3496" y="2767"/>
                  </a:cubicBezTo>
                  <a:lnTo>
                    <a:pt x="1854" y="3466"/>
                  </a:lnTo>
                  <a:cubicBezTo>
                    <a:pt x="1702" y="3527"/>
                    <a:pt x="1550" y="3588"/>
                    <a:pt x="1429" y="3709"/>
                  </a:cubicBezTo>
                  <a:cubicBezTo>
                    <a:pt x="1368" y="3770"/>
                    <a:pt x="1338" y="3831"/>
                    <a:pt x="1277" y="3892"/>
                  </a:cubicBezTo>
                  <a:cubicBezTo>
                    <a:pt x="1216" y="3983"/>
                    <a:pt x="1155" y="4104"/>
                    <a:pt x="1034" y="4165"/>
                  </a:cubicBezTo>
                  <a:cubicBezTo>
                    <a:pt x="912" y="4256"/>
                    <a:pt x="760" y="4287"/>
                    <a:pt x="638" y="4317"/>
                  </a:cubicBezTo>
                  <a:cubicBezTo>
                    <a:pt x="456" y="4348"/>
                    <a:pt x="304" y="4378"/>
                    <a:pt x="213" y="4469"/>
                  </a:cubicBezTo>
                  <a:cubicBezTo>
                    <a:pt x="152" y="4560"/>
                    <a:pt x="91" y="4652"/>
                    <a:pt x="61" y="4773"/>
                  </a:cubicBezTo>
                  <a:cubicBezTo>
                    <a:pt x="61" y="4834"/>
                    <a:pt x="30" y="4925"/>
                    <a:pt x="0" y="5016"/>
                  </a:cubicBezTo>
                  <a:lnTo>
                    <a:pt x="0" y="5047"/>
                  </a:lnTo>
                  <a:cubicBezTo>
                    <a:pt x="213" y="5047"/>
                    <a:pt x="456" y="5047"/>
                    <a:pt x="669" y="5077"/>
                  </a:cubicBezTo>
                  <a:lnTo>
                    <a:pt x="730" y="5077"/>
                  </a:lnTo>
                  <a:cubicBezTo>
                    <a:pt x="973" y="5077"/>
                    <a:pt x="1246" y="5077"/>
                    <a:pt x="1489" y="5107"/>
                  </a:cubicBezTo>
                  <a:lnTo>
                    <a:pt x="1702" y="5107"/>
                  </a:lnTo>
                  <a:cubicBezTo>
                    <a:pt x="1733" y="5047"/>
                    <a:pt x="1793" y="5016"/>
                    <a:pt x="1854" y="4955"/>
                  </a:cubicBezTo>
                  <a:cubicBezTo>
                    <a:pt x="2006" y="4773"/>
                    <a:pt x="2189" y="4591"/>
                    <a:pt x="2371" y="4469"/>
                  </a:cubicBezTo>
                  <a:cubicBezTo>
                    <a:pt x="2523" y="4378"/>
                    <a:pt x="2675" y="4256"/>
                    <a:pt x="2888" y="4226"/>
                  </a:cubicBezTo>
                  <a:cubicBezTo>
                    <a:pt x="3009" y="4226"/>
                    <a:pt x="3131" y="4226"/>
                    <a:pt x="3252" y="4256"/>
                  </a:cubicBezTo>
                  <a:lnTo>
                    <a:pt x="3374" y="4256"/>
                  </a:lnTo>
                  <a:cubicBezTo>
                    <a:pt x="3427" y="4265"/>
                    <a:pt x="3483" y="4269"/>
                    <a:pt x="3541" y="4269"/>
                  </a:cubicBezTo>
                  <a:cubicBezTo>
                    <a:pt x="3681" y="4269"/>
                    <a:pt x="3831" y="4247"/>
                    <a:pt x="3982" y="4226"/>
                  </a:cubicBezTo>
                  <a:cubicBezTo>
                    <a:pt x="4073" y="4196"/>
                    <a:pt x="4134" y="4165"/>
                    <a:pt x="4225" y="4135"/>
                  </a:cubicBezTo>
                  <a:cubicBezTo>
                    <a:pt x="4412" y="4088"/>
                    <a:pt x="4598" y="4024"/>
                    <a:pt x="4799" y="4024"/>
                  </a:cubicBezTo>
                  <a:cubicBezTo>
                    <a:pt x="4859" y="4024"/>
                    <a:pt x="4921" y="4029"/>
                    <a:pt x="4985" y="4044"/>
                  </a:cubicBezTo>
                  <a:cubicBezTo>
                    <a:pt x="5198" y="4104"/>
                    <a:pt x="5411" y="4287"/>
                    <a:pt x="5441" y="4500"/>
                  </a:cubicBezTo>
                  <a:cubicBezTo>
                    <a:pt x="5471" y="4621"/>
                    <a:pt x="5471" y="4743"/>
                    <a:pt x="5411" y="4834"/>
                  </a:cubicBezTo>
                  <a:cubicBezTo>
                    <a:pt x="5457" y="4857"/>
                    <a:pt x="5508" y="4867"/>
                    <a:pt x="5563" y="4867"/>
                  </a:cubicBezTo>
                  <a:cubicBezTo>
                    <a:pt x="5653" y="4867"/>
                    <a:pt x="5754" y="4841"/>
                    <a:pt x="5866" y="4803"/>
                  </a:cubicBezTo>
                  <a:cubicBezTo>
                    <a:pt x="5927" y="4773"/>
                    <a:pt x="6018" y="4743"/>
                    <a:pt x="6079" y="4682"/>
                  </a:cubicBezTo>
                  <a:cubicBezTo>
                    <a:pt x="6201" y="4621"/>
                    <a:pt x="6322" y="4560"/>
                    <a:pt x="6444" y="4530"/>
                  </a:cubicBezTo>
                  <a:cubicBezTo>
                    <a:pt x="6535" y="4500"/>
                    <a:pt x="6596" y="4500"/>
                    <a:pt x="6687" y="4500"/>
                  </a:cubicBezTo>
                  <a:lnTo>
                    <a:pt x="6718" y="4500"/>
                  </a:lnTo>
                  <a:cubicBezTo>
                    <a:pt x="6778" y="4500"/>
                    <a:pt x="6870" y="4500"/>
                    <a:pt x="6930" y="4530"/>
                  </a:cubicBezTo>
                  <a:lnTo>
                    <a:pt x="6961" y="4530"/>
                  </a:lnTo>
                  <a:cubicBezTo>
                    <a:pt x="7022" y="4560"/>
                    <a:pt x="7082" y="4560"/>
                    <a:pt x="7143" y="4591"/>
                  </a:cubicBezTo>
                  <a:lnTo>
                    <a:pt x="7204" y="4591"/>
                  </a:lnTo>
                  <a:cubicBezTo>
                    <a:pt x="7265" y="4621"/>
                    <a:pt x="7325" y="4652"/>
                    <a:pt x="7386" y="4682"/>
                  </a:cubicBezTo>
                  <a:lnTo>
                    <a:pt x="7447" y="4712"/>
                  </a:lnTo>
                  <a:lnTo>
                    <a:pt x="7660" y="4803"/>
                  </a:lnTo>
                  <a:lnTo>
                    <a:pt x="9453" y="5746"/>
                  </a:lnTo>
                  <a:lnTo>
                    <a:pt x="9484" y="5685"/>
                  </a:lnTo>
                  <a:cubicBezTo>
                    <a:pt x="9636" y="5411"/>
                    <a:pt x="9757" y="5320"/>
                    <a:pt x="9939" y="5199"/>
                  </a:cubicBezTo>
                  <a:cubicBezTo>
                    <a:pt x="10000" y="5138"/>
                    <a:pt x="10091" y="5077"/>
                    <a:pt x="10183" y="5016"/>
                  </a:cubicBezTo>
                  <a:cubicBezTo>
                    <a:pt x="10456" y="4743"/>
                    <a:pt x="10791" y="4104"/>
                    <a:pt x="10912" y="3861"/>
                  </a:cubicBezTo>
                  <a:lnTo>
                    <a:pt x="10943" y="3831"/>
                  </a:lnTo>
                  <a:lnTo>
                    <a:pt x="10973" y="3831"/>
                  </a:lnTo>
                  <a:cubicBezTo>
                    <a:pt x="11125" y="3800"/>
                    <a:pt x="11216" y="3709"/>
                    <a:pt x="11216" y="3648"/>
                  </a:cubicBezTo>
                  <a:cubicBezTo>
                    <a:pt x="11216" y="3588"/>
                    <a:pt x="11186" y="3527"/>
                    <a:pt x="11064" y="3466"/>
                  </a:cubicBezTo>
                  <a:lnTo>
                    <a:pt x="11003" y="3436"/>
                  </a:lnTo>
                  <a:lnTo>
                    <a:pt x="11034" y="3375"/>
                  </a:lnTo>
                  <a:cubicBezTo>
                    <a:pt x="11155" y="3193"/>
                    <a:pt x="11064" y="3071"/>
                    <a:pt x="10851" y="2919"/>
                  </a:cubicBezTo>
                  <a:cubicBezTo>
                    <a:pt x="10760" y="2828"/>
                    <a:pt x="10639" y="2737"/>
                    <a:pt x="10639" y="2615"/>
                  </a:cubicBezTo>
                  <a:cubicBezTo>
                    <a:pt x="10639" y="2493"/>
                    <a:pt x="10730" y="2402"/>
                    <a:pt x="10912" y="2281"/>
                  </a:cubicBezTo>
                  <a:cubicBezTo>
                    <a:pt x="10983" y="2245"/>
                    <a:pt x="11086" y="2230"/>
                    <a:pt x="11201" y="2230"/>
                  </a:cubicBezTo>
                  <a:cubicBezTo>
                    <a:pt x="11283" y="2230"/>
                    <a:pt x="11371" y="2238"/>
                    <a:pt x="11459" y="2250"/>
                  </a:cubicBezTo>
                  <a:cubicBezTo>
                    <a:pt x="11530" y="2250"/>
                    <a:pt x="11608" y="2254"/>
                    <a:pt x="11684" y="2254"/>
                  </a:cubicBezTo>
                  <a:cubicBezTo>
                    <a:pt x="11838" y="2254"/>
                    <a:pt x="11986" y="2240"/>
                    <a:pt x="12067" y="2159"/>
                  </a:cubicBezTo>
                  <a:cubicBezTo>
                    <a:pt x="12098" y="2129"/>
                    <a:pt x="12128" y="2068"/>
                    <a:pt x="12098" y="1977"/>
                  </a:cubicBezTo>
                  <a:cubicBezTo>
                    <a:pt x="11946" y="1977"/>
                    <a:pt x="11763" y="1916"/>
                    <a:pt x="11550" y="1855"/>
                  </a:cubicBezTo>
                  <a:cubicBezTo>
                    <a:pt x="11459" y="1855"/>
                    <a:pt x="11368" y="1825"/>
                    <a:pt x="11277" y="1794"/>
                  </a:cubicBezTo>
                  <a:lnTo>
                    <a:pt x="11247" y="1794"/>
                  </a:lnTo>
                  <a:cubicBezTo>
                    <a:pt x="11003" y="1764"/>
                    <a:pt x="10730" y="1703"/>
                    <a:pt x="10578" y="1521"/>
                  </a:cubicBezTo>
                  <a:cubicBezTo>
                    <a:pt x="10517" y="1399"/>
                    <a:pt x="10487" y="1278"/>
                    <a:pt x="10517" y="1126"/>
                  </a:cubicBezTo>
                  <a:lnTo>
                    <a:pt x="10547" y="1034"/>
                  </a:lnTo>
                  <a:lnTo>
                    <a:pt x="10608" y="1065"/>
                  </a:lnTo>
                  <a:cubicBezTo>
                    <a:pt x="10679" y="1085"/>
                    <a:pt x="10750" y="1095"/>
                    <a:pt x="10821" y="1095"/>
                  </a:cubicBezTo>
                  <a:cubicBezTo>
                    <a:pt x="10963" y="1095"/>
                    <a:pt x="11105" y="1055"/>
                    <a:pt x="11247" y="974"/>
                  </a:cubicBezTo>
                  <a:lnTo>
                    <a:pt x="11277" y="943"/>
                  </a:lnTo>
                  <a:cubicBezTo>
                    <a:pt x="11338" y="852"/>
                    <a:pt x="11398" y="730"/>
                    <a:pt x="11459" y="700"/>
                  </a:cubicBezTo>
                  <a:cubicBezTo>
                    <a:pt x="11520" y="670"/>
                    <a:pt x="11581" y="670"/>
                    <a:pt x="11642" y="670"/>
                  </a:cubicBezTo>
                  <a:cubicBezTo>
                    <a:pt x="11702" y="670"/>
                    <a:pt x="11733" y="670"/>
                    <a:pt x="11763" y="639"/>
                  </a:cubicBezTo>
                  <a:cubicBezTo>
                    <a:pt x="11824" y="578"/>
                    <a:pt x="11885" y="518"/>
                    <a:pt x="11885" y="427"/>
                  </a:cubicBezTo>
                  <a:cubicBezTo>
                    <a:pt x="11885" y="275"/>
                    <a:pt x="11794" y="123"/>
                    <a:pt x="1167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5"/>
            <p:cNvSpPr/>
            <p:nvPr/>
          </p:nvSpPr>
          <p:spPr>
            <a:xfrm>
              <a:off x="3547962" y="2141101"/>
              <a:ext cx="262440" cy="295140"/>
            </a:xfrm>
            <a:custGeom>
              <a:rect b="b" l="l" r="r" t="t"/>
              <a:pathLst>
                <a:path extrusionOk="0" h="5948" w="5289">
                  <a:moveTo>
                    <a:pt x="3800" y="0"/>
                  </a:moveTo>
                  <a:cubicBezTo>
                    <a:pt x="3769" y="91"/>
                    <a:pt x="3769" y="122"/>
                    <a:pt x="3739" y="183"/>
                  </a:cubicBezTo>
                  <a:cubicBezTo>
                    <a:pt x="3739" y="243"/>
                    <a:pt x="3708" y="274"/>
                    <a:pt x="3708" y="304"/>
                  </a:cubicBezTo>
                  <a:cubicBezTo>
                    <a:pt x="3678" y="426"/>
                    <a:pt x="3617" y="547"/>
                    <a:pt x="3587" y="639"/>
                  </a:cubicBezTo>
                  <a:cubicBezTo>
                    <a:pt x="3465" y="882"/>
                    <a:pt x="3404" y="1064"/>
                    <a:pt x="3496" y="1216"/>
                  </a:cubicBezTo>
                  <a:cubicBezTo>
                    <a:pt x="3526" y="1246"/>
                    <a:pt x="3587" y="1277"/>
                    <a:pt x="3617" y="1307"/>
                  </a:cubicBezTo>
                  <a:lnTo>
                    <a:pt x="3648" y="1338"/>
                  </a:lnTo>
                  <a:cubicBezTo>
                    <a:pt x="3860" y="1459"/>
                    <a:pt x="4012" y="1642"/>
                    <a:pt x="4134" y="1854"/>
                  </a:cubicBezTo>
                  <a:cubicBezTo>
                    <a:pt x="4195" y="1946"/>
                    <a:pt x="4255" y="2067"/>
                    <a:pt x="4225" y="2189"/>
                  </a:cubicBezTo>
                  <a:cubicBezTo>
                    <a:pt x="4225" y="2280"/>
                    <a:pt x="4164" y="2341"/>
                    <a:pt x="4134" y="2401"/>
                  </a:cubicBezTo>
                  <a:lnTo>
                    <a:pt x="3678" y="3040"/>
                  </a:lnTo>
                  <a:lnTo>
                    <a:pt x="3648" y="3070"/>
                  </a:lnTo>
                  <a:cubicBezTo>
                    <a:pt x="2492" y="3313"/>
                    <a:pt x="1337" y="3587"/>
                    <a:pt x="182" y="3860"/>
                  </a:cubicBezTo>
                  <a:lnTo>
                    <a:pt x="122" y="3860"/>
                  </a:lnTo>
                  <a:lnTo>
                    <a:pt x="0" y="3891"/>
                  </a:lnTo>
                  <a:lnTo>
                    <a:pt x="30" y="3952"/>
                  </a:lnTo>
                  <a:lnTo>
                    <a:pt x="91" y="4012"/>
                  </a:lnTo>
                  <a:cubicBezTo>
                    <a:pt x="122" y="4043"/>
                    <a:pt x="182" y="4104"/>
                    <a:pt x="213" y="4134"/>
                  </a:cubicBezTo>
                  <a:cubicBezTo>
                    <a:pt x="274" y="4164"/>
                    <a:pt x="365" y="4195"/>
                    <a:pt x="426" y="4225"/>
                  </a:cubicBezTo>
                  <a:lnTo>
                    <a:pt x="517" y="4256"/>
                  </a:lnTo>
                  <a:cubicBezTo>
                    <a:pt x="608" y="4256"/>
                    <a:pt x="669" y="4286"/>
                    <a:pt x="790" y="4286"/>
                  </a:cubicBezTo>
                  <a:cubicBezTo>
                    <a:pt x="821" y="4286"/>
                    <a:pt x="882" y="4286"/>
                    <a:pt x="942" y="4316"/>
                  </a:cubicBezTo>
                  <a:cubicBezTo>
                    <a:pt x="1033" y="4377"/>
                    <a:pt x="1033" y="4468"/>
                    <a:pt x="1064" y="4560"/>
                  </a:cubicBezTo>
                  <a:cubicBezTo>
                    <a:pt x="1064" y="4590"/>
                    <a:pt x="1094" y="4651"/>
                    <a:pt x="1094" y="4681"/>
                  </a:cubicBezTo>
                  <a:cubicBezTo>
                    <a:pt x="1155" y="4772"/>
                    <a:pt x="1337" y="4803"/>
                    <a:pt x="1489" y="4803"/>
                  </a:cubicBezTo>
                  <a:cubicBezTo>
                    <a:pt x="1763" y="4803"/>
                    <a:pt x="1945" y="4894"/>
                    <a:pt x="2006" y="5076"/>
                  </a:cubicBezTo>
                  <a:cubicBezTo>
                    <a:pt x="2006" y="5198"/>
                    <a:pt x="1976" y="5289"/>
                    <a:pt x="1915" y="5380"/>
                  </a:cubicBezTo>
                  <a:cubicBezTo>
                    <a:pt x="1885" y="5411"/>
                    <a:pt x="1885" y="5441"/>
                    <a:pt x="1854" y="5471"/>
                  </a:cubicBezTo>
                  <a:cubicBezTo>
                    <a:pt x="1854" y="5532"/>
                    <a:pt x="1824" y="5593"/>
                    <a:pt x="1854" y="5623"/>
                  </a:cubicBezTo>
                  <a:lnTo>
                    <a:pt x="1854" y="5684"/>
                  </a:lnTo>
                  <a:lnTo>
                    <a:pt x="1885" y="5775"/>
                  </a:lnTo>
                  <a:cubicBezTo>
                    <a:pt x="2097" y="5745"/>
                    <a:pt x="2249" y="5684"/>
                    <a:pt x="2310" y="5593"/>
                  </a:cubicBezTo>
                  <a:cubicBezTo>
                    <a:pt x="2371" y="5471"/>
                    <a:pt x="2310" y="5259"/>
                    <a:pt x="2249" y="5016"/>
                  </a:cubicBezTo>
                  <a:cubicBezTo>
                    <a:pt x="2219" y="4833"/>
                    <a:pt x="2158" y="4620"/>
                    <a:pt x="2189" y="4468"/>
                  </a:cubicBezTo>
                  <a:cubicBezTo>
                    <a:pt x="2219" y="4195"/>
                    <a:pt x="2310" y="3860"/>
                    <a:pt x="2523" y="3800"/>
                  </a:cubicBezTo>
                  <a:cubicBezTo>
                    <a:pt x="2538" y="3795"/>
                    <a:pt x="2554" y="3792"/>
                    <a:pt x="2571" y="3792"/>
                  </a:cubicBezTo>
                  <a:cubicBezTo>
                    <a:pt x="2655" y="3792"/>
                    <a:pt x="2756" y="3855"/>
                    <a:pt x="2857" y="3982"/>
                  </a:cubicBezTo>
                  <a:cubicBezTo>
                    <a:pt x="3131" y="4316"/>
                    <a:pt x="3161" y="5167"/>
                    <a:pt x="3131" y="5623"/>
                  </a:cubicBezTo>
                  <a:cubicBezTo>
                    <a:pt x="3344" y="5623"/>
                    <a:pt x="3556" y="5715"/>
                    <a:pt x="3769" y="5806"/>
                  </a:cubicBezTo>
                  <a:cubicBezTo>
                    <a:pt x="3957" y="5876"/>
                    <a:pt x="4164" y="5947"/>
                    <a:pt x="4318" y="5947"/>
                  </a:cubicBezTo>
                  <a:cubicBezTo>
                    <a:pt x="4363" y="5947"/>
                    <a:pt x="4404" y="5941"/>
                    <a:pt x="4438" y="5927"/>
                  </a:cubicBezTo>
                  <a:cubicBezTo>
                    <a:pt x="4499" y="5867"/>
                    <a:pt x="4559" y="5775"/>
                    <a:pt x="4590" y="5623"/>
                  </a:cubicBezTo>
                  <a:cubicBezTo>
                    <a:pt x="4651" y="5350"/>
                    <a:pt x="4347" y="4985"/>
                    <a:pt x="4073" y="4681"/>
                  </a:cubicBezTo>
                  <a:cubicBezTo>
                    <a:pt x="3800" y="4347"/>
                    <a:pt x="3526" y="4012"/>
                    <a:pt x="3678" y="3769"/>
                  </a:cubicBezTo>
                  <a:cubicBezTo>
                    <a:pt x="3766" y="3631"/>
                    <a:pt x="3865" y="3581"/>
                    <a:pt x="3967" y="3581"/>
                  </a:cubicBezTo>
                  <a:cubicBezTo>
                    <a:pt x="4112" y="3581"/>
                    <a:pt x="4265" y="3680"/>
                    <a:pt x="4407" y="3769"/>
                  </a:cubicBezTo>
                  <a:cubicBezTo>
                    <a:pt x="4563" y="3856"/>
                    <a:pt x="4689" y="3932"/>
                    <a:pt x="4802" y="3932"/>
                  </a:cubicBezTo>
                  <a:cubicBezTo>
                    <a:pt x="4888" y="3932"/>
                    <a:pt x="4967" y="3888"/>
                    <a:pt x="5046" y="3769"/>
                  </a:cubicBezTo>
                  <a:cubicBezTo>
                    <a:pt x="5137" y="3648"/>
                    <a:pt x="5107" y="3374"/>
                    <a:pt x="5076" y="3161"/>
                  </a:cubicBezTo>
                  <a:cubicBezTo>
                    <a:pt x="5076" y="3040"/>
                    <a:pt x="5046" y="2918"/>
                    <a:pt x="5076" y="2827"/>
                  </a:cubicBezTo>
                  <a:cubicBezTo>
                    <a:pt x="5076" y="2705"/>
                    <a:pt x="5107" y="2584"/>
                    <a:pt x="5137" y="2462"/>
                  </a:cubicBezTo>
                  <a:cubicBezTo>
                    <a:pt x="5198" y="2280"/>
                    <a:pt x="5228" y="2128"/>
                    <a:pt x="5198" y="1946"/>
                  </a:cubicBezTo>
                  <a:cubicBezTo>
                    <a:pt x="5198" y="1702"/>
                    <a:pt x="5046" y="1581"/>
                    <a:pt x="4924" y="1459"/>
                  </a:cubicBezTo>
                  <a:cubicBezTo>
                    <a:pt x="4772" y="1338"/>
                    <a:pt x="4620" y="1186"/>
                    <a:pt x="4651" y="912"/>
                  </a:cubicBezTo>
                  <a:lnTo>
                    <a:pt x="4651" y="882"/>
                  </a:lnTo>
                  <a:lnTo>
                    <a:pt x="4681" y="882"/>
                  </a:lnTo>
                  <a:cubicBezTo>
                    <a:pt x="4833" y="730"/>
                    <a:pt x="5015" y="608"/>
                    <a:pt x="5289" y="456"/>
                  </a:cubicBezTo>
                  <a:lnTo>
                    <a:pt x="5198" y="426"/>
                  </a:lnTo>
                  <a:cubicBezTo>
                    <a:pt x="5167" y="395"/>
                    <a:pt x="5107" y="395"/>
                    <a:pt x="5076" y="365"/>
                  </a:cubicBezTo>
                  <a:cubicBezTo>
                    <a:pt x="5046" y="335"/>
                    <a:pt x="4985" y="335"/>
                    <a:pt x="4924" y="304"/>
                  </a:cubicBezTo>
                  <a:lnTo>
                    <a:pt x="4833" y="274"/>
                  </a:lnTo>
                  <a:cubicBezTo>
                    <a:pt x="4803" y="243"/>
                    <a:pt x="4742" y="243"/>
                    <a:pt x="4681" y="243"/>
                  </a:cubicBezTo>
                  <a:lnTo>
                    <a:pt x="4620" y="213"/>
                  </a:lnTo>
                  <a:cubicBezTo>
                    <a:pt x="4529" y="213"/>
                    <a:pt x="4468" y="183"/>
                    <a:pt x="4377" y="183"/>
                  </a:cubicBezTo>
                  <a:lnTo>
                    <a:pt x="4316" y="213"/>
                  </a:lnTo>
                  <a:cubicBezTo>
                    <a:pt x="4225" y="213"/>
                    <a:pt x="4103" y="213"/>
                    <a:pt x="4012" y="152"/>
                  </a:cubicBezTo>
                  <a:cubicBezTo>
                    <a:pt x="3951" y="122"/>
                    <a:pt x="3860" y="91"/>
                    <a:pt x="3800" y="31"/>
                  </a:cubicBezTo>
                  <a:lnTo>
                    <a:pt x="3800"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5"/>
            <p:cNvSpPr/>
            <p:nvPr/>
          </p:nvSpPr>
          <p:spPr>
            <a:xfrm>
              <a:off x="3807377" y="2032482"/>
              <a:ext cx="131245" cy="125241"/>
            </a:xfrm>
            <a:custGeom>
              <a:rect b="b" l="l" r="r" t="t"/>
              <a:pathLst>
                <a:path extrusionOk="0" h="2524" w="2645">
                  <a:moveTo>
                    <a:pt x="2249" y="1"/>
                  </a:moveTo>
                  <a:cubicBezTo>
                    <a:pt x="2158" y="31"/>
                    <a:pt x="2067" y="62"/>
                    <a:pt x="1976" y="92"/>
                  </a:cubicBezTo>
                  <a:cubicBezTo>
                    <a:pt x="1702" y="183"/>
                    <a:pt x="1429" y="274"/>
                    <a:pt x="1155" y="366"/>
                  </a:cubicBezTo>
                  <a:cubicBezTo>
                    <a:pt x="1094" y="366"/>
                    <a:pt x="1034" y="396"/>
                    <a:pt x="973" y="396"/>
                  </a:cubicBezTo>
                  <a:cubicBezTo>
                    <a:pt x="882" y="426"/>
                    <a:pt x="760" y="457"/>
                    <a:pt x="638" y="487"/>
                  </a:cubicBezTo>
                  <a:cubicBezTo>
                    <a:pt x="578" y="517"/>
                    <a:pt x="547" y="517"/>
                    <a:pt x="486" y="548"/>
                  </a:cubicBezTo>
                  <a:cubicBezTo>
                    <a:pt x="365" y="578"/>
                    <a:pt x="243" y="578"/>
                    <a:pt x="152" y="609"/>
                  </a:cubicBezTo>
                  <a:cubicBezTo>
                    <a:pt x="91" y="609"/>
                    <a:pt x="30" y="639"/>
                    <a:pt x="0" y="639"/>
                  </a:cubicBezTo>
                  <a:lnTo>
                    <a:pt x="0" y="669"/>
                  </a:lnTo>
                  <a:cubicBezTo>
                    <a:pt x="0" y="700"/>
                    <a:pt x="0" y="761"/>
                    <a:pt x="30" y="791"/>
                  </a:cubicBezTo>
                  <a:cubicBezTo>
                    <a:pt x="30" y="852"/>
                    <a:pt x="61" y="882"/>
                    <a:pt x="122" y="943"/>
                  </a:cubicBezTo>
                  <a:cubicBezTo>
                    <a:pt x="152" y="1004"/>
                    <a:pt x="213" y="1095"/>
                    <a:pt x="243" y="1186"/>
                  </a:cubicBezTo>
                  <a:cubicBezTo>
                    <a:pt x="274" y="1277"/>
                    <a:pt x="243" y="1338"/>
                    <a:pt x="243" y="1429"/>
                  </a:cubicBezTo>
                  <a:lnTo>
                    <a:pt x="213" y="1521"/>
                  </a:lnTo>
                  <a:cubicBezTo>
                    <a:pt x="182" y="1642"/>
                    <a:pt x="243" y="1794"/>
                    <a:pt x="274" y="1946"/>
                  </a:cubicBezTo>
                  <a:lnTo>
                    <a:pt x="426" y="2524"/>
                  </a:lnTo>
                  <a:cubicBezTo>
                    <a:pt x="608" y="2432"/>
                    <a:pt x="790" y="2372"/>
                    <a:pt x="1003" y="2311"/>
                  </a:cubicBezTo>
                  <a:cubicBezTo>
                    <a:pt x="1611" y="2098"/>
                    <a:pt x="2280" y="1885"/>
                    <a:pt x="2645" y="1399"/>
                  </a:cubicBezTo>
                  <a:lnTo>
                    <a:pt x="2645" y="1369"/>
                  </a:lnTo>
                  <a:cubicBezTo>
                    <a:pt x="2493" y="943"/>
                    <a:pt x="2371" y="487"/>
                    <a:pt x="2249" y="62"/>
                  </a:cubicBezTo>
                  <a:lnTo>
                    <a:pt x="224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3924978" y="2024939"/>
              <a:ext cx="43814" cy="66441"/>
            </a:xfrm>
            <a:custGeom>
              <a:rect b="b" l="l" r="r" t="t"/>
              <a:pathLst>
                <a:path extrusionOk="0" h="1339" w="883">
                  <a:moveTo>
                    <a:pt x="366" y="1"/>
                  </a:moveTo>
                  <a:cubicBezTo>
                    <a:pt x="366" y="1"/>
                    <a:pt x="305" y="1"/>
                    <a:pt x="275" y="31"/>
                  </a:cubicBezTo>
                  <a:cubicBezTo>
                    <a:pt x="183" y="31"/>
                    <a:pt x="92" y="62"/>
                    <a:pt x="1" y="92"/>
                  </a:cubicBezTo>
                  <a:lnTo>
                    <a:pt x="31" y="153"/>
                  </a:lnTo>
                  <a:cubicBezTo>
                    <a:pt x="123" y="518"/>
                    <a:pt x="214" y="882"/>
                    <a:pt x="335" y="1217"/>
                  </a:cubicBezTo>
                  <a:cubicBezTo>
                    <a:pt x="335" y="1277"/>
                    <a:pt x="335" y="1308"/>
                    <a:pt x="366" y="1338"/>
                  </a:cubicBezTo>
                  <a:cubicBezTo>
                    <a:pt x="427" y="1186"/>
                    <a:pt x="457" y="1095"/>
                    <a:pt x="518" y="1065"/>
                  </a:cubicBezTo>
                  <a:cubicBezTo>
                    <a:pt x="578" y="1019"/>
                    <a:pt x="632" y="1004"/>
                    <a:pt x="677" y="1004"/>
                  </a:cubicBezTo>
                  <a:cubicBezTo>
                    <a:pt x="723" y="1004"/>
                    <a:pt x="761" y="1019"/>
                    <a:pt x="791" y="1034"/>
                  </a:cubicBezTo>
                  <a:cubicBezTo>
                    <a:pt x="822" y="1065"/>
                    <a:pt x="852" y="1065"/>
                    <a:pt x="882" y="1065"/>
                  </a:cubicBezTo>
                  <a:lnTo>
                    <a:pt x="427" y="62"/>
                  </a:lnTo>
                  <a:lnTo>
                    <a:pt x="36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3747039" y="1757980"/>
              <a:ext cx="116160" cy="220263"/>
            </a:xfrm>
            <a:custGeom>
              <a:rect b="b" l="l" r="r" t="t"/>
              <a:pathLst>
                <a:path extrusionOk="0" h="4439" w="2341">
                  <a:moveTo>
                    <a:pt x="2158" y="1"/>
                  </a:moveTo>
                  <a:lnTo>
                    <a:pt x="2098" y="62"/>
                  </a:lnTo>
                  <a:lnTo>
                    <a:pt x="2067" y="92"/>
                  </a:lnTo>
                  <a:lnTo>
                    <a:pt x="2037" y="92"/>
                  </a:lnTo>
                  <a:cubicBezTo>
                    <a:pt x="1277" y="244"/>
                    <a:pt x="639" y="366"/>
                    <a:pt x="0" y="578"/>
                  </a:cubicBezTo>
                  <a:lnTo>
                    <a:pt x="274" y="1369"/>
                  </a:lnTo>
                  <a:cubicBezTo>
                    <a:pt x="304" y="1460"/>
                    <a:pt x="304" y="1521"/>
                    <a:pt x="335" y="1612"/>
                  </a:cubicBezTo>
                  <a:cubicBezTo>
                    <a:pt x="395" y="1825"/>
                    <a:pt x="395" y="2037"/>
                    <a:pt x="243" y="2220"/>
                  </a:cubicBezTo>
                  <a:lnTo>
                    <a:pt x="243" y="2250"/>
                  </a:lnTo>
                  <a:lnTo>
                    <a:pt x="183" y="2311"/>
                  </a:lnTo>
                  <a:cubicBezTo>
                    <a:pt x="152" y="2372"/>
                    <a:pt x="243" y="2463"/>
                    <a:pt x="304" y="2524"/>
                  </a:cubicBezTo>
                  <a:cubicBezTo>
                    <a:pt x="456" y="2706"/>
                    <a:pt x="547" y="2888"/>
                    <a:pt x="608" y="3071"/>
                  </a:cubicBezTo>
                  <a:cubicBezTo>
                    <a:pt x="730" y="3405"/>
                    <a:pt x="760" y="3770"/>
                    <a:pt x="791" y="4135"/>
                  </a:cubicBezTo>
                  <a:lnTo>
                    <a:pt x="791" y="4347"/>
                  </a:lnTo>
                  <a:cubicBezTo>
                    <a:pt x="791" y="4378"/>
                    <a:pt x="791" y="4408"/>
                    <a:pt x="821" y="4439"/>
                  </a:cubicBezTo>
                  <a:lnTo>
                    <a:pt x="973" y="4439"/>
                  </a:lnTo>
                  <a:lnTo>
                    <a:pt x="1034" y="4408"/>
                  </a:lnTo>
                  <a:cubicBezTo>
                    <a:pt x="1125" y="4408"/>
                    <a:pt x="1186" y="4378"/>
                    <a:pt x="1277" y="4378"/>
                  </a:cubicBezTo>
                  <a:lnTo>
                    <a:pt x="1338" y="4347"/>
                  </a:lnTo>
                  <a:cubicBezTo>
                    <a:pt x="1398" y="4347"/>
                    <a:pt x="1459" y="4317"/>
                    <a:pt x="1490" y="4317"/>
                  </a:cubicBezTo>
                  <a:cubicBezTo>
                    <a:pt x="1550" y="4317"/>
                    <a:pt x="1581" y="4287"/>
                    <a:pt x="1611" y="4287"/>
                  </a:cubicBezTo>
                  <a:cubicBezTo>
                    <a:pt x="1672" y="4287"/>
                    <a:pt x="1702" y="4256"/>
                    <a:pt x="1763" y="4256"/>
                  </a:cubicBezTo>
                  <a:cubicBezTo>
                    <a:pt x="1794" y="4226"/>
                    <a:pt x="1854" y="4226"/>
                    <a:pt x="1885" y="4195"/>
                  </a:cubicBezTo>
                  <a:lnTo>
                    <a:pt x="1976" y="4165"/>
                  </a:lnTo>
                  <a:lnTo>
                    <a:pt x="1976" y="4135"/>
                  </a:lnTo>
                  <a:cubicBezTo>
                    <a:pt x="1946" y="4074"/>
                    <a:pt x="1946" y="4043"/>
                    <a:pt x="1946" y="4013"/>
                  </a:cubicBezTo>
                  <a:lnTo>
                    <a:pt x="1915" y="3891"/>
                  </a:lnTo>
                  <a:cubicBezTo>
                    <a:pt x="1915" y="3861"/>
                    <a:pt x="1915" y="3831"/>
                    <a:pt x="1915" y="3770"/>
                  </a:cubicBezTo>
                  <a:lnTo>
                    <a:pt x="1915" y="3679"/>
                  </a:lnTo>
                  <a:lnTo>
                    <a:pt x="1915" y="3587"/>
                  </a:lnTo>
                  <a:cubicBezTo>
                    <a:pt x="1915" y="3496"/>
                    <a:pt x="1915" y="3435"/>
                    <a:pt x="1915" y="3375"/>
                  </a:cubicBezTo>
                  <a:lnTo>
                    <a:pt x="2006" y="1794"/>
                  </a:lnTo>
                  <a:cubicBezTo>
                    <a:pt x="2006" y="1521"/>
                    <a:pt x="2037" y="1156"/>
                    <a:pt x="2250" y="882"/>
                  </a:cubicBezTo>
                  <a:lnTo>
                    <a:pt x="2250" y="852"/>
                  </a:lnTo>
                  <a:cubicBezTo>
                    <a:pt x="2310" y="791"/>
                    <a:pt x="2341" y="761"/>
                    <a:pt x="2341" y="730"/>
                  </a:cubicBezTo>
                  <a:cubicBezTo>
                    <a:pt x="2341" y="700"/>
                    <a:pt x="2341" y="669"/>
                    <a:pt x="2310" y="609"/>
                  </a:cubicBezTo>
                  <a:lnTo>
                    <a:pt x="2158"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3848066" y="1738380"/>
              <a:ext cx="105641" cy="226267"/>
            </a:xfrm>
            <a:custGeom>
              <a:rect b="b" l="l" r="r" t="t"/>
              <a:pathLst>
                <a:path extrusionOk="0" h="4560" w="2129">
                  <a:moveTo>
                    <a:pt x="730" y="1"/>
                  </a:moveTo>
                  <a:cubicBezTo>
                    <a:pt x="548" y="92"/>
                    <a:pt x="366" y="153"/>
                    <a:pt x="214" y="274"/>
                  </a:cubicBezTo>
                  <a:lnTo>
                    <a:pt x="426" y="973"/>
                  </a:lnTo>
                  <a:cubicBezTo>
                    <a:pt x="426" y="1004"/>
                    <a:pt x="426" y="1064"/>
                    <a:pt x="426" y="1125"/>
                  </a:cubicBezTo>
                  <a:cubicBezTo>
                    <a:pt x="426" y="1216"/>
                    <a:pt x="366" y="1277"/>
                    <a:pt x="335" y="1308"/>
                  </a:cubicBezTo>
                  <a:lnTo>
                    <a:pt x="305" y="1338"/>
                  </a:lnTo>
                  <a:cubicBezTo>
                    <a:pt x="122" y="1581"/>
                    <a:pt x="122" y="1855"/>
                    <a:pt x="92" y="2189"/>
                  </a:cubicBezTo>
                  <a:lnTo>
                    <a:pt x="31" y="3770"/>
                  </a:lnTo>
                  <a:cubicBezTo>
                    <a:pt x="1" y="4013"/>
                    <a:pt x="1" y="4317"/>
                    <a:pt x="92" y="4560"/>
                  </a:cubicBezTo>
                  <a:cubicBezTo>
                    <a:pt x="274" y="4530"/>
                    <a:pt x="426" y="4469"/>
                    <a:pt x="609" y="4438"/>
                  </a:cubicBezTo>
                  <a:cubicBezTo>
                    <a:pt x="639" y="4438"/>
                    <a:pt x="669" y="4408"/>
                    <a:pt x="730" y="4408"/>
                  </a:cubicBezTo>
                  <a:cubicBezTo>
                    <a:pt x="852" y="4378"/>
                    <a:pt x="973" y="4347"/>
                    <a:pt x="1095" y="4317"/>
                  </a:cubicBezTo>
                  <a:cubicBezTo>
                    <a:pt x="1156" y="4317"/>
                    <a:pt x="1217" y="4286"/>
                    <a:pt x="1247" y="4286"/>
                  </a:cubicBezTo>
                  <a:cubicBezTo>
                    <a:pt x="1369" y="4256"/>
                    <a:pt x="1460" y="4226"/>
                    <a:pt x="1551" y="4195"/>
                  </a:cubicBezTo>
                  <a:cubicBezTo>
                    <a:pt x="1612" y="4165"/>
                    <a:pt x="1673" y="4165"/>
                    <a:pt x="1733" y="4134"/>
                  </a:cubicBezTo>
                  <a:lnTo>
                    <a:pt x="1977" y="4043"/>
                  </a:lnTo>
                  <a:cubicBezTo>
                    <a:pt x="1977" y="3830"/>
                    <a:pt x="2007" y="3618"/>
                    <a:pt x="2098" y="3435"/>
                  </a:cubicBezTo>
                  <a:lnTo>
                    <a:pt x="2128" y="3405"/>
                  </a:lnTo>
                  <a:lnTo>
                    <a:pt x="2098" y="3405"/>
                  </a:lnTo>
                  <a:cubicBezTo>
                    <a:pt x="1977" y="3344"/>
                    <a:pt x="1885" y="3283"/>
                    <a:pt x="1794" y="3192"/>
                  </a:cubicBezTo>
                  <a:cubicBezTo>
                    <a:pt x="1733" y="3101"/>
                    <a:pt x="1703" y="3010"/>
                    <a:pt x="1673" y="2888"/>
                  </a:cubicBezTo>
                  <a:cubicBezTo>
                    <a:pt x="1551" y="2402"/>
                    <a:pt x="1399" y="1916"/>
                    <a:pt x="1247" y="1429"/>
                  </a:cubicBezTo>
                  <a:cubicBezTo>
                    <a:pt x="1186" y="1277"/>
                    <a:pt x="1125" y="1125"/>
                    <a:pt x="1065" y="943"/>
                  </a:cubicBezTo>
                  <a:cubicBezTo>
                    <a:pt x="943" y="639"/>
                    <a:pt x="852" y="335"/>
                    <a:pt x="73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3891831" y="1493402"/>
              <a:ext cx="263978" cy="407926"/>
            </a:xfrm>
            <a:custGeom>
              <a:rect b="b" l="l" r="r" t="t"/>
              <a:pathLst>
                <a:path extrusionOk="0" h="8221" w="5320">
                  <a:moveTo>
                    <a:pt x="2428" y="1"/>
                  </a:moveTo>
                  <a:cubicBezTo>
                    <a:pt x="2308" y="1"/>
                    <a:pt x="2205" y="127"/>
                    <a:pt x="2067" y="287"/>
                  </a:cubicBezTo>
                  <a:cubicBezTo>
                    <a:pt x="1915" y="469"/>
                    <a:pt x="1763" y="652"/>
                    <a:pt x="1550" y="652"/>
                  </a:cubicBezTo>
                  <a:cubicBezTo>
                    <a:pt x="1338" y="652"/>
                    <a:pt x="1246" y="530"/>
                    <a:pt x="1155" y="469"/>
                  </a:cubicBezTo>
                  <a:cubicBezTo>
                    <a:pt x="1074" y="388"/>
                    <a:pt x="1020" y="334"/>
                    <a:pt x="912" y="334"/>
                  </a:cubicBezTo>
                  <a:cubicBezTo>
                    <a:pt x="858" y="334"/>
                    <a:pt x="791" y="348"/>
                    <a:pt x="699" y="378"/>
                  </a:cubicBezTo>
                  <a:cubicBezTo>
                    <a:pt x="517" y="986"/>
                    <a:pt x="578" y="1685"/>
                    <a:pt x="669" y="2354"/>
                  </a:cubicBezTo>
                  <a:cubicBezTo>
                    <a:pt x="730" y="2962"/>
                    <a:pt x="821" y="3600"/>
                    <a:pt x="699" y="4147"/>
                  </a:cubicBezTo>
                  <a:cubicBezTo>
                    <a:pt x="578" y="4603"/>
                    <a:pt x="304" y="4786"/>
                    <a:pt x="0" y="4907"/>
                  </a:cubicBezTo>
                  <a:cubicBezTo>
                    <a:pt x="91" y="5211"/>
                    <a:pt x="213" y="5546"/>
                    <a:pt x="304" y="5849"/>
                  </a:cubicBezTo>
                  <a:cubicBezTo>
                    <a:pt x="365" y="6001"/>
                    <a:pt x="426" y="6184"/>
                    <a:pt x="487" y="6336"/>
                  </a:cubicBezTo>
                  <a:cubicBezTo>
                    <a:pt x="639" y="6822"/>
                    <a:pt x="791" y="7308"/>
                    <a:pt x="943" y="7795"/>
                  </a:cubicBezTo>
                  <a:cubicBezTo>
                    <a:pt x="943" y="7886"/>
                    <a:pt x="973" y="7977"/>
                    <a:pt x="1034" y="8038"/>
                  </a:cubicBezTo>
                  <a:cubicBezTo>
                    <a:pt x="1095" y="8099"/>
                    <a:pt x="1186" y="8160"/>
                    <a:pt x="1277" y="8190"/>
                  </a:cubicBezTo>
                  <a:lnTo>
                    <a:pt x="1307" y="8220"/>
                  </a:lnTo>
                  <a:cubicBezTo>
                    <a:pt x="1338" y="8160"/>
                    <a:pt x="1398" y="8099"/>
                    <a:pt x="1429" y="8038"/>
                  </a:cubicBezTo>
                  <a:cubicBezTo>
                    <a:pt x="1520" y="7947"/>
                    <a:pt x="1611" y="7825"/>
                    <a:pt x="1642" y="7704"/>
                  </a:cubicBezTo>
                  <a:cubicBezTo>
                    <a:pt x="1702" y="7552"/>
                    <a:pt x="1733" y="7400"/>
                    <a:pt x="1733" y="7248"/>
                  </a:cubicBezTo>
                  <a:cubicBezTo>
                    <a:pt x="1733" y="7096"/>
                    <a:pt x="1733" y="6944"/>
                    <a:pt x="1794" y="6792"/>
                  </a:cubicBezTo>
                  <a:lnTo>
                    <a:pt x="1794" y="6761"/>
                  </a:lnTo>
                  <a:lnTo>
                    <a:pt x="1824" y="6731"/>
                  </a:lnTo>
                  <a:cubicBezTo>
                    <a:pt x="1915" y="6701"/>
                    <a:pt x="2006" y="6693"/>
                    <a:pt x="2094" y="6693"/>
                  </a:cubicBezTo>
                  <a:cubicBezTo>
                    <a:pt x="2181" y="6693"/>
                    <a:pt x="2265" y="6701"/>
                    <a:pt x="2341" y="6701"/>
                  </a:cubicBezTo>
                  <a:cubicBezTo>
                    <a:pt x="2402" y="6716"/>
                    <a:pt x="2455" y="6723"/>
                    <a:pt x="2504" y="6723"/>
                  </a:cubicBezTo>
                  <a:cubicBezTo>
                    <a:pt x="2554" y="6723"/>
                    <a:pt x="2599" y="6716"/>
                    <a:pt x="2645" y="6701"/>
                  </a:cubicBezTo>
                  <a:cubicBezTo>
                    <a:pt x="2766" y="6670"/>
                    <a:pt x="2949" y="6579"/>
                    <a:pt x="3101" y="6457"/>
                  </a:cubicBezTo>
                  <a:cubicBezTo>
                    <a:pt x="3192" y="6397"/>
                    <a:pt x="3283" y="6336"/>
                    <a:pt x="3344" y="6305"/>
                  </a:cubicBezTo>
                  <a:cubicBezTo>
                    <a:pt x="3526" y="6214"/>
                    <a:pt x="3678" y="6123"/>
                    <a:pt x="3830" y="6032"/>
                  </a:cubicBezTo>
                  <a:cubicBezTo>
                    <a:pt x="3891" y="5971"/>
                    <a:pt x="3982" y="5941"/>
                    <a:pt x="4043" y="5880"/>
                  </a:cubicBezTo>
                  <a:cubicBezTo>
                    <a:pt x="4134" y="5819"/>
                    <a:pt x="4286" y="5758"/>
                    <a:pt x="4468" y="5698"/>
                  </a:cubicBezTo>
                  <a:cubicBezTo>
                    <a:pt x="4620" y="5637"/>
                    <a:pt x="4833" y="5576"/>
                    <a:pt x="4894" y="5515"/>
                  </a:cubicBezTo>
                  <a:cubicBezTo>
                    <a:pt x="5076" y="5333"/>
                    <a:pt x="5320" y="4573"/>
                    <a:pt x="5320" y="4360"/>
                  </a:cubicBezTo>
                  <a:cubicBezTo>
                    <a:pt x="5289" y="4087"/>
                    <a:pt x="5168" y="3327"/>
                    <a:pt x="4985" y="3175"/>
                  </a:cubicBezTo>
                  <a:cubicBezTo>
                    <a:pt x="4864" y="3083"/>
                    <a:pt x="4651" y="3083"/>
                    <a:pt x="4438" y="3053"/>
                  </a:cubicBezTo>
                  <a:cubicBezTo>
                    <a:pt x="4225" y="3053"/>
                    <a:pt x="3982" y="3023"/>
                    <a:pt x="3769" y="2901"/>
                  </a:cubicBezTo>
                  <a:lnTo>
                    <a:pt x="3739" y="2901"/>
                  </a:lnTo>
                  <a:lnTo>
                    <a:pt x="3739" y="2871"/>
                  </a:lnTo>
                  <a:cubicBezTo>
                    <a:pt x="3648" y="2658"/>
                    <a:pt x="3557" y="2445"/>
                    <a:pt x="3465" y="2263"/>
                  </a:cubicBezTo>
                  <a:cubicBezTo>
                    <a:pt x="3374" y="2020"/>
                    <a:pt x="3253" y="1746"/>
                    <a:pt x="3161" y="1503"/>
                  </a:cubicBezTo>
                  <a:cubicBezTo>
                    <a:pt x="3131" y="1442"/>
                    <a:pt x="3101" y="1290"/>
                    <a:pt x="3070" y="1169"/>
                  </a:cubicBezTo>
                  <a:cubicBezTo>
                    <a:pt x="2949" y="773"/>
                    <a:pt x="2797" y="135"/>
                    <a:pt x="2554" y="44"/>
                  </a:cubicBezTo>
                  <a:cubicBezTo>
                    <a:pt x="2509" y="14"/>
                    <a:pt x="2468" y="1"/>
                    <a:pt x="242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p:nvPr/>
          </p:nvSpPr>
          <p:spPr>
            <a:xfrm>
              <a:off x="2893368" y="2228583"/>
              <a:ext cx="206667" cy="369570"/>
            </a:xfrm>
            <a:custGeom>
              <a:rect b="b" l="l" r="r" t="t"/>
              <a:pathLst>
                <a:path extrusionOk="0" h="7448" w="4165">
                  <a:moveTo>
                    <a:pt x="2614" y="0"/>
                  </a:moveTo>
                  <a:cubicBezTo>
                    <a:pt x="2371" y="31"/>
                    <a:pt x="2098" y="31"/>
                    <a:pt x="1824" y="31"/>
                  </a:cubicBezTo>
                  <a:lnTo>
                    <a:pt x="1672" y="31"/>
                  </a:lnTo>
                  <a:cubicBezTo>
                    <a:pt x="1459" y="31"/>
                    <a:pt x="1247" y="31"/>
                    <a:pt x="1034" y="61"/>
                  </a:cubicBezTo>
                  <a:cubicBezTo>
                    <a:pt x="832" y="262"/>
                    <a:pt x="589" y="380"/>
                    <a:pt x="304" y="380"/>
                  </a:cubicBezTo>
                  <a:cubicBezTo>
                    <a:pt x="245" y="380"/>
                    <a:pt x="184" y="375"/>
                    <a:pt x="122" y="365"/>
                  </a:cubicBezTo>
                  <a:cubicBezTo>
                    <a:pt x="91" y="335"/>
                    <a:pt x="31" y="335"/>
                    <a:pt x="0" y="335"/>
                  </a:cubicBezTo>
                  <a:cubicBezTo>
                    <a:pt x="0" y="638"/>
                    <a:pt x="31" y="973"/>
                    <a:pt x="31" y="1277"/>
                  </a:cubicBezTo>
                  <a:cubicBezTo>
                    <a:pt x="31" y="1520"/>
                    <a:pt x="61" y="1733"/>
                    <a:pt x="61" y="1946"/>
                  </a:cubicBezTo>
                  <a:cubicBezTo>
                    <a:pt x="91" y="2310"/>
                    <a:pt x="122" y="2675"/>
                    <a:pt x="122" y="3040"/>
                  </a:cubicBezTo>
                  <a:cubicBezTo>
                    <a:pt x="152" y="3222"/>
                    <a:pt x="152" y="3435"/>
                    <a:pt x="152" y="3617"/>
                  </a:cubicBezTo>
                  <a:cubicBezTo>
                    <a:pt x="183" y="4012"/>
                    <a:pt x="243" y="4408"/>
                    <a:pt x="274" y="4833"/>
                  </a:cubicBezTo>
                  <a:cubicBezTo>
                    <a:pt x="274" y="4985"/>
                    <a:pt x="274" y="5137"/>
                    <a:pt x="304" y="5289"/>
                  </a:cubicBezTo>
                  <a:cubicBezTo>
                    <a:pt x="365" y="5836"/>
                    <a:pt x="426" y="6383"/>
                    <a:pt x="487" y="6930"/>
                  </a:cubicBezTo>
                  <a:cubicBezTo>
                    <a:pt x="487" y="6991"/>
                    <a:pt x="487" y="7052"/>
                    <a:pt x="487" y="7113"/>
                  </a:cubicBezTo>
                  <a:lnTo>
                    <a:pt x="487" y="7174"/>
                  </a:lnTo>
                  <a:cubicBezTo>
                    <a:pt x="487" y="7204"/>
                    <a:pt x="487" y="7234"/>
                    <a:pt x="487" y="7265"/>
                  </a:cubicBezTo>
                  <a:lnTo>
                    <a:pt x="487" y="7295"/>
                  </a:lnTo>
                  <a:lnTo>
                    <a:pt x="547" y="7356"/>
                  </a:lnTo>
                  <a:lnTo>
                    <a:pt x="608" y="7386"/>
                  </a:lnTo>
                  <a:lnTo>
                    <a:pt x="669" y="7417"/>
                  </a:lnTo>
                  <a:lnTo>
                    <a:pt x="730" y="7417"/>
                  </a:lnTo>
                  <a:lnTo>
                    <a:pt x="791" y="7447"/>
                  </a:lnTo>
                  <a:lnTo>
                    <a:pt x="821" y="7447"/>
                  </a:lnTo>
                  <a:cubicBezTo>
                    <a:pt x="882" y="7447"/>
                    <a:pt x="912" y="7417"/>
                    <a:pt x="943" y="7417"/>
                  </a:cubicBezTo>
                  <a:lnTo>
                    <a:pt x="1003" y="7356"/>
                  </a:lnTo>
                  <a:cubicBezTo>
                    <a:pt x="1034" y="7326"/>
                    <a:pt x="1064" y="7295"/>
                    <a:pt x="1125" y="7295"/>
                  </a:cubicBezTo>
                  <a:cubicBezTo>
                    <a:pt x="1171" y="7280"/>
                    <a:pt x="1209" y="7272"/>
                    <a:pt x="1243" y="7272"/>
                  </a:cubicBezTo>
                  <a:cubicBezTo>
                    <a:pt x="1277" y="7272"/>
                    <a:pt x="1307" y="7280"/>
                    <a:pt x="1338" y="7295"/>
                  </a:cubicBezTo>
                  <a:lnTo>
                    <a:pt x="1459" y="7295"/>
                  </a:lnTo>
                  <a:cubicBezTo>
                    <a:pt x="1581" y="7265"/>
                    <a:pt x="1642" y="7174"/>
                    <a:pt x="1733" y="7052"/>
                  </a:cubicBezTo>
                  <a:cubicBezTo>
                    <a:pt x="1763" y="6991"/>
                    <a:pt x="1794" y="6930"/>
                    <a:pt x="1854" y="6870"/>
                  </a:cubicBezTo>
                  <a:cubicBezTo>
                    <a:pt x="2037" y="6718"/>
                    <a:pt x="2250" y="6657"/>
                    <a:pt x="2493" y="6626"/>
                  </a:cubicBezTo>
                  <a:cubicBezTo>
                    <a:pt x="2614" y="6596"/>
                    <a:pt x="2766" y="6596"/>
                    <a:pt x="2888" y="6535"/>
                  </a:cubicBezTo>
                  <a:cubicBezTo>
                    <a:pt x="3222" y="6383"/>
                    <a:pt x="3405" y="6019"/>
                    <a:pt x="3526" y="5745"/>
                  </a:cubicBezTo>
                  <a:cubicBezTo>
                    <a:pt x="3587" y="5593"/>
                    <a:pt x="3678" y="5411"/>
                    <a:pt x="3861" y="5319"/>
                  </a:cubicBezTo>
                  <a:cubicBezTo>
                    <a:pt x="3891" y="5319"/>
                    <a:pt x="3952" y="5289"/>
                    <a:pt x="3982" y="5289"/>
                  </a:cubicBezTo>
                  <a:cubicBezTo>
                    <a:pt x="4043" y="5289"/>
                    <a:pt x="4104" y="5259"/>
                    <a:pt x="4134" y="5228"/>
                  </a:cubicBezTo>
                  <a:cubicBezTo>
                    <a:pt x="4165" y="5198"/>
                    <a:pt x="4165" y="5107"/>
                    <a:pt x="4165" y="5015"/>
                  </a:cubicBezTo>
                  <a:lnTo>
                    <a:pt x="4104" y="4620"/>
                  </a:lnTo>
                  <a:lnTo>
                    <a:pt x="3952" y="3648"/>
                  </a:lnTo>
                  <a:lnTo>
                    <a:pt x="3435" y="91"/>
                  </a:lnTo>
                  <a:lnTo>
                    <a:pt x="3435" y="31"/>
                  </a:lnTo>
                  <a:lnTo>
                    <a:pt x="3435"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2632414" y="2183329"/>
              <a:ext cx="277574" cy="485681"/>
            </a:xfrm>
            <a:custGeom>
              <a:rect b="b" l="l" r="r" t="t"/>
              <a:pathLst>
                <a:path extrusionOk="0" h="9788" w="5594">
                  <a:moveTo>
                    <a:pt x="822" y="0"/>
                  </a:moveTo>
                  <a:cubicBezTo>
                    <a:pt x="852" y="31"/>
                    <a:pt x="852" y="92"/>
                    <a:pt x="882" y="122"/>
                  </a:cubicBezTo>
                  <a:lnTo>
                    <a:pt x="913" y="183"/>
                  </a:lnTo>
                  <a:cubicBezTo>
                    <a:pt x="943" y="243"/>
                    <a:pt x="974" y="304"/>
                    <a:pt x="1004" y="365"/>
                  </a:cubicBezTo>
                  <a:cubicBezTo>
                    <a:pt x="1034" y="426"/>
                    <a:pt x="1095" y="456"/>
                    <a:pt x="1125" y="517"/>
                  </a:cubicBezTo>
                  <a:cubicBezTo>
                    <a:pt x="1186" y="578"/>
                    <a:pt x="1247" y="639"/>
                    <a:pt x="1277" y="699"/>
                  </a:cubicBezTo>
                  <a:cubicBezTo>
                    <a:pt x="1399" y="851"/>
                    <a:pt x="1429" y="1064"/>
                    <a:pt x="1399" y="1277"/>
                  </a:cubicBezTo>
                  <a:cubicBezTo>
                    <a:pt x="1399" y="1338"/>
                    <a:pt x="1369" y="1399"/>
                    <a:pt x="1369" y="1459"/>
                  </a:cubicBezTo>
                  <a:cubicBezTo>
                    <a:pt x="1247" y="1733"/>
                    <a:pt x="1004" y="1915"/>
                    <a:pt x="730" y="1946"/>
                  </a:cubicBezTo>
                  <a:lnTo>
                    <a:pt x="639" y="1946"/>
                  </a:lnTo>
                  <a:cubicBezTo>
                    <a:pt x="578" y="1976"/>
                    <a:pt x="518" y="1976"/>
                    <a:pt x="457" y="1976"/>
                  </a:cubicBezTo>
                  <a:cubicBezTo>
                    <a:pt x="396" y="2006"/>
                    <a:pt x="305" y="2067"/>
                    <a:pt x="335" y="2128"/>
                  </a:cubicBezTo>
                  <a:cubicBezTo>
                    <a:pt x="335" y="2189"/>
                    <a:pt x="366" y="2219"/>
                    <a:pt x="396" y="2280"/>
                  </a:cubicBezTo>
                  <a:cubicBezTo>
                    <a:pt x="457" y="2341"/>
                    <a:pt x="548" y="2432"/>
                    <a:pt x="518" y="2523"/>
                  </a:cubicBezTo>
                  <a:cubicBezTo>
                    <a:pt x="487" y="2645"/>
                    <a:pt x="366" y="2706"/>
                    <a:pt x="274" y="2736"/>
                  </a:cubicBezTo>
                  <a:cubicBezTo>
                    <a:pt x="214" y="2736"/>
                    <a:pt x="183" y="2766"/>
                    <a:pt x="153" y="2797"/>
                  </a:cubicBezTo>
                  <a:cubicBezTo>
                    <a:pt x="62" y="2858"/>
                    <a:pt x="62" y="3009"/>
                    <a:pt x="92" y="3101"/>
                  </a:cubicBezTo>
                  <a:lnTo>
                    <a:pt x="122" y="3192"/>
                  </a:lnTo>
                  <a:cubicBezTo>
                    <a:pt x="183" y="3313"/>
                    <a:pt x="214" y="3435"/>
                    <a:pt x="183" y="3557"/>
                  </a:cubicBezTo>
                  <a:cubicBezTo>
                    <a:pt x="183" y="3648"/>
                    <a:pt x="153" y="3709"/>
                    <a:pt x="153" y="3769"/>
                  </a:cubicBezTo>
                  <a:lnTo>
                    <a:pt x="122" y="3800"/>
                  </a:lnTo>
                  <a:cubicBezTo>
                    <a:pt x="122" y="3830"/>
                    <a:pt x="92" y="3891"/>
                    <a:pt x="31" y="3921"/>
                  </a:cubicBezTo>
                  <a:lnTo>
                    <a:pt x="1" y="3952"/>
                  </a:lnTo>
                  <a:lnTo>
                    <a:pt x="1" y="3982"/>
                  </a:lnTo>
                  <a:cubicBezTo>
                    <a:pt x="31" y="4043"/>
                    <a:pt x="62" y="4104"/>
                    <a:pt x="92" y="4165"/>
                  </a:cubicBezTo>
                  <a:cubicBezTo>
                    <a:pt x="92" y="4195"/>
                    <a:pt x="122" y="4225"/>
                    <a:pt x="122" y="4286"/>
                  </a:cubicBezTo>
                  <a:cubicBezTo>
                    <a:pt x="153" y="4347"/>
                    <a:pt x="153" y="4377"/>
                    <a:pt x="183" y="4438"/>
                  </a:cubicBezTo>
                  <a:cubicBezTo>
                    <a:pt x="183" y="4468"/>
                    <a:pt x="214" y="4529"/>
                    <a:pt x="274" y="4560"/>
                  </a:cubicBezTo>
                  <a:cubicBezTo>
                    <a:pt x="305" y="4620"/>
                    <a:pt x="366" y="4681"/>
                    <a:pt x="396" y="4742"/>
                  </a:cubicBezTo>
                  <a:cubicBezTo>
                    <a:pt x="426" y="4833"/>
                    <a:pt x="426" y="4924"/>
                    <a:pt x="426" y="5016"/>
                  </a:cubicBezTo>
                  <a:cubicBezTo>
                    <a:pt x="426" y="5076"/>
                    <a:pt x="426" y="5107"/>
                    <a:pt x="426" y="5168"/>
                  </a:cubicBezTo>
                  <a:cubicBezTo>
                    <a:pt x="457" y="5320"/>
                    <a:pt x="609" y="5441"/>
                    <a:pt x="761" y="5563"/>
                  </a:cubicBezTo>
                  <a:cubicBezTo>
                    <a:pt x="852" y="5654"/>
                    <a:pt x="943" y="5745"/>
                    <a:pt x="1034" y="5836"/>
                  </a:cubicBezTo>
                  <a:cubicBezTo>
                    <a:pt x="1065" y="5897"/>
                    <a:pt x="1095" y="5958"/>
                    <a:pt x="1125" y="6049"/>
                  </a:cubicBezTo>
                  <a:cubicBezTo>
                    <a:pt x="1186" y="6140"/>
                    <a:pt x="1217" y="6231"/>
                    <a:pt x="1308" y="6292"/>
                  </a:cubicBezTo>
                  <a:cubicBezTo>
                    <a:pt x="1338" y="6323"/>
                    <a:pt x="1369" y="6353"/>
                    <a:pt x="1429" y="6353"/>
                  </a:cubicBezTo>
                  <a:cubicBezTo>
                    <a:pt x="1490" y="6383"/>
                    <a:pt x="1521" y="6414"/>
                    <a:pt x="1581" y="6444"/>
                  </a:cubicBezTo>
                  <a:cubicBezTo>
                    <a:pt x="1794" y="6627"/>
                    <a:pt x="1825" y="6961"/>
                    <a:pt x="1825" y="7265"/>
                  </a:cubicBezTo>
                  <a:lnTo>
                    <a:pt x="1855" y="7265"/>
                  </a:lnTo>
                  <a:lnTo>
                    <a:pt x="1855" y="7326"/>
                  </a:lnTo>
                  <a:cubicBezTo>
                    <a:pt x="1885" y="7386"/>
                    <a:pt x="1855" y="7447"/>
                    <a:pt x="1825" y="7478"/>
                  </a:cubicBezTo>
                  <a:cubicBezTo>
                    <a:pt x="1825" y="7569"/>
                    <a:pt x="1764" y="7660"/>
                    <a:pt x="1733" y="7751"/>
                  </a:cubicBezTo>
                  <a:cubicBezTo>
                    <a:pt x="1703" y="7782"/>
                    <a:pt x="1703" y="7842"/>
                    <a:pt x="1673" y="7873"/>
                  </a:cubicBezTo>
                  <a:cubicBezTo>
                    <a:pt x="1642" y="8086"/>
                    <a:pt x="1855" y="8298"/>
                    <a:pt x="2068" y="8389"/>
                  </a:cubicBezTo>
                  <a:cubicBezTo>
                    <a:pt x="2129" y="8389"/>
                    <a:pt x="2189" y="8420"/>
                    <a:pt x="2220" y="8450"/>
                  </a:cubicBezTo>
                  <a:cubicBezTo>
                    <a:pt x="2433" y="8511"/>
                    <a:pt x="2676" y="8602"/>
                    <a:pt x="2797" y="8815"/>
                  </a:cubicBezTo>
                  <a:cubicBezTo>
                    <a:pt x="2828" y="8845"/>
                    <a:pt x="2828" y="8876"/>
                    <a:pt x="2858" y="8906"/>
                  </a:cubicBezTo>
                  <a:cubicBezTo>
                    <a:pt x="2888" y="9028"/>
                    <a:pt x="2919" y="9180"/>
                    <a:pt x="2919" y="9301"/>
                  </a:cubicBezTo>
                  <a:lnTo>
                    <a:pt x="2949" y="9393"/>
                  </a:lnTo>
                  <a:lnTo>
                    <a:pt x="2949" y="9453"/>
                  </a:lnTo>
                  <a:lnTo>
                    <a:pt x="2949" y="9514"/>
                  </a:lnTo>
                  <a:lnTo>
                    <a:pt x="2980" y="9575"/>
                  </a:lnTo>
                  <a:lnTo>
                    <a:pt x="2980" y="9636"/>
                  </a:lnTo>
                  <a:lnTo>
                    <a:pt x="3010" y="9697"/>
                  </a:lnTo>
                  <a:lnTo>
                    <a:pt x="3040" y="9727"/>
                  </a:lnTo>
                  <a:lnTo>
                    <a:pt x="3071" y="9788"/>
                  </a:lnTo>
                  <a:cubicBezTo>
                    <a:pt x="3132" y="9757"/>
                    <a:pt x="3192" y="9727"/>
                    <a:pt x="3223" y="9727"/>
                  </a:cubicBezTo>
                  <a:lnTo>
                    <a:pt x="3314" y="9666"/>
                  </a:lnTo>
                  <a:cubicBezTo>
                    <a:pt x="3436" y="9636"/>
                    <a:pt x="3527" y="9636"/>
                    <a:pt x="3618" y="9636"/>
                  </a:cubicBezTo>
                  <a:lnTo>
                    <a:pt x="4165" y="9636"/>
                  </a:lnTo>
                  <a:cubicBezTo>
                    <a:pt x="4256" y="9636"/>
                    <a:pt x="4469" y="9605"/>
                    <a:pt x="4560" y="9453"/>
                  </a:cubicBezTo>
                  <a:cubicBezTo>
                    <a:pt x="4621" y="9362"/>
                    <a:pt x="4621" y="9271"/>
                    <a:pt x="4651" y="9180"/>
                  </a:cubicBezTo>
                  <a:cubicBezTo>
                    <a:pt x="4682" y="9028"/>
                    <a:pt x="4712" y="8876"/>
                    <a:pt x="4864" y="8785"/>
                  </a:cubicBezTo>
                  <a:cubicBezTo>
                    <a:pt x="4925" y="8724"/>
                    <a:pt x="4986" y="8724"/>
                    <a:pt x="5077" y="8693"/>
                  </a:cubicBezTo>
                  <a:cubicBezTo>
                    <a:pt x="5168" y="8693"/>
                    <a:pt x="5229" y="8663"/>
                    <a:pt x="5290" y="8602"/>
                  </a:cubicBezTo>
                  <a:cubicBezTo>
                    <a:pt x="5290" y="8602"/>
                    <a:pt x="5320" y="8572"/>
                    <a:pt x="5320" y="8511"/>
                  </a:cubicBezTo>
                  <a:cubicBezTo>
                    <a:pt x="5320" y="8481"/>
                    <a:pt x="5350" y="8420"/>
                    <a:pt x="5381" y="8359"/>
                  </a:cubicBezTo>
                  <a:lnTo>
                    <a:pt x="5472" y="8298"/>
                  </a:lnTo>
                  <a:lnTo>
                    <a:pt x="5533" y="8298"/>
                  </a:lnTo>
                  <a:lnTo>
                    <a:pt x="5563" y="8207"/>
                  </a:lnTo>
                  <a:cubicBezTo>
                    <a:pt x="5594" y="8177"/>
                    <a:pt x="5594" y="8116"/>
                    <a:pt x="5594" y="8086"/>
                  </a:cubicBezTo>
                  <a:lnTo>
                    <a:pt x="5594" y="8025"/>
                  </a:lnTo>
                  <a:cubicBezTo>
                    <a:pt x="5594" y="7994"/>
                    <a:pt x="5594" y="7934"/>
                    <a:pt x="5594" y="7873"/>
                  </a:cubicBezTo>
                  <a:cubicBezTo>
                    <a:pt x="5533" y="7326"/>
                    <a:pt x="5472" y="6779"/>
                    <a:pt x="5411" y="6231"/>
                  </a:cubicBezTo>
                  <a:cubicBezTo>
                    <a:pt x="5411" y="6019"/>
                    <a:pt x="5381" y="5806"/>
                    <a:pt x="5381" y="5593"/>
                  </a:cubicBezTo>
                  <a:cubicBezTo>
                    <a:pt x="5350" y="5259"/>
                    <a:pt x="5290" y="4894"/>
                    <a:pt x="5290" y="4560"/>
                  </a:cubicBezTo>
                  <a:cubicBezTo>
                    <a:pt x="5259" y="4286"/>
                    <a:pt x="5259" y="4043"/>
                    <a:pt x="5229" y="3769"/>
                  </a:cubicBezTo>
                  <a:cubicBezTo>
                    <a:pt x="5199" y="3465"/>
                    <a:pt x="5199" y="3161"/>
                    <a:pt x="5168" y="2888"/>
                  </a:cubicBezTo>
                  <a:cubicBezTo>
                    <a:pt x="5168" y="2584"/>
                    <a:pt x="5138" y="2310"/>
                    <a:pt x="5138" y="2037"/>
                  </a:cubicBezTo>
                  <a:cubicBezTo>
                    <a:pt x="5138" y="1763"/>
                    <a:pt x="5107" y="1490"/>
                    <a:pt x="5107" y="1216"/>
                  </a:cubicBezTo>
                  <a:cubicBezTo>
                    <a:pt x="4651" y="1034"/>
                    <a:pt x="4378" y="639"/>
                    <a:pt x="425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1765198" y="2145617"/>
              <a:ext cx="571672" cy="296281"/>
            </a:xfrm>
            <a:custGeom>
              <a:rect b="b" l="l" r="r" t="t"/>
              <a:pathLst>
                <a:path extrusionOk="0" h="5971" w="11521">
                  <a:moveTo>
                    <a:pt x="183" y="0"/>
                  </a:moveTo>
                  <a:cubicBezTo>
                    <a:pt x="122" y="608"/>
                    <a:pt x="92" y="1216"/>
                    <a:pt x="61" y="1855"/>
                  </a:cubicBezTo>
                  <a:cubicBezTo>
                    <a:pt x="61" y="2067"/>
                    <a:pt x="61" y="2280"/>
                    <a:pt x="31" y="2493"/>
                  </a:cubicBezTo>
                  <a:lnTo>
                    <a:pt x="0" y="3374"/>
                  </a:lnTo>
                  <a:lnTo>
                    <a:pt x="61" y="3374"/>
                  </a:lnTo>
                  <a:cubicBezTo>
                    <a:pt x="243" y="3374"/>
                    <a:pt x="395" y="3405"/>
                    <a:pt x="547" y="3466"/>
                  </a:cubicBezTo>
                  <a:cubicBezTo>
                    <a:pt x="608" y="3466"/>
                    <a:pt x="639" y="3496"/>
                    <a:pt x="699" y="3496"/>
                  </a:cubicBezTo>
                  <a:cubicBezTo>
                    <a:pt x="882" y="3526"/>
                    <a:pt x="1064" y="3557"/>
                    <a:pt x="1277" y="3557"/>
                  </a:cubicBezTo>
                  <a:lnTo>
                    <a:pt x="1338" y="3587"/>
                  </a:lnTo>
                  <a:cubicBezTo>
                    <a:pt x="1733" y="3618"/>
                    <a:pt x="2158" y="3648"/>
                    <a:pt x="2554" y="3739"/>
                  </a:cubicBezTo>
                  <a:lnTo>
                    <a:pt x="2614" y="3739"/>
                  </a:lnTo>
                  <a:lnTo>
                    <a:pt x="2614" y="3800"/>
                  </a:lnTo>
                  <a:cubicBezTo>
                    <a:pt x="2645" y="4073"/>
                    <a:pt x="2645" y="4377"/>
                    <a:pt x="2675" y="4681"/>
                  </a:cubicBezTo>
                  <a:cubicBezTo>
                    <a:pt x="2675" y="4985"/>
                    <a:pt x="2706" y="5259"/>
                    <a:pt x="2706" y="5532"/>
                  </a:cubicBezTo>
                  <a:lnTo>
                    <a:pt x="2797" y="5532"/>
                  </a:lnTo>
                  <a:cubicBezTo>
                    <a:pt x="2888" y="5532"/>
                    <a:pt x="3009" y="5532"/>
                    <a:pt x="3131" y="5563"/>
                  </a:cubicBezTo>
                  <a:lnTo>
                    <a:pt x="3192" y="5563"/>
                  </a:lnTo>
                  <a:cubicBezTo>
                    <a:pt x="3313" y="5563"/>
                    <a:pt x="3405" y="5593"/>
                    <a:pt x="3526" y="5624"/>
                  </a:cubicBezTo>
                  <a:cubicBezTo>
                    <a:pt x="3861" y="5684"/>
                    <a:pt x="4195" y="5684"/>
                    <a:pt x="4529" y="5684"/>
                  </a:cubicBezTo>
                  <a:lnTo>
                    <a:pt x="4712" y="5684"/>
                  </a:lnTo>
                  <a:cubicBezTo>
                    <a:pt x="4803" y="5684"/>
                    <a:pt x="4924" y="5684"/>
                    <a:pt x="5016" y="5715"/>
                  </a:cubicBezTo>
                  <a:cubicBezTo>
                    <a:pt x="5380" y="5715"/>
                    <a:pt x="5745" y="5776"/>
                    <a:pt x="6110" y="5836"/>
                  </a:cubicBezTo>
                  <a:cubicBezTo>
                    <a:pt x="6414" y="5867"/>
                    <a:pt x="6718" y="5928"/>
                    <a:pt x="7022" y="5958"/>
                  </a:cubicBezTo>
                  <a:cubicBezTo>
                    <a:pt x="7155" y="5967"/>
                    <a:pt x="7289" y="5971"/>
                    <a:pt x="7422" y="5971"/>
                  </a:cubicBezTo>
                  <a:cubicBezTo>
                    <a:pt x="7742" y="5971"/>
                    <a:pt x="8058" y="5949"/>
                    <a:pt x="8359" y="5928"/>
                  </a:cubicBezTo>
                  <a:lnTo>
                    <a:pt x="9818" y="5928"/>
                  </a:lnTo>
                  <a:cubicBezTo>
                    <a:pt x="10001" y="5928"/>
                    <a:pt x="10186" y="5931"/>
                    <a:pt x="10373" y="5931"/>
                  </a:cubicBezTo>
                  <a:cubicBezTo>
                    <a:pt x="10747" y="5931"/>
                    <a:pt x="11125" y="5917"/>
                    <a:pt x="11490" y="5836"/>
                  </a:cubicBezTo>
                  <a:cubicBezTo>
                    <a:pt x="11490" y="5806"/>
                    <a:pt x="11520" y="5776"/>
                    <a:pt x="11520" y="5715"/>
                  </a:cubicBezTo>
                  <a:cubicBezTo>
                    <a:pt x="11520" y="5654"/>
                    <a:pt x="11520" y="5624"/>
                    <a:pt x="11520" y="5593"/>
                  </a:cubicBezTo>
                  <a:lnTo>
                    <a:pt x="11520" y="5563"/>
                  </a:lnTo>
                  <a:lnTo>
                    <a:pt x="11490" y="5532"/>
                  </a:lnTo>
                  <a:lnTo>
                    <a:pt x="11460" y="5502"/>
                  </a:lnTo>
                  <a:lnTo>
                    <a:pt x="11399" y="5472"/>
                  </a:lnTo>
                  <a:cubicBezTo>
                    <a:pt x="11338" y="5411"/>
                    <a:pt x="11308" y="5350"/>
                    <a:pt x="11308" y="5320"/>
                  </a:cubicBezTo>
                  <a:lnTo>
                    <a:pt x="11186" y="5046"/>
                  </a:lnTo>
                  <a:cubicBezTo>
                    <a:pt x="11186" y="5016"/>
                    <a:pt x="11156" y="4985"/>
                    <a:pt x="11156" y="4955"/>
                  </a:cubicBezTo>
                  <a:lnTo>
                    <a:pt x="11156" y="4925"/>
                  </a:lnTo>
                  <a:lnTo>
                    <a:pt x="11125" y="4864"/>
                  </a:lnTo>
                  <a:lnTo>
                    <a:pt x="11095" y="4864"/>
                  </a:lnTo>
                  <a:lnTo>
                    <a:pt x="11125" y="4773"/>
                  </a:lnTo>
                  <a:cubicBezTo>
                    <a:pt x="11125" y="4590"/>
                    <a:pt x="11095" y="4438"/>
                    <a:pt x="11034" y="4286"/>
                  </a:cubicBezTo>
                  <a:lnTo>
                    <a:pt x="11004" y="4225"/>
                  </a:lnTo>
                  <a:cubicBezTo>
                    <a:pt x="10973" y="4134"/>
                    <a:pt x="10943" y="4073"/>
                    <a:pt x="10912" y="4013"/>
                  </a:cubicBezTo>
                  <a:cubicBezTo>
                    <a:pt x="10882" y="3891"/>
                    <a:pt x="10882" y="3769"/>
                    <a:pt x="10912" y="3678"/>
                  </a:cubicBezTo>
                  <a:cubicBezTo>
                    <a:pt x="10912" y="3618"/>
                    <a:pt x="10912" y="3587"/>
                    <a:pt x="10912" y="3526"/>
                  </a:cubicBezTo>
                  <a:cubicBezTo>
                    <a:pt x="10912" y="3314"/>
                    <a:pt x="10852" y="3070"/>
                    <a:pt x="10791" y="2888"/>
                  </a:cubicBezTo>
                  <a:cubicBezTo>
                    <a:pt x="10608" y="2341"/>
                    <a:pt x="10396" y="1824"/>
                    <a:pt x="10122" y="1338"/>
                  </a:cubicBezTo>
                  <a:cubicBezTo>
                    <a:pt x="10092" y="1277"/>
                    <a:pt x="10061" y="1216"/>
                    <a:pt x="10031" y="1125"/>
                  </a:cubicBezTo>
                  <a:lnTo>
                    <a:pt x="9909" y="1064"/>
                  </a:lnTo>
                  <a:cubicBezTo>
                    <a:pt x="9788" y="1003"/>
                    <a:pt x="9697" y="943"/>
                    <a:pt x="9575" y="882"/>
                  </a:cubicBezTo>
                  <a:cubicBezTo>
                    <a:pt x="9514" y="882"/>
                    <a:pt x="9453" y="852"/>
                    <a:pt x="9362" y="852"/>
                  </a:cubicBezTo>
                  <a:cubicBezTo>
                    <a:pt x="9241" y="791"/>
                    <a:pt x="9089" y="760"/>
                    <a:pt x="8967" y="669"/>
                  </a:cubicBezTo>
                  <a:lnTo>
                    <a:pt x="8845" y="578"/>
                  </a:lnTo>
                  <a:cubicBezTo>
                    <a:pt x="8815" y="548"/>
                    <a:pt x="8785" y="517"/>
                    <a:pt x="8724" y="487"/>
                  </a:cubicBezTo>
                  <a:cubicBezTo>
                    <a:pt x="8693" y="472"/>
                    <a:pt x="8663" y="464"/>
                    <a:pt x="8633" y="464"/>
                  </a:cubicBezTo>
                  <a:cubicBezTo>
                    <a:pt x="8602" y="464"/>
                    <a:pt x="8572" y="472"/>
                    <a:pt x="8542" y="487"/>
                  </a:cubicBezTo>
                  <a:lnTo>
                    <a:pt x="8511" y="548"/>
                  </a:lnTo>
                  <a:lnTo>
                    <a:pt x="8511" y="578"/>
                  </a:lnTo>
                  <a:cubicBezTo>
                    <a:pt x="8450" y="669"/>
                    <a:pt x="8390" y="730"/>
                    <a:pt x="8268" y="760"/>
                  </a:cubicBezTo>
                  <a:cubicBezTo>
                    <a:pt x="8238" y="768"/>
                    <a:pt x="8205" y="772"/>
                    <a:pt x="8172" y="772"/>
                  </a:cubicBezTo>
                  <a:cubicBezTo>
                    <a:pt x="8074" y="772"/>
                    <a:pt x="7972" y="738"/>
                    <a:pt x="7903" y="669"/>
                  </a:cubicBezTo>
                  <a:cubicBezTo>
                    <a:pt x="7721" y="578"/>
                    <a:pt x="7660" y="396"/>
                    <a:pt x="7569" y="244"/>
                  </a:cubicBezTo>
                  <a:cubicBezTo>
                    <a:pt x="7128" y="198"/>
                    <a:pt x="6672" y="183"/>
                    <a:pt x="6212" y="183"/>
                  </a:cubicBezTo>
                  <a:cubicBezTo>
                    <a:pt x="5753" y="183"/>
                    <a:pt x="5289" y="198"/>
                    <a:pt x="4833" y="213"/>
                  </a:cubicBezTo>
                  <a:cubicBezTo>
                    <a:pt x="4438" y="213"/>
                    <a:pt x="3982" y="244"/>
                    <a:pt x="3557" y="244"/>
                  </a:cubicBezTo>
                  <a:cubicBezTo>
                    <a:pt x="2462" y="244"/>
                    <a:pt x="1338" y="183"/>
                    <a:pt x="21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p:nvPr/>
          </p:nvSpPr>
          <p:spPr>
            <a:xfrm>
              <a:off x="1790851" y="1640329"/>
              <a:ext cx="470596" cy="242890"/>
            </a:xfrm>
            <a:custGeom>
              <a:rect b="b" l="l" r="r" t="t"/>
              <a:pathLst>
                <a:path extrusionOk="0" h="4895" w="9484">
                  <a:moveTo>
                    <a:pt x="182" y="1"/>
                  </a:moveTo>
                  <a:lnTo>
                    <a:pt x="0" y="4651"/>
                  </a:lnTo>
                  <a:lnTo>
                    <a:pt x="9453" y="4895"/>
                  </a:lnTo>
                  <a:lnTo>
                    <a:pt x="9484" y="4895"/>
                  </a:lnTo>
                  <a:cubicBezTo>
                    <a:pt x="9392" y="4743"/>
                    <a:pt x="9271" y="4439"/>
                    <a:pt x="9240" y="3922"/>
                  </a:cubicBezTo>
                  <a:cubicBezTo>
                    <a:pt x="9240" y="3557"/>
                    <a:pt x="9240" y="3466"/>
                    <a:pt x="9271" y="3405"/>
                  </a:cubicBezTo>
                  <a:cubicBezTo>
                    <a:pt x="9301" y="3314"/>
                    <a:pt x="9301" y="3253"/>
                    <a:pt x="9210" y="2645"/>
                  </a:cubicBezTo>
                  <a:lnTo>
                    <a:pt x="9028" y="1551"/>
                  </a:lnTo>
                  <a:lnTo>
                    <a:pt x="8541" y="518"/>
                  </a:lnTo>
                  <a:lnTo>
                    <a:pt x="8693" y="244"/>
                  </a:lnTo>
                  <a:cubicBezTo>
                    <a:pt x="7569" y="244"/>
                    <a:pt x="6414" y="214"/>
                    <a:pt x="5319" y="153"/>
                  </a:cubicBezTo>
                  <a:cubicBezTo>
                    <a:pt x="4316" y="122"/>
                    <a:pt x="3283" y="62"/>
                    <a:pt x="2249" y="62"/>
                  </a:cubicBezTo>
                  <a:lnTo>
                    <a:pt x="2158" y="62"/>
                  </a:lnTo>
                  <a:cubicBezTo>
                    <a:pt x="1520" y="62"/>
                    <a:pt x="882" y="62"/>
                    <a:pt x="18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5"/>
            <p:cNvSpPr/>
            <p:nvPr/>
          </p:nvSpPr>
          <p:spPr>
            <a:xfrm>
              <a:off x="2268944" y="2116936"/>
              <a:ext cx="429908" cy="261001"/>
            </a:xfrm>
            <a:custGeom>
              <a:rect b="b" l="l" r="r" t="t"/>
              <a:pathLst>
                <a:path extrusionOk="0" h="5260" w="8664">
                  <a:moveTo>
                    <a:pt x="122" y="1"/>
                  </a:moveTo>
                  <a:lnTo>
                    <a:pt x="92" y="62"/>
                  </a:lnTo>
                  <a:lnTo>
                    <a:pt x="61" y="153"/>
                  </a:lnTo>
                  <a:lnTo>
                    <a:pt x="31" y="214"/>
                  </a:lnTo>
                  <a:lnTo>
                    <a:pt x="0" y="305"/>
                  </a:lnTo>
                  <a:lnTo>
                    <a:pt x="0" y="335"/>
                  </a:lnTo>
                  <a:cubicBezTo>
                    <a:pt x="0" y="396"/>
                    <a:pt x="0" y="426"/>
                    <a:pt x="0" y="457"/>
                  </a:cubicBezTo>
                  <a:cubicBezTo>
                    <a:pt x="31" y="487"/>
                    <a:pt x="61" y="518"/>
                    <a:pt x="61" y="548"/>
                  </a:cubicBezTo>
                  <a:cubicBezTo>
                    <a:pt x="152" y="700"/>
                    <a:pt x="244" y="852"/>
                    <a:pt x="213" y="1004"/>
                  </a:cubicBezTo>
                  <a:cubicBezTo>
                    <a:pt x="183" y="1126"/>
                    <a:pt x="122" y="1186"/>
                    <a:pt x="92" y="1247"/>
                  </a:cubicBezTo>
                  <a:cubicBezTo>
                    <a:pt x="31" y="1308"/>
                    <a:pt x="0" y="1399"/>
                    <a:pt x="0" y="1460"/>
                  </a:cubicBezTo>
                  <a:lnTo>
                    <a:pt x="0" y="1521"/>
                  </a:lnTo>
                  <a:lnTo>
                    <a:pt x="0" y="1581"/>
                  </a:lnTo>
                  <a:lnTo>
                    <a:pt x="0" y="1612"/>
                  </a:lnTo>
                  <a:lnTo>
                    <a:pt x="31" y="1703"/>
                  </a:lnTo>
                  <a:lnTo>
                    <a:pt x="31" y="1733"/>
                  </a:lnTo>
                  <a:cubicBezTo>
                    <a:pt x="61" y="1764"/>
                    <a:pt x="92" y="1794"/>
                    <a:pt x="92" y="1825"/>
                  </a:cubicBezTo>
                  <a:cubicBezTo>
                    <a:pt x="365" y="2341"/>
                    <a:pt x="578" y="2858"/>
                    <a:pt x="760" y="3405"/>
                  </a:cubicBezTo>
                  <a:cubicBezTo>
                    <a:pt x="821" y="3618"/>
                    <a:pt x="912" y="3861"/>
                    <a:pt x="882" y="4104"/>
                  </a:cubicBezTo>
                  <a:cubicBezTo>
                    <a:pt x="882" y="4135"/>
                    <a:pt x="882" y="4196"/>
                    <a:pt x="882" y="4226"/>
                  </a:cubicBezTo>
                  <a:cubicBezTo>
                    <a:pt x="882" y="4347"/>
                    <a:pt x="882" y="4439"/>
                    <a:pt x="882" y="4530"/>
                  </a:cubicBezTo>
                  <a:cubicBezTo>
                    <a:pt x="912" y="4591"/>
                    <a:pt x="943" y="4651"/>
                    <a:pt x="973" y="4712"/>
                  </a:cubicBezTo>
                  <a:lnTo>
                    <a:pt x="1004" y="4803"/>
                  </a:lnTo>
                  <a:cubicBezTo>
                    <a:pt x="1034" y="4864"/>
                    <a:pt x="1064" y="4925"/>
                    <a:pt x="1064" y="5016"/>
                  </a:cubicBezTo>
                  <a:lnTo>
                    <a:pt x="1095" y="5107"/>
                  </a:lnTo>
                  <a:cubicBezTo>
                    <a:pt x="1095" y="5138"/>
                    <a:pt x="1095" y="5199"/>
                    <a:pt x="1095" y="5229"/>
                  </a:cubicBezTo>
                  <a:lnTo>
                    <a:pt x="1247" y="5229"/>
                  </a:lnTo>
                  <a:cubicBezTo>
                    <a:pt x="1308" y="5229"/>
                    <a:pt x="1368" y="5259"/>
                    <a:pt x="1459" y="5259"/>
                  </a:cubicBezTo>
                  <a:lnTo>
                    <a:pt x="6991" y="5259"/>
                  </a:lnTo>
                  <a:cubicBezTo>
                    <a:pt x="7022" y="5259"/>
                    <a:pt x="7083" y="5259"/>
                    <a:pt x="7113" y="5229"/>
                  </a:cubicBezTo>
                  <a:lnTo>
                    <a:pt x="7174" y="5229"/>
                  </a:lnTo>
                  <a:lnTo>
                    <a:pt x="7235" y="5199"/>
                  </a:lnTo>
                  <a:lnTo>
                    <a:pt x="7295" y="5138"/>
                  </a:lnTo>
                  <a:lnTo>
                    <a:pt x="7326" y="5077"/>
                  </a:lnTo>
                  <a:lnTo>
                    <a:pt x="7356" y="5016"/>
                  </a:lnTo>
                  <a:cubicBezTo>
                    <a:pt x="7387" y="4986"/>
                    <a:pt x="7387" y="4925"/>
                    <a:pt x="7387" y="4864"/>
                  </a:cubicBezTo>
                  <a:cubicBezTo>
                    <a:pt x="7417" y="4773"/>
                    <a:pt x="7387" y="4682"/>
                    <a:pt x="7326" y="4591"/>
                  </a:cubicBezTo>
                  <a:lnTo>
                    <a:pt x="7295" y="4499"/>
                  </a:lnTo>
                  <a:cubicBezTo>
                    <a:pt x="7235" y="4287"/>
                    <a:pt x="7265" y="4104"/>
                    <a:pt x="7387" y="4013"/>
                  </a:cubicBezTo>
                  <a:cubicBezTo>
                    <a:pt x="7447" y="3983"/>
                    <a:pt x="7508" y="3952"/>
                    <a:pt x="7569" y="3922"/>
                  </a:cubicBezTo>
                  <a:cubicBezTo>
                    <a:pt x="7660" y="3892"/>
                    <a:pt x="7691" y="3892"/>
                    <a:pt x="7721" y="3831"/>
                  </a:cubicBezTo>
                  <a:cubicBezTo>
                    <a:pt x="7721" y="3800"/>
                    <a:pt x="7691" y="3770"/>
                    <a:pt x="7630" y="3709"/>
                  </a:cubicBezTo>
                  <a:cubicBezTo>
                    <a:pt x="7599" y="3648"/>
                    <a:pt x="7539" y="3557"/>
                    <a:pt x="7508" y="3496"/>
                  </a:cubicBezTo>
                  <a:cubicBezTo>
                    <a:pt x="7508" y="3344"/>
                    <a:pt x="7630" y="3223"/>
                    <a:pt x="7721" y="3192"/>
                  </a:cubicBezTo>
                  <a:cubicBezTo>
                    <a:pt x="7812" y="3162"/>
                    <a:pt x="7873" y="3162"/>
                    <a:pt x="7934" y="3162"/>
                  </a:cubicBezTo>
                  <a:lnTo>
                    <a:pt x="8055" y="3132"/>
                  </a:lnTo>
                  <a:cubicBezTo>
                    <a:pt x="8268" y="3101"/>
                    <a:pt x="8481" y="2949"/>
                    <a:pt x="8572" y="2737"/>
                  </a:cubicBezTo>
                  <a:cubicBezTo>
                    <a:pt x="8663" y="2554"/>
                    <a:pt x="8633" y="2281"/>
                    <a:pt x="8511" y="2098"/>
                  </a:cubicBezTo>
                  <a:cubicBezTo>
                    <a:pt x="8450" y="2037"/>
                    <a:pt x="8420" y="1977"/>
                    <a:pt x="8359" y="1916"/>
                  </a:cubicBezTo>
                  <a:cubicBezTo>
                    <a:pt x="8299" y="1885"/>
                    <a:pt x="8268" y="1825"/>
                    <a:pt x="8238" y="1794"/>
                  </a:cubicBezTo>
                  <a:cubicBezTo>
                    <a:pt x="8177" y="1733"/>
                    <a:pt x="8147" y="1642"/>
                    <a:pt x="8086" y="1581"/>
                  </a:cubicBezTo>
                  <a:lnTo>
                    <a:pt x="8055" y="1490"/>
                  </a:lnTo>
                  <a:cubicBezTo>
                    <a:pt x="8055" y="1430"/>
                    <a:pt x="8025" y="1399"/>
                    <a:pt x="8025" y="1338"/>
                  </a:cubicBezTo>
                  <a:lnTo>
                    <a:pt x="7812" y="1338"/>
                  </a:lnTo>
                  <a:cubicBezTo>
                    <a:pt x="7599" y="1247"/>
                    <a:pt x="6900" y="974"/>
                    <a:pt x="6840" y="487"/>
                  </a:cubicBezTo>
                  <a:lnTo>
                    <a:pt x="6840" y="396"/>
                  </a:lnTo>
                  <a:cubicBezTo>
                    <a:pt x="6809" y="366"/>
                    <a:pt x="6809" y="335"/>
                    <a:pt x="6809" y="305"/>
                  </a:cubicBezTo>
                  <a:cubicBezTo>
                    <a:pt x="6779" y="244"/>
                    <a:pt x="6748" y="183"/>
                    <a:pt x="6718" y="122"/>
                  </a:cubicBezTo>
                  <a:cubicBezTo>
                    <a:pt x="6657" y="92"/>
                    <a:pt x="6627" y="31"/>
                    <a:pt x="656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65"/>
          <p:cNvSpPr txBox="1"/>
          <p:nvPr/>
        </p:nvSpPr>
        <p:spPr>
          <a:xfrm>
            <a:off x="713223" y="31051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Place 2</a:t>
            </a:r>
            <a:endParaRPr sz="3000">
              <a:solidFill>
                <a:schemeClr val="dk1"/>
              </a:solidFill>
              <a:latin typeface="Chela One"/>
              <a:ea typeface="Chela One"/>
              <a:cs typeface="Chela One"/>
              <a:sym typeface="Chela One"/>
            </a:endParaRPr>
          </a:p>
        </p:txBody>
      </p:sp>
      <p:sp>
        <p:nvSpPr>
          <p:cNvPr id="860" name="Google Shape;860;p65"/>
          <p:cNvSpPr txBox="1"/>
          <p:nvPr/>
        </p:nvSpPr>
        <p:spPr>
          <a:xfrm>
            <a:off x="713223" y="35623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place</a:t>
            </a:r>
            <a:endParaRPr>
              <a:solidFill>
                <a:schemeClr val="dk1"/>
              </a:solidFill>
              <a:latin typeface="Assistant"/>
              <a:ea typeface="Assistant"/>
              <a:cs typeface="Assistant"/>
              <a:sym typeface="Assistant"/>
            </a:endParaRPr>
          </a:p>
        </p:txBody>
      </p:sp>
      <p:sp>
        <p:nvSpPr>
          <p:cNvPr id="861" name="Google Shape;861;p65"/>
          <p:cNvSpPr txBox="1"/>
          <p:nvPr/>
        </p:nvSpPr>
        <p:spPr>
          <a:xfrm>
            <a:off x="713223" y="17029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Place 1</a:t>
            </a:r>
            <a:endParaRPr sz="3000">
              <a:solidFill>
                <a:schemeClr val="dk1"/>
              </a:solidFill>
              <a:latin typeface="Chela One"/>
              <a:ea typeface="Chela One"/>
              <a:cs typeface="Chela One"/>
              <a:sym typeface="Chela One"/>
            </a:endParaRPr>
          </a:p>
        </p:txBody>
      </p:sp>
      <p:sp>
        <p:nvSpPr>
          <p:cNvPr id="862" name="Google Shape;862;p65"/>
          <p:cNvSpPr txBox="1"/>
          <p:nvPr/>
        </p:nvSpPr>
        <p:spPr>
          <a:xfrm>
            <a:off x="713223" y="21601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place</a:t>
            </a:r>
            <a:endParaRPr>
              <a:solidFill>
                <a:schemeClr val="dk1"/>
              </a:solidFill>
              <a:latin typeface="Assistant"/>
              <a:ea typeface="Assistant"/>
              <a:cs typeface="Assistant"/>
              <a:sym typeface="Assistant"/>
            </a:endParaRPr>
          </a:p>
        </p:txBody>
      </p:sp>
      <p:sp>
        <p:nvSpPr>
          <p:cNvPr id="863" name="Google Shape;863;p65"/>
          <p:cNvSpPr txBox="1"/>
          <p:nvPr/>
        </p:nvSpPr>
        <p:spPr>
          <a:xfrm>
            <a:off x="6778198" y="31051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Place 4</a:t>
            </a:r>
            <a:endParaRPr sz="3000">
              <a:solidFill>
                <a:schemeClr val="dk1"/>
              </a:solidFill>
              <a:latin typeface="Chela One"/>
              <a:ea typeface="Chela One"/>
              <a:cs typeface="Chela One"/>
              <a:sym typeface="Chela One"/>
            </a:endParaRPr>
          </a:p>
        </p:txBody>
      </p:sp>
      <p:sp>
        <p:nvSpPr>
          <p:cNvPr id="864" name="Google Shape;864;p65"/>
          <p:cNvSpPr txBox="1"/>
          <p:nvPr/>
        </p:nvSpPr>
        <p:spPr>
          <a:xfrm>
            <a:off x="6778198" y="35623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place</a:t>
            </a:r>
            <a:endParaRPr>
              <a:solidFill>
                <a:schemeClr val="dk1"/>
              </a:solidFill>
              <a:latin typeface="Assistant"/>
              <a:ea typeface="Assistant"/>
              <a:cs typeface="Assistant"/>
              <a:sym typeface="Assistant"/>
            </a:endParaRPr>
          </a:p>
        </p:txBody>
      </p:sp>
      <p:sp>
        <p:nvSpPr>
          <p:cNvPr id="865" name="Google Shape;865;p65"/>
          <p:cNvSpPr txBox="1"/>
          <p:nvPr/>
        </p:nvSpPr>
        <p:spPr>
          <a:xfrm>
            <a:off x="6778198" y="17029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Place 3</a:t>
            </a:r>
            <a:endParaRPr sz="3000">
              <a:solidFill>
                <a:schemeClr val="dk1"/>
              </a:solidFill>
              <a:latin typeface="Chela One"/>
              <a:ea typeface="Chela One"/>
              <a:cs typeface="Chela One"/>
              <a:sym typeface="Chela One"/>
            </a:endParaRPr>
          </a:p>
        </p:txBody>
      </p:sp>
      <p:sp>
        <p:nvSpPr>
          <p:cNvPr id="866" name="Google Shape;866;p65"/>
          <p:cNvSpPr txBox="1"/>
          <p:nvPr/>
        </p:nvSpPr>
        <p:spPr>
          <a:xfrm>
            <a:off x="6778198" y="21601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place</a:t>
            </a:r>
            <a:endParaRPr>
              <a:solidFill>
                <a:schemeClr val="dk1"/>
              </a:solidFill>
              <a:latin typeface="Assistant"/>
              <a:ea typeface="Assistant"/>
              <a:cs typeface="Assistant"/>
              <a:sym typeface="Assistant"/>
            </a:endParaRPr>
          </a:p>
        </p:txBody>
      </p:sp>
      <p:sp>
        <p:nvSpPr>
          <p:cNvPr id="867" name="Google Shape;867;p65"/>
          <p:cNvSpPr txBox="1"/>
          <p:nvPr/>
        </p:nvSpPr>
        <p:spPr>
          <a:xfrm>
            <a:off x="3000448" y="2861288"/>
            <a:ext cx="183000" cy="1830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1</a:t>
            </a:r>
            <a:endParaRPr sz="1800">
              <a:solidFill>
                <a:schemeClr val="dk1"/>
              </a:solidFill>
              <a:latin typeface="Chela One"/>
              <a:ea typeface="Chela One"/>
              <a:cs typeface="Chela One"/>
              <a:sym typeface="Chela One"/>
            </a:endParaRPr>
          </a:p>
        </p:txBody>
      </p:sp>
      <p:sp>
        <p:nvSpPr>
          <p:cNvPr id="868" name="Google Shape;868;p65"/>
          <p:cNvSpPr txBox="1"/>
          <p:nvPr/>
        </p:nvSpPr>
        <p:spPr>
          <a:xfrm>
            <a:off x="3913273" y="2800388"/>
            <a:ext cx="183000" cy="1830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2</a:t>
            </a:r>
            <a:endParaRPr sz="1800">
              <a:solidFill>
                <a:schemeClr val="dk1"/>
              </a:solidFill>
              <a:latin typeface="Chela One"/>
              <a:ea typeface="Chela One"/>
              <a:cs typeface="Chela One"/>
              <a:sym typeface="Chela One"/>
            </a:endParaRPr>
          </a:p>
        </p:txBody>
      </p:sp>
      <p:sp>
        <p:nvSpPr>
          <p:cNvPr id="869" name="Google Shape;869;p65"/>
          <p:cNvSpPr txBox="1"/>
          <p:nvPr/>
        </p:nvSpPr>
        <p:spPr>
          <a:xfrm>
            <a:off x="4736369" y="2861288"/>
            <a:ext cx="183000" cy="1830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3</a:t>
            </a:r>
            <a:endParaRPr sz="1800">
              <a:solidFill>
                <a:schemeClr val="dk1"/>
              </a:solidFill>
              <a:latin typeface="Chela One"/>
              <a:ea typeface="Chela One"/>
              <a:cs typeface="Chela One"/>
              <a:sym typeface="Chela One"/>
            </a:endParaRPr>
          </a:p>
        </p:txBody>
      </p:sp>
      <p:sp>
        <p:nvSpPr>
          <p:cNvPr id="870" name="Google Shape;870;p65"/>
          <p:cNvSpPr txBox="1"/>
          <p:nvPr/>
        </p:nvSpPr>
        <p:spPr>
          <a:xfrm>
            <a:off x="5389419" y="3297082"/>
            <a:ext cx="183000" cy="1830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1800">
                <a:solidFill>
                  <a:schemeClr val="dk1"/>
                </a:solidFill>
                <a:latin typeface="Chela One"/>
                <a:ea typeface="Chela One"/>
                <a:cs typeface="Chela One"/>
                <a:sym typeface="Chela One"/>
              </a:rPr>
              <a:t>4</a:t>
            </a:r>
            <a:endParaRPr sz="1800">
              <a:solidFill>
                <a:schemeClr val="dk1"/>
              </a:solidFill>
              <a:latin typeface="Chela One"/>
              <a:ea typeface="Chela One"/>
              <a:cs typeface="Chela One"/>
              <a:sym typeface="Chela One"/>
            </a:endParaRPr>
          </a:p>
        </p:txBody>
      </p:sp>
      <p:pic>
        <p:nvPicPr>
          <p:cNvPr id="871" name="Google Shape;871;p65"/>
          <p:cNvPicPr preferRelativeResize="0"/>
          <p:nvPr/>
        </p:nvPicPr>
        <p:blipFill>
          <a:blip r:embed="rId3">
            <a:alphaModFix/>
          </a:blip>
          <a:stretch>
            <a:fillRect/>
          </a:stretch>
        </p:blipFill>
        <p:spPr>
          <a:xfrm flipH="1">
            <a:off x="6004194" y="1426625"/>
            <a:ext cx="1000806" cy="409499"/>
          </a:xfrm>
          <a:prstGeom prst="rect">
            <a:avLst/>
          </a:prstGeom>
          <a:noFill/>
          <a:ln>
            <a:noFill/>
          </a:ln>
        </p:spPr>
      </p:pic>
      <p:pic>
        <p:nvPicPr>
          <p:cNvPr id="872" name="Google Shape;872;p65"/>
          <p:cNvPicPr preferRelativeResize="0"/>
          <p:nvPr/>
        </p:nvPicPr>
        <p:blipFill>
          <a:blip r:embed="rId3">
            <a:alphaModFix/>
          </a:blip>
          <a:stretch>
            <a:fillRect/>
          </a:stretch>
        </p:blipFill>
        <p:spPr>
          <a:xfrm flipH="1">
            <a:off x="5197773" y="1149200"/>
            <a:ext cx="772275" cy="315999"/>
          </a:xfrm>
          <a:prstGeom prst="rect">
            <a:avLst/>
          </a:prstGeom>
          <a:noFill/>
          <a:ln>
            <a:noFill/>
          </a:ln>
        </p:spPr>
      </p:pic>
      <p:pic>
        <p:nvPicPr>
          <p:cNvPr id="873" name="Google Shape;873;p65"/>
          <p:cNvPicPr preferRelativeResize="0"/>
          <p:nvPr/>
        </p:nvPicPr>
        <p:blipFill>
          <a:blip r:embed="rId3">
            <a:alphaModFix/>
          </a:blip>
          <a:stretch>
            <a:fillRect/>
          </a:stretch>
        </p:blipFill>
        <p:spPr>
          <a:xfrm flipH="1">
            <a:off x="2204573" y="3365625"/>
            <a:ext cx="772275" cy="315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66"/>
          <p:cNvPicPr preferRelativeResize="0"/>
          <p:nvPr/>
        </p:nvPicPr>
        <p:blipFill>
          <a:blip r:embed="rId3">
            <a:alphaModFix/>
          </a:blip>
          <a:stretch>
            <a:fillRect/>
          </a:stretch>
        </p:blipFill>
        <p:spPr>
          <a:xfrm>
            <a:off x="854134" y="1435925"/>
            <a:ext cx="1109900" cy="1109900"/>
          </a:xfrm>
          <a:prstGeom prst="rect">
            <a:avLst/>
          </a:prstGeom>
          <a:noFill/>
          <a:ln>
            <a:noFill/>
          </a:ln>
        </p:spPr>
      </p:pic>
      <p:pic>
        <p:nvPicPr>
          <p:cNvPr id="879" name="Google Shape;879;p66"/>
          <p:cNvPicPr preferRelativeResize="0"/>
          <p:nvPr/>
        </p:nvPicPr>
        <p:blipFill>
          <a:blip r:embed="rId3">
            <a:alphaModFix/>
          </a:blip>
          <a:stretch>
            <a:fillRect/>
          </a:stretch>
        </p:blipFill>
        <p:spPr>
          <a:xfrm>
            <a:off x="2433909" y="1435925"/>
            <a:ext cx="1109900" cy="1109900"/>
          </a:xfrm>
          <a:prstGeom prst="rect">
            <a:avLst/>
          </a:prstGeom>
          <a:noFill/>
          <a:ln>
            <a:noFill/>
          </a:ln>
        </p:spPr>
      </p:pic>
      <p:pic>
        <p:nvPicPr>
          <p:cNvPr id="880" name="Google Shape;880;p66"/>
          <p:cNvPicPr preferRelativeResize="0"/>
          <p:nvPr/>
        </p:nvPicPr>
        <p:blipFill>
          <a:blip r:embed="rId3">
            <a:alphaModFix/>
          </a:blip>
          <a:stretch>
            <a:fillRect/>
          </a:stretch>
        </p:blipFill>
        <p:spPr>
          <a:xfrm>
            <a:off x="4013684" y="1435925"/>
            <a:ext cx="1109900" cy="1109900"/>
          </a:xfrm>
          <a:prstGeom prst="rect">
            <a:avLst/>
          </a:prstGeom>
          <a:noFill/>
          <a:ln>
            <a:noFill/>
          </a:ln>
        </p:spPr>
      </p:pic>
      <p:pic>
        <p:nvPicPr>
          <p:cNvPr id="881" name="Google Shape;881;p66"/>
          <p:cNvPicPr preferRelativeResize="0"/>
          <p:nvPr/>
        </p:nvPicPr>
        <p:blipFill>
          <a:blip r:embed="rId3">
            <a:alphaModFix/>
          </a:blip>
          <a:stretch>
            <a:fillRect/>
          </a:stretch>
        </p:blipFill>
        <p:spPr>
          <a:xfrm>
            <a:off x="5593459" y="1435925"/>
            <a:ext cx="1109900" cy="1109900"/>
          </a:xfrm>
          <a:prstGeom prst="rect">
            <a:avLst/>
          </a:prstGeom>
          <a:noFill/>
          <a:ln>
            <a:noFill/>
          </a:ln>
        </p:spPr>
      </p:pic>
      <p:pic>
        <p:nvPicPr>
          <p:cNvPr id="882" name="Google Shape;882;p66"/>
          <p:cNvPicPr preferRelativeResize="0"/>
          <p:nvPr/>
        </p:nvPicPr>
        <p:blipFill>
          <a:blip r:embed="rId3">
            <a:alphaModFix/>
          </a:blip>
          <a:stretch>
            <a:fillRect/>
          </a:stretch>
        </p:blipFill>
        <p:spPr>
          <a:xfrm>
            <a:off x="7173234" y="1435925"/>
            <a:ext cx="1109900" cy="1109900"/>
          </a:xfrm>
          <a:prstGeom prst="rect">
            <a:avLst/>
          </a:prstGeom>
          <a:noFill/>
          <a:ln>
            <a:noFill/>
          </a:ln>
        </p:spPr>
      </p:pic>
      <p:sp>
        <p:nvSpPr>
          <p:cNvPr id="883" name="Google Shape;883;p66"/>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Timeline</a:t>
            </a:r>
            <a:endParaRPr/>
          </a:p>
        </p:txBody>
      </p:sp>
      <p:sp>
        <p:nvSpPr>
          <p:cNvPr id="884" name="Google Shape;884;p66"/>
          <p:cNvSpPr txBox="1"/>
          <p:nvPr/>
        </p:nvSpPr>
        <p:spPr>
          <a:xfrm>
            <a:off x="713223" y="2608275"/>
            <a:ext cx="1391700" cy="4572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Mercury</a:t>
            </a:r>
            <a:endParaRPr sz="3000">
              <a:solidFill>
                <a:schemeClr val="dk1"/>
              </a:solidFill>
              <a:latin typeface="Chela One"/>
              <a:ea typeface="Chela One"/>
              <a:cs typeface="Chela One"/>
              <a:sym typeface="Chela One"/>
            </a:endParaRPr>
          </a:p>
        </p:txBody>
      </p:sp>
      <p:sp>
        <p:nvSpPr>
          <p:cNvPr id="885" name="Google Shape;885;p66"/>
          <p:cNvSpPr txBox="1"/>
          <p:nvPr/>
        </p:nvSpPr>
        <p:spPr>
          <a:xfrm>
            <a:off x="713223" y="3963300"/>
            <a:ext cx="13917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step</a:t>
            </a:r>
            <a:endParaRPr>
              <a:solidFill>
                <a:schemeClr val="dk1"/>
              </a:solidFill>
              <a:latin typeface="Assistant"/>
              <a:ea typeface="Assistant"/>
              <a:cs typeface="Assistant"/>
              <a:sym typeface="Assistant"/>
            </a:endParaRPr>
          </a:p>
        </p:txBody>
      </p:sp>
      <p:sp>
        <p:nvSpPr>
          <p:cNvPr id="886" name="Google Shape;886;p66"/>
          <p:cNvSpPr txBox="1"/>
          <p:nvPr/>
        </p:nvSpPr>
        <p:spPr>
          <a:xfrm>
            <a:off x="2292996" y="2608275"/>
            <a:ext cx="1391700" cy="4572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Venus</a:t>
            </a:r>
            <a:endParaRPr sz="3000">
              <a:solidFill>
                <a:schemeClr val="dk1"/>
              </a:solidFill>
              <a:latin typeface="Chela One"/>
              <a:ea typeface="Chela One"/>
              <a:cs typeface="Chela One"/>
              <a:sym typeface="Chela One"/>
            </a:endParaRPr>
          </a:p>
        </p:txBody>
      </p:sp>
      <p:sp>
        <p:nvSpPr>
          <p:cNvPr id="887" name="Google Shape;887;p66"/>
          <p:cNvSpPr txBox="1"/>
          <p:nvPr/>
        </p:nvSpPr>
        <p:spPr>
          <a:xfrm>
            <a:off x="2292996" y="3963300"/>
            <a:ext cx="13917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step</a:t>
            </a:r>
            <a:endParaRPr>
              <a:solidFill>
                <a:schemeClr val="dk1"/>
              </a:solidFill>
              <a:latin typeface="Assistant"/>
              <a:ea typeface="Assistant"/>
              <a:cs typeface="Assistant"/>
              <a:sym typeface="Assistant"/>
            </a:endParaRPr>
          </a:p>
        </p:txBody>
      </p:sp>
      <p:sp>
        <p:nvSpPr>
          <p:cNvPr id="888" name="Google Shape;888;p66"/>
          <p:cNvSpPr txBox="1"/>
          <p:nvPr/>
        </p:nvSpPr>
        <p:spPr>
          <a:xfrm>
            <a:off x="3872769" y="2608275"/>
            <a:ext cx="1391700" cy="4572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Mars</a:t>
            </a:r>
            <a:endParaRPr sz="3000">
              <a:solidFill>
                <a:schemeClr val="dk1"/>
              </a:solidFill>
              <a:latin typeface="Chela One"/>
              <a:ea typeface="Chela One"/>
              <a:cs typeface="Chela One"/>
              <a:sym typeface="Chela One"/>
            </a:endParaRPr>
          </a:p>
        </p:txBody>
      </p:sp>
      <p:sp>
        <p:nvSpPr>
          <p:cNvPr id="889" name="Google Shape;889;p66"/>
          <p:cNvSpPr txBox="1"/>
          <p:nvPr/>
        </p:nvSpPr>
        <p:spPr>
          <a:xfrm>
            <a:off x="3872769" y="3963300"/>
            <a:ext cx="13917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step</a:t>
            </a:r>
            <a:endParaRPr>
              <a:solidFill>
                <a:schemeClr val="dk1"/>
              </a:solidFill>
              <a:latin typeface="Assistant"/>
              <a:ea typeface="Assistant"/>
              <a:cs typeface="Assistant"/>
              <a:sym typeface="Assistant"/>
            </a:endParaRPr>
          </a:p>
        </p:txBody>
      </p:sp>
      <p:sp>
        <p:nvSpPr>
          <p:cNvPr id="890" name="Google Shape;890;p66"/>
          <p:cNvSpPr txBox="1"/>
          <p:nvPr/>
        </p:nvSpPr>
        <p:spPr>
          <a:xfrm>
            <a:off x="5452543" y="2608275"/>
            <a:ext cx="1391700" cy="4572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Jupiter</a:t>
            </a:r>
            <a:endParaRPr baseline="30000" sz="3000">
              <a:solidFill>
                <a:schemeClr val="dk1"/>
              </a:solidFill>
              <a:latin typeface="Chela One"/>
              <a:ea typeface="Chela One"/>
              <a:cs typeface="Chela One"/>
              <a:sym typeface="Chela One"/>
            </a:endParaRPr>
          </a:p>
        </p:txBody>
      </p:sp>
      <p:sp>
        <p:nvSpPr>
          <p:cNvPr id="891" name="Google Shape;891;p66"/>
          <p:cNvSpPr txBox="1"/>
          <p:nvPr/>
        </p:nvSpPr>
        <p:spPr>
          <a:xfrm>
            <a:off x="5452543" y="3963300"/>
            <a:ext cx="13917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step</a:t>
            </a:r>
            <a:endParaRPr>
              <a:solidFill>
                <a:schemeClr val="dk1"/>
              </a:solidFill>
              <a:latin typeface="Assistant"/>
              <a:ea typeface="Assistant"/>
              <a:cs typeface="Assistant"/>
              <a:sym typeface="Assistant"/>
            </a:endParaRPr>
          </a:p>
        </p:txBody>
      </p:sp>
      <p:sp>
        <p:nvSpPr>
          <p:cNvPr id="892" name="Google Shape;892;p66"/>
          <p:cNvSpPr txBox="1"/>
          <p:nvPr/>
        </p:nvSpPr>
        <p:spPr>
          <a:xfrm>
            <a:off x="7032316" y="2608275"/>
            <a:ext cx="1391700" cy="457200"/>
          </a:xfrm>
          <a:prstGeom prst="rect">
            <a:avLst/>
          </a:prstGeom>
          <a:no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Saturn</a:t>
            </a:r>
            <a:endParaRPr baseline="30000" sz="3000">
              <a:solidFill>
                <a:schemeClr val="dk1"/>
              </a:solidFill>
              <a:latin typeface="Chela One"/>
              <a:ea typeface="Chela One"/>
              <a:cs typeface="Chela One"/>
              <a:sym typeface="Chela One"/>
            </a:endParaRPr>
          </a:p>
        </p:txBody>
      </p:sp>
      <p:sp>
        <p:nvSpPr>
          <p:cNvPr id="893" name="Google Shape;893;p66"/>
          <p:cNvSpPr txBox="1"/>
          <p:nvPr/>
        </p:nvSpPr>
        <p:spPr>
          <a:xfrm>
            <a:off x="7032316" y="3963300"/>
            <a:ext cx="13917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step</a:t>
            </a:r>
            <a:endParaRPr>
              <a:solidFill>
                <a:schemeClr val="dk1"/>
              </a:solidFill>
              <a:latin typeface="Assistant"/>
              <a:ea typeface="Assistant"/>
              <a:cs typeface="Assistant"/>
              <a:sym typeface="Assistant"/>
            </a:endParaRPr>
          </a:p>
        </p:txBody>
      </p:sp>
      <p:sp>
        <p:nvSpPr>
          <p:cNvPr id="894" name="Google Shape;894;p66"/>
          <p:cNvSpPr/>
          <p:nvPr/>
        </p:nvSpPr>
        <p:spPr>
          <a:xfrm>
            <a:off x="1242025" y="3353138"/>
            <a:ext cx="322500" cy="3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45700" lIns="0" spcFirstLastPara="1" rIns="0" wrap="square" tIns="0">
            <a:noAutofit/>
          </a:bodyPr>
          <a:lstStyle/>
          <a:p>
            <a:pPr indent="0" lvl="0" marL="0" rtl="0" algn="ctr">
              <a:spcBef>
                <a:spcPts val="0"/>
              </a:spcBef>
              <a:spcAft>
                <a:spcPts val="0"/>
              </a:spcAft>
              <a:buNone/>
            </a:pPr>
            <a:r>
              <a:rPr lang="en" sz="2000">
                <a:solidFill>
                  <a:schemeClr val="lt1"/>
                </a:solidFill>
                <a:latin typeface="Chela One"/>
                <a:ea typeface="Chela One"/>
                <a:cs typeface="Chela One"/>
                <a:sym typeface="Chela One"/>
              </a:rPr>
              <a:t>1</a:t>
            </a:r>
            <a:endParaRPr sz="2000">
              <a:solidFill>
                <a:schemeClr val="lt1"/>
              </a:solidFill>
              <a:latin typeface="Chela One"/>
              <a:ea typeface="Chela One"/>
              <a:cs typeface="Chela One"/>
              <a:sym typeface="Chela One"/>
            </a:endParaRPr>
          </a:p>
        </p:txBody>
      </p:sp>
      <p:sp>
        <p:nvSpPr>
          <p:cNvPr id="895" name="Google Shape;895;p66"/>
          <p:cNvSpPr/>
          <p:nvPr/>
        </p:nvSpPr>
        <p:spPr>
          <a:xfrm>
            <a:off x="2827596" y="3353138"/>
            <a:ext cx="322500" cy="3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45700" lIns="0" spcFirstLastPara="1" rIns="0" wrap="square" tIns="0">
            <a:noAutofit/>
          </a:bodyPr>
          <a:lstStyle/>
          <a:p>
            <a:pPr indent="0" lvl="0" marL="0" rtl="0" algn="ctr">
              <a:spcBef>
                <a:spcPts val="0"/>
              </a:spcBef>
              <a:spcAft>
                <a:spcPts val="0"/>
              </a:spcAft>
              <a:buNone/>
            </a:pPr>
            <a:r>
              <a:rPr lang="en" sz="2000">
                <a:solidFill>
                  <a:schemeClr val="lt1"/>
                </a:solidFill>
                <a:latin typeface="Chela One"/>
                <a:ea typeface="Chela One"/>
                <a:cs typeface="Chela One"/>
                <a:sym typeface="Chela One"/>
              </a:rPr>
              <a:t>2</a:t>
            </a:r>
            <a:endParaRPr sz="2000">
              <a:solidFill>
                <a:schemeClr val="lt1"/>
              </a:solidFill>
              <a:latin typeface="Chela One"/>
              <a:ea typeface="Chela One"/>
              <a:cs typeface="Chela One"/>
              <a:sym typeface="Chela One"/>
            </a:endParaRPr>
          </a:p>
        </p:txBody>
      </p:sp>
      <p:sp>
        <p:nvSpPr>
          <p:cNvPr id="896" name="Google Shape;896;p66"/>
          <p:cNvSpPr/>
          <p:nvPr/>
        </p:nvSpPr>
        <p:spPr>
          <a:xfrm>
            <a:off x="4407369" y="3353138"/>
            <a:ext cx="322500" cy="3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45700" lIns="0" spcFirstLastPara="1" rIns="0" wrap="square" tIns="0">
            <a:noAutofit/>
          </a:bodyPr>
          <a:lstStyle/>
          <a:p>
            <a:pPr indent="0" lvl="0" marL="0" rtl="0" algn="ctr">
              <a:spcBef>
                <a:spcPts val="0"/>
              </a:spcBef>
              <a:spcAft>
                <a:spcPts val="0"/>
              </a:spcAft>
              <a:buNone/>
            </a:pPr>
            <a:r>
              <a:rPr lang="en" sz="2000">
                <a:solidFill>
                  <a:schemeClr val="lt1"/>
                </a:solidFill>
                <a:latin typeface="Chela One"/>
                <a:ea typeface="Chela One"/>
                <a:cs typeface="Chela One"/>
                <a:sym typeface="Chela One"/>
              </a:rPr>
              <a:t>3</a:t>
            </a:r>
            <a:endParaRPr sz="2000">
              <a:solidFill>
                <a:schemeClr val="lt1"/>
              </a:solidFill>
              <a:latin typeface="Chela One"/>
              <a:ea typeface="Chela One"/>
              <a:cs typeface="Chela One"/>
              <a:sym typeface="Chela One"/>
            </a:endParaRPr>
          </a:p>
        </p:txBody>
      </p:sp>
      <p:sp>
        <p:nvSpPr>
          <p:cNvPr id="897" name="Google Shape;897;p66"/>
          <p:cNvSpPr/>
          <p:nvPr/>
        </p:nvSpPr>
        <p:spPr>
          <a:xfrm>
            <a:off x="5987143" y="3353138"/>
            <a:ext cx="322500" cy="3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45700" lIns="0" spcFirstLastPara="1" rIns="0" wrap="square" tIns="0">
            <a:noAutofit/>
          </a:bodyPr>
          <a:lstStyle/>
          <a:p>
            <a:pPr indent="0" lvl="0" marL="0" rtl="0" algn="ctr">
              <a:spcBef>
                <a:spcPts val="0"/>
              </a:spcBef>
              <a:spcAft>
                <a:spcPts val="0"/>
              </a:spcAft>
              <a:buNone/>
            </a:pPr>
            <a:r>
              <a:rPr lang="en" sz="2000">
                <a:solidFill>
                  <a:schemeClr val="lt1"/>
                </a:solidFill>
                <a:latin typeface="Chela One"/>
                <a:ea typeface="Chela One"/>
                <a:cs typeface="Chela One"/>
                <a:sym typeface="Chela One"/>
              </a:rPr>
              <a:t>4</a:t>
            </a:r>
            <a:endParaRPr sz="2000">
              <a:solidFill>
                <a:schemeClr val="lt1"/>
              </a:solidFill>
              <a:latin typeface="Chela One"/>
              <a:ea typeface="Chela One"/>
              <a:cs typeface="Chela One"/>
              <a:sym typeface="Chela One"/>
            </a:endParaRPr>
          </a:p>
        </p:txBody>
      </p:sp>
      <p:sp>
        <p:nvSpPr>
          <p:cNvPr id="898" name="Google Shape;898;p66"/>
          <p:cNvSpPr/>
          <p:nvPr/>
        </p:nvSpPr>
        <p:spPr>
          <a:xfrm>
            <a:off x="7566916" y="3353138"/>
            <a:ext cx="322500" cy="3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45700" lIns="0" spcFirstLastPara="1" rIns="0" wrap="square" tIns="0">
            <a:noAutofit/>
          </a:bodyPr>
          <a:lstStyle/>
          <a:p>
            <a:pPr indent="0" lvl="0" marL="0" rtl="0" algn="ctr">
              <a:spcBef>
                <a:spcPts val="0"/>
              </a:spcBef>
              <a:spcAft>
                <a:spcPts val="0"/>
              </a:spcAft>
              <a:buNone/>
            </a:pPr>
            <a:r>
              <a:rPr lang="en" sz="2000">
                <a:solidFill>
                  <a:schemeClr val="lt1"/>
                </a:solidFill>
                <a:latin typeface="Chela One"/>
                <a:ea typeface="Chela One"/>
                <a:cs typeface="Chela One"/>
                <a:sym typeface="Chela One"/>
              </a:rPr>
              <a:t>5</a:t>
            </a:r>
            <a:endParaRPr sz="2000">
              <a:solidFill>
                <a:schemeClr val="lt1"/>
              </a:solidFill>
              <a:latin typeface="Chela One"/>
              <a:ea typeface="Chela One"/>
              <a:cs typeface="Chela One"/>
              <a:sym typeface="Chela One"/>
            </a:endParaRPr>
          </a:p>
        </p:txBody>
      </p:sp>
      <p:cxnSp>
        <p:nvCxnSpPr>
          <p:cNvPr id="899" name="Google Shape;899;p66"/>
          <p:cNvCxnSpPr>
            <a:stCxn id="894" idx="6"/>
            <a:endCxn id="895" idx="2"/>
          </p:cNvCxnSpPr>
          <p:nvPr/>
        </p:nvCxnSpPr>
        <p:spPr>
          <a:xfrm>
            <a:off x="1564525" y="3514388"/>
            <a:ext cx="1263000" cy="0"/>
          </a:xfrm>
          <a:prstGeom prst="straightConnector1">
            <a:avLst/>
          </a:prstGeom>
          <a:noFill/>
          <a:ln cap="flat" cmpd="sng" w="9525">
            <a:solidFill>
              <a:schemeClr val="dk1"/>
            </a:solidFill>
            <a:prstDash val="solid"/>
            <a:round/>
            <a:headEnd len="med" w="med" type="none"/>
            <a:tailEnd len="med" w="med" type="none"/>
          </a:ln>
        </p:spPr>
      </p:cxnSp>
      <p:cxnSp>
        <p:nvCxnSpPr>
          <p:cNvPr id="900" name="Google Shape;900;p66"/>
          <p:cNvCxnSpPr>
            <a:stCxn id="895" idx="6"/>
            <a:endCxn id="896" idx="2"/>
          </p:cNvCxnSpPr>
          <p:nvPr/>
        </p:nvCxnSpPr>
        <p:spPr>
          <a:xfrm>
            <a:off x="3150096" y="3514388"/>
            <a:ext cx="1257300" cy="0"/>
          </a:xfrm>
          <a:prstGeom prst="straightConnector1">
            <a:avLst/>
          </a:prstGeom>
          <a:noFill/>
          <a:ln cap="flat" cmpd="sng" w="9525">
            <a:solidFill>
              <a:schemeClr val="dk1"/>
            </a:solidFill>
            <a:prstDash val="solid"/>
            <a:round/>
            <a:headEnd len="med" w="med" type="none"/>
            <a:tailEnd len="med" w="med" type="none"/>
          </a:ln>
        </p:spPr>
      </p:cxnSp>
      <p:cxnSp>
        <p:nvCxnSpPr>
          <p:cNvPr id="901" name="Google Shape;901;p66"/>
          <p:cNvCxnSpPr>
            <a:stCxn id="896" idx="6"/>
            <a:endCxn id="897" idx="2"/>
          </p:cNvCxnSpPr>
          <p:nvPr/>
        </p:nvCxnSpPr>
        <p:spPr>
          <a:xfrm>
            <a:off x="4729869" y="3514388"/>
            <a:ext cx="1257300" cy="0"/>
          </a:xfrm>
          <a:prstGeom prst="straightConnector1">
            <a:avLst/>
          </a:prstGeom>
          <a:noFill/>
          <a:ln cap="flat" cmpd="sng" w="9525">
            <a:solidFill>
              <a:schemeClr val="dk1"/>
            </a:solidFill>
            <a:prstDash val="solid"/>
            <a:round/>
            <a:headEnd len="med" w="med" type="none"/>
            <a:tailEnd len="med" w="med" type="none"/>
          </a:ln>
        </p:spPr>
      </p:cxnSp>
      <p:cxnSp>
        <p:nvCxnSpPr>
          <p:cNvPr id="902" name="Google Shape;902;p66"/>
          <p:cNvCxnSpPr>
            <a:stCxn id="897" idx="6"/>
            <a:endCxn id="898" idx="2"/>
          </p:cNvCxnSpPr>
          <p:nvPr/>
        </p:nvCxnSpPr>
        <p:spPr>
          <a:xfrm>
            <a:off x="6309643" y="3514388"/>
            <a:ext cx="1257300" cy="0"/>
          </a:xfrm>
          <a:prstGeom prst="straightConnector1">
            <a:avLst/>
          </a:prstGeom>
          <a:noFill/>
          <a:ln cap="flat" cmpd="sng" w="9525">
            <a:solidFill>
              <a:schemeClr val="dk1"/>
            </a:solidFill>
            <a:prstDash val="solid"/>
            <a:round/>
            <a:headEnd len="med" w="med" type="none"/>
            <a:tailEnd len="med" w="med" type="none"/>
          </a:ln>
        </p:spPr>
      </p:cxnSp>
      <p:cxnSp>
        <p:nvCxnSpPr>
          <p:cNvPr id="903" name="Google Shape;903;p66"/>
          <p:cNvCxnSpPr>
            <a:stCxn id="884" idx="2"/>
            <a:endCxn id="894" idx="0"/>
          </p:cNvCxnSpPr>
          <p:nvPr/>
        </p:nvCxnSpPr>
        <p:spPr>
          <a:xfrm flipH="1">
            <a:off x="1403373" y="3065475"/>
            <a:ext cx="5700" cy="287700"/>
          </a:xfrm>
          <a:prstGeom prst="straightConnector1">
            <a:avLst/>
          </a:prstGeom>
          <a:noFill/>
          <a:ln cap="flat" cmpd="sng" w="9525">
            <a:solidFill>
              <a:schemeClr val="dk1"/>
            </a:solidFill>
            <a:prstDash val="solid"/>
            <a:round/>
            <a:headEnd len="med" w="med" type="none"/>
            <a:tailEnd len="med" w="med" type="none"/>
          </a:ln>
        </p:spPr>
      </p:cxnSp>
      <p:cxnSp>
        <p:nvCxnSpPr>
          <p:cNvPr id="904" name="Google Shape;904;p66"/>
          <p:cNvCxnSpPr>
            <a:stCxn id="894" idx="4"/>
            <a:endCxn id="885" idx="0"/>
          </p:cNvCxnSpPr>
          <p:nvPr/>
        </p:nvCxnSpPr>
        <p:spPr>
          <a:xfrm>
            <a:off x="1403275" y="3675638"/>
            <a:ext cx="5700" cy="287700"/>
          </a:xfrm>
          <a:prstGeom prst="straightConnector1">
            <a:avLst/>
          </a:prstGeom>
          <a:noFill/>
          <a:ln cap="flat" cmpd="sng" w="9525">
            <a:solidFill>
              <a:schemeClr val="dk1"/>
            </a:solidFill>
            <a:prstDash val="solid"/>
            <a:round/>
            <a:headEnd len="med" w="med" type="none"/>
            <a:tailEnd len="med" w="med" type="none"/>
          </a:ln>
        </p:spPr>
      </p:cxnSp>
      <p:cxnSp>
        <p:nvCxnSpPr>
          <p:cNvPr id="905" name="Google Shape;905;p66"/>
          <p:cNvCxnSpPr>
            <a:stCxn id="886" idx="2"/>
            <a:endCxn id="895" idx="0"/>
          </p:cNvCxnSpPr>
          <p:nvPr/>
        </p:nvCxnSpPr>
        <p:spPr>
          <a:xfrm>
            <a:off x="2988846" y="3065475"/>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06" name="Google Shape;906;p66"/>
          <p:cNvCxnSpPr>
            <a:stCxn id="895" idx="4"/>
            <a:endCxn id="887" idx="0"/>
          </p:cNvCxnSpPr>
          <p:nvPr/>
        </p:nvCxnSpPr>
        <p:spPr>
          <a:xfrm>
            <a:off x="2988846" y="3675638"/>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07" name="Google Shape;907;p66"/>
          <p:cNvCxnSpPr>
            <a:stCxn id="888" idx="2"/>
            <a:endCxn id="896" idx="0"/>
          </p:cNvCxnSpPr>
          <p:nvPr/>
        </p:nvCxnSpPr>
        <p:spPr>
          <a:xfrm>
            <a:off x="4568619" y="3065475"/>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08" name="Google Shape;908;p66"/>
          <p:cNvCxnSpPr>
            <a:stCxn id="896" idx="4"/>
            <a:endCxn id="889" idx="0"/>
          </p:cNvCxnSpPr>
          <p:nvPr/>
        </p:nvCxnSpPr>
        <p:spPr>
          <a:xfrm>
            <a:off x="4568619" y="3675638"/>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09" name="Google Shape;909;p66"/>
          <p:cNvCxnSpPr>
            <a:stCxn id="890" idx="2"/>
            <a:endCxn id="897" idx="0"/>
          </p:cNvCxnSpPr>
          <p:nvPr/>
        </p:nvCxnSpPr>
        <p:spPr>
          <a:xfrm>
            <a:off x="6148393" y="3065475"/>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10" name="Google Shape;910;p66"/>
          <p:cNvCxnSpPr>
            <a:stCxn id="897" idx="4"/>
            <a:endCxn id="891" idx="0"/>
          </p:cNvCxnSpPr>
          <p:nvPr/>
        </p:nvCxnSpPr>
        <p:spPr>
          <a:xfrm>
            <a:off x="6148393" y="3675638"/>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11" name="Google Shape;911;p66"/>
          <p:cNvCxnSpPr>
            <a:stCxn id="892" idx="2"/>
            <a:endCxn id="898" idx="0"/>
          </p:cNvCxnSpPr>
          <p:nvPr/>
        </p:nvCxnSpPr>
        <p:spPr>
          <a:xfrm>
            <a:off x="7728166" y="3065475"/>
            <a:ext cx="0" cy="287700"/>
          </a:xfrm>
          <a:prstGeom prst="straightConnector1">
            <a:avLst/>
          </a:prstGeom>
          <a:noFill/>
          <a:ln cap="flat" cmpd="sng" w="9525">
            <a:solidFill>
              <a:schemeClr val="dk1"/>
            </a:solidFill>
            <a:prstDash val="solid"/>
            <a:round/>
            <a:headEnd len="med" w="med" type="none"/>
            <a:tailEnd len="med" w="med" type="none"/>
          </a:ln>
        </p:spPr>
      </p:cxnSp>
      <p:cxnSp>
        <p:nvCxnSpPr>
          <p:cNvPr id="912" name="Google Shape;912;p66"/>
          <p:cNvCxnSpPr>
            <a:endCxn id="893" idx="0"/>
          </p:cNvCxnSpPr>
          <p:nvPr/>
        </p:nvCxnSpPr>
        <p:spPr>
          <a:xfrm flipH="1">
            <a:off x="7728166" y="3599400"/>
            <a:ext cx="17400" cy="363900"/>
          </a:xfrm>
          <a:prstGeom prst="straightConnector1">
            <a:avLst/>
          </a:prstGeom>
          <a:noFill/>
          <a:ln cap="flat" cmpd="sng" w="9525">
            <a:solidFill>
              <a:schemeClr val="dk1"/>
            </a:solidFill>
            <a:prstDash val="solid"/>
            <a:round/>
            <a:headEnd len="med" w="med" type="none"/>
            <a:tailEnd len="med" w="med" type="none"/>
          </a:ln>
        </p:spPr>
      </p:cxnSp>
      <p:grpSp>
        <p:nvGrpSpPr>
          <p:cNvPr id="913" name="Google Shape;913;p66"/>
          <p:cNvGrpSpPr/>
          <p:nvPr/>
        </p:nvGrpSpPr>
        <p:grpSpPr>
          <a:xfrm>
            <a:off x="5872189" y="1717691"/>
            <a:ext cx="552413" cy="546368"/>
            <a:chOff x="4749926" y="2627068"/>
            <a:chExt cx="451465" cy="450575"/>
          </a:xfrm>
        </p:grpSpPr>
        <p:sp>
          <p:nvSpPr>
            <p:cNvPr id="914" name="Google Shape;914;p66"/>
            <p:cNvSpPr/>
            <p:nvPr/>
          </p:nvSpPr>
          <p:spPr>
            <a:xfrm>
              <a:off x="4771641" y="2787210"/>
              <a:ext cx="72392" cy="104965"/>
            </a:xfrm>
            <a:custGeom>
              <a:rect b="b" l="l" r="r" t="t"/>
              <a:pathLst>
                <a:path extrusionOk="0" h="4128" w="2847">
                  <a:moveTo>
                    <a:pt x="1423" y="0"/>
                  </a:moveTo>
                  <a:cubicBezTo>
                    <a:pt x="1174" y="0"/>
                    <a:pt x="0" y="1281"/>
                    <a:pt x="0" y="2420"/>
                  </a:cubicBezTo>
                  <a:cubicBezTo>
                    <a:pt x="0" y="3558"/>
                    <a:pt x="641" y="4128"/>
                    <a:pt x="1423" y="4128"/>
                  </a:cubicBezTo>
                  <a:cubicBezTo>
                    <a:pt x="2206" y="4128"/>
                    <a:pt x="2847" y="3558"/>
                    <a:pt x="2847" y="2420"/>
                  </a:cubicBezTo>
                  <a:cubicBezTo>
                    <a:pt x="2847" y="1281"/>
                    <a:pt x="1672" y="0"/>
                    <a:pt x="1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6"/>
            <p:cNvSpPr/>
            <p:nvPr/>
          </p:nvSpPr>
          <p:spPr>
            <a:xfrm>
              <a:off x="4771641" y="2856882"/>
              <a:ext cx="72392" cy="104965"/>
            </a:xfrm>
            <a:custGeom>
              <a:rect b="b" l="l" r="r" t="t"/>
              <a:pathLst>
                <a:path extrusionOk="0" h="4128" w="2847">
                  <a:moveTo>
                    <a:pt x="1423" y="0"/>
                  </a:moveTo>
                  <a:cubicBezTo>
                    <a:pt x="1174" y="0"/>
                    <a:pt x="0" y="1281"/>
                    <a:pt x="0" y="2420"/>
                  </a:cubicBezTo>
                  <a:cubicBezTo>
                    <a:pt x="0" y="3558"/>
                    <a:pt x="641" y="4127"/>
                    <a:pt x="1423" y="4127"/>
                  </a:cubicBezTo>
                  <a:cubicBezTo>
                    <a:pt x="2206" y="4127"/>
                    <a:pt x="2847" y="3558"/>
                    <a:pt x="2847" y="2420"/>
                  </a:cubicBezTo>
                  <a:cubicBezTo>
                    <a:pt x="2847" y="1281"/>
                    <a:pt x="1672" y="0"/>
                    <a:pt x="1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6"/>
            <p:cNvSpPr/>
            <p:nvPr/>
          </p:nvSpPr>
          <p:spPr>
            <a:xfrm>
              <a:off x="4883827" y="2787210"/>
              <a:ext cx="72392" cy="104965"/>
            </a:xfrm>
            <a:custGeom>
              <a:rect b="b" l="l" r="r" t="t"/>
              <a:pathLst>
                <a:path extrusionOk="0" h="4128" w="2847">
                  <a:moveTo>
                    <a:pt x="1423" y="0"/>
                  </a:moveTo>
                  <a:cubicBezTo>
                    <a:pt x="1139" y="0"/>
                    <a:pt x="0" y="1281"/>
                    <a:pt x="0" y="2420"/>
                  </a:cubicBezTo>
                  <a:cubicBezTo>
                    <a:pt x="0" y="3558"/>
                    <a:pt x="641" y="4128"/>
                    <a:pt x="1423" y="4128"/>
                  </a:cubicBezTo>
                  <a:cubicBezTo>
                    <a:pt x="2206" y="4128"/>
                    <a:pt x="2847" y="3558"/>
                    <a:pt x="2847" y="2420"/>
                  </a:cubicBezTo>
                  <a:cubicBezTo>
                    <a:pt x="2847" y="1281"/>
                    <a:pt x="1672" y="0"/>
                    <a:pt x="1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6"/>
            <p:cNvSpPr/>
            <p:nvPr/>
          </p:nvSpPr>
          <p:spPr>
            <a:xfrm>
              <a:off x="4883827" y="2856882"/>
              <a:ext cx="72392" cy="104965"/>
            </a:xfrm>
            <a:custGeom>
              <a:rect b="b" l="l" r="r" t="t"/>
              <a:pathLst>
                <a:path extrusionOk="0" h="4128" w="2847">
                  <a:moveTo>
                    <a:pt x="1423" y="0"/>
                  </a:moveTo>
                  <a:cubicBezTo>
                    <a:pt x="1139" y="0"/>
                    <a:pt x="0" y="1281"/>
                    <a:pt x="0" y="2420"/>
                  </a:cubicBezTo>
                  <a:cubicBezTo>
                    <a:pt x="0" y="3558"/>
                    <a:pt x="641" y="4127"/>
                    <a:pt x="1423" y="4127"/>
                  </a:cubicBezTo>
                  <a:cubicBezTo>
                    <a:pt x="2206" y="4127"/>
                    <a:pt x="2847" y="3558"/>
                    <a:pt x="2847" y="2420"/>
                  </a:cubicBezTo>
                  <a:cubicBezTo>
                    <a:pt x="2847" y="1281"/>
                    <a:pt x="1672" y="0"/>
                    <a:pt x="1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6"/>
            <p:cNvSpPr/>
            <p:nvPr/>
          </p:nvSpPr>
          <p:spPr>
            <a:xfrm>
              <a:off x="4995098" y="2787210"/>
              <a:ext cx="72418" cy="104965"/>
            </a:xfrm>
            <a:custGeom>
              <a:rect b="b" l="l" r="r" t="t"/>
              <a:pathLst>
                <a:path extrusionOk="0" h="4128" w="2848">
                  <a:moveTo>
                    <a:pt x="1424" y="0"/>
                  </a:moveTo>
                  <a:cubicBezTo>
                    <a:pt x="1175" y="0"/>
                    <a:pt x="1" y="1281"/>
                    <a:pt x="1" y="2420"/>
                  </a:cubicBezTo>
                  <a:cubicBezTo>
                    <a:pt x="1" y="3558"/>
                    <a:pt x="641" y="4128"/>
                    <a:pt x="1424" y="4128"/>
                  </a:cubicBezTo>
                  <a:cubicBezTo>
                    <a:pt x="2207" y="4128"/>
                    <a:pt x="2847" y="3558"/>
                    <a:pt x="2847" y="2420"/>
                  </a:cubicBezTo>
                  <a:cubicBezTo>
                    <a:pt x="2847" y="1281"/>
                    <a:pt x="1708" y="0"/>
                    <a:pt x="1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6"/>
            <p:cNvSpPr/>
            <p:nvPr/>
          </p:nvSpPr>
          <p:spPr>
            <a:xfrm>
              <a:off x="4995098" y="2856882"/>
              <a:ext cx="72418" cy="104965"/>
            </a:xfrm>
            <a:custGeom>
              <a:rect b="b" l="l" r="r" t="t"/>
              <a:pathLst>
                <a:path extrusionOk="0" h="4128" w="2848">
                  <a:moveTo>
                    <a:pt x="1424" y="0"/>
                  </a:moveTo>
                  <a:cubicBezTo>
                    <a:pt x="1175" y="0"/>
                    <a:pt x="1" y="1281"/>
                    <a:pt x="1" y="2420"/>
                  </a:cubicBezTo>
                  <a:cubicBezTo>
                    <a:pt x="1" y="3558"/>
                    <a:pt x="641" y="4127"/>
                    <a:pt x="1424" y="4127"/>
                  </a:cubicBezTo>
                  <a:cubicBezTo>
                    <a:pt x="2207" y="4127"/>
                    <a:pt x="2847" y="3558"/>
                    <a:pt x="2847" y="2420"/>
                  </a:cubicBezTo>
                  <a:cubicBezTo>
                    <a:pt x="2847" y="1281"/>
                    <a:pt x="1708" y="0"/>
                    <a:pt x="1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6"/>
            <p:cNvSpPr/>
            <p:nvPr/>
          </p:nvSpPr>
          <p:spPr>
            <a:xfrm>
              <a:off x="5107284" y="2787210"/>
              <a:ext cx="72418" cy="104965"/>
            </a:xfrm>
            <a:custGeom>
              <a:rect b="b" l="l" r="r" t="t"/>
              <a:pathLst>
                <a:path extrusionOk="0" h="4128" w="2848">
                  <a:moveTo>
                    <a:pt x="1424" y="0"/>
                  </a:moveTo>
                  <a:cubicBezTo>
                    <a:pt x="1175" y="0"/>
                    <a:pt x="1" y="1281"/>
                    <a:pt x="1" y="2420"/>
                  </a:cubicBezTo>
                  <a:cubicBezTo>
                    <a:pt x="1" y="3558"/>
                    <a:pt x="641" y="4128"/>
                    <a:pt x="1424" y="4128"/>
                  </a:cubicBezTo>
                  <a:cubicBezTo>
                    <a:pt x="2207" y="4128"/>
                    <a:pt x="2847" y="3558"/>
                    <a:pt x="2847" y="2420"/>
                  </a:cubicBezTo>
                  <a:cubicBezTo>
                    <a:pt x="2847" y="1281"/>
                    <a:pt x="1673" y="0"/>
                    <a:pt x="1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6"/>
            <p:cNvSpPr/>
            <p:nvPr/>
          </p:nvSpPr>
          <p:spPr>
            <a:xfrm>
              <a:off x="5107284" y="2856882"/>
              <a:ext cx="72418" cy="104965"/>
            </a:xfrm>
            <a:custGeom>
              <a:rect b="b" l="l" r="r" t="t"/>
              <a:pathLst>
                <a:path extrusionOk="0" h="4128" w="2848">
                  <a:moveTo>
                    <a:pt x="1424" y="0"/>
                  </a:moveTo>
                  <a:cubicBezTo>
                    <a:pt x="1175" y="0"/>
                    <a:pt x="1" y="1281"/>
                    <a:pt x="1" y="2420"/>
                  </a:cubicBezTo>
                  <a:cubicBezTo>
                    <a:pt x="1" y="3558"/>
                    <a:pt x="641" y="4127"/>
                    <a:pt x="1424" y="4127"/>
                  </a:cubicBezTo>
                  <a:cubicBezTo>
                    <a:pt x="2207" y="4127"/>
                    <a:pt x="2847" y="3558"/>
                    <a:pt x="2847" y="2420"/>
                  </a:cubicBezTo>
                  <a:cubicBezTo>
                    <a:pt x="2847" y="1281"/>
                    <a:pt x="1673" y="0"/>
                    <a:pt x="1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6"/>
            <p:cNvSpPr/>
            <p:nvPr/>
          </p:nvSpPr>
          <p:spPr>
            <a:xfrm>
              <a:off x="4800577" y="2902880"/>
              <a:ext cx="13604" cy="99828"/>
            </a:xfrm>
            <a:custGeom>
              <a:rect b="b" l="l" r="r" t="t"/>
              <a:pathLst>
                <a:path extrusionOk="0" h="3926" w="535">
                  <a:moveTo>
                    <a:pt x="295" y="0"/>
                  </a:moveTo>
                  <a:cubicBezTo>
                    <a:pt x="280" y="0"/>
                    <a:pt x="265" y="2"/>
                    <a:pt x="250" y="6"/>
                  </a:cubicBezTo>
                  <a:cubicBezTo>
                    <a:pt x="107" y="6"/>
                    <a:pt x="36" y="112"/>
                    <a:pt x="36" y="255"/>
                  </a:cubicBezTo>
                  <a:lnTo>
                    <a:pt x="36" y="3671"/>
                  </a:lnTo>
                  <a:cubicBezTo>
                    <a:pt x="1" y="3777"/>
                    <a:pt x="107" y="3920"/>
                    <a:pt x="250" y="3920"/>
                  </a:cubicBezTo>
                  <a:cubicBezTo>
                    <a:pt x="265" y="3923"/>
                    <a:pt x="280" y="3925"/>
                    <a:pt x="295" y="3925"/>
                  </a:cubicBezTo>
                  <a:cubicBezTo>
                    <a:pt x="421" y="3925"/>
                    <a:pt x="534" y="3798"/>
                    <a:pt x="534" y="3671"/>
                  </a:cubicBezTo>
                  <a:lnTo>
                    <a:pt x="534" y="255"/>
                  </a:lnTo>
                  <a:cubicBezTo>
                    <a:pt x="534" y="127"/>
                    <a:pt x="421"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6"/>
            <p:cNvSpPr/>
            <p:nvPr/>
          </p:nvSpPr>
          <p:spPr>
            <a:xfrm>
              <a:off x="4912764" y="2902880"/>
              <a:ext cx="13604" cy="99828"/>
            </a:xfrm>
            <a:custGeom>
              <a:rect b="b" l="l" r="r" t="t"/>
              <a:pathLst>
                <a:path extrusionOk="0" h="3926" w="535">
                  <a:moveTo>
                    <a:pt x="295" y="0"/>
                  </a:moveTo>
                  <a:cubicBezTo>
                    <a:pt x="280" y="0"/>
                    <a:pt x="265" y="2"/>
                    <a:pt x="250" y="6"/>
                  </a:cubicBezTo>
                  <a:cubicBezTo>
                    <a:pt x="107" y="6"/>
                    <a:pt x="1" y="112"/>
                    <a:pt x="1" y="255"/>
                  </a:cubicBezTo>
                  <a:lnTo>
                    <a:pt x="1" y="3671"/>
                  </a:lnTo>
                  <a:cubicBezTo>
                    <a:pt x="1" y="3777"/>
                    <a:pt x="107" y="3920"/>
                    <a:pt x="250" y="3920"/>
                  </a:cubicBezTo>
                  <a:cubicBezTo>
                    <a:pt x="265" y="3923"/>
                    <a:pt x="280" y="3925"/>
                    <a:pt x="295" y="3925"/>
                  </a:cubicBezTo>
                  <a:cubicBezTo>
                    <a:pt x="421" y="3925"/>
                    <a:pt x="534" y="3798"/>
                    <a:pt x="534" y="3671"/>
                  </a:cubicBezTo>
                  <a:lnTo>
                    <a:pt x="534" y="255"/>
                  </a:lnTo>
                  <a:cubicBezTo>
                    <a:pt x="534" y="127"/>
                    <a:pt x="421"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6"/>
            <p:cNvSpPr/>
            <p:nvPr/>
          </p:nvSpPr>
          <p:spPr>
            <a:xfrm>
              <a:off x="5024950" y="2902880"/>
              <a:ext cx="13604" cy="99828"/>
            </a:xfrm>
            <a:custGeom>
              <a:rect b="b" l="l" r="r" t="t"/>
              <a:pathLst>
                <a:path extrusionOk="0" h="3926" w="535">
                  <a:moveTo>
                    <a:pt x="269" y="0"/>
                  </a:moveTo>
                  <a:cubicBezTo>
                    <a:pt x="251" y="0"/>
                    <a:pt x="233" y="2"/>
                    <a:pt x="214" y="6"/>
                  </a:cubicBezTo>
                  <a:cubicBezTo>
                    <a:pt x="107" y="6"/>
                    <a:pt x="1" y="112"/>
                    <a:pt x="1" y="255"/>
                  </a:cubicBezTo>
                  <a:lnTo>
                    <a:pt x="1" y="3671"/>
                  </a:lnTo>
                  <a:cubicBezTo>
                    <a:pt x="1" y="3777"/>
                    <a:pt x="107" y="3920"/>
                    <a:pt x="214" y="3920"/>
                  </a:cubicBezTo>
                  <a:cubicBezTo>
                    <a:pt x="233" y="3923"/>
                    <a:pt x="251" y="3925"/>
                    <a:pt x="269" y="3925"/>
                  </a:cubicBezTo>
                  <a:cubicBezTo>
                    <a:pt x="421" y="3925"/>
                    <a:pt x="534" y="3798"/>
                    <a:pt x="534" y="3671"/>
                  </a:cubicBezTo>
                  <a:lnTo>
                    <a:pt x="534" y="255"/>
                  </a:lnTo>
                  <a:cubicBezTo>
                    <a:pt x="534" y="127"/>
                    <a:pt x="421"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6"/>
            <p:cNvSpPr/>
            <p:nvPr/>
          </p:nvSpPr>
          <p:spPr>
            <a:xfrm>
              <a:off x="5136678" y="2903923"/>
              <a:ext cx="13604" cy="98786"/>
            </a:xfrm>
            <a:custGeom>
              <a:rect b="b" l="l" r="r" t="t"/>
              <a:pathLst>
                <a:path extrusionOk="0" h="3885" w="535">
                  <a:moveTo>
                    <a:pt x="268" y="0"/>
                  </a:moveTo>
                  <a:cubicBezTo>
                    <a:pt x="134" y="0"/>
                    <a:pt x="1" y="71"/>
                    <a:pt x="19" y="214"/>
                  </a:cubicBezTo>
                  <a:lnTo>
                    <a:pt x="19" y="3630"/>
                  </a:lnTo>
                  <a:cubicBezTo>
                    <a:pt x="19" y="3736"/>
                    <a:pt x="90" y="3879"/>
                    <a:pt x="232" y="3879"/>
                  </a:cubicBezTo>
                  <a:cubicBezTo>
                    <a:pt x="247" y="3882"/>
                    <a:pt x="262" y="3884"/>
                    <a:pt x="277" y="3884"/>
                  </a:cubicBezTo>
                  <a:cubicBezTo>
                    <a:pt x="403" y="3884"/>
                    <a:pt x="517" y="3757"/>
                    <a:pt x="517" y="3630"/>
                  </a:cubicBezTo>
                  <a:lnTo>
                    <a:pt x="517" y="214"/>
                  </a:lnTo>
                  <a:cubicBezTo>
                    <a:pt x="535" y="71"/>
                    <a:pt x="401"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6"/>
            <p:cNvSpPr/>
            <p:nvPr/>
          </p:nvSpPr>
          <p:spPr>
            <a:xfrm>
              <a:off x="4749926" y="2996199"/>
              <a:ext cx="451465" cy="81444"/>
            </a:xfrm>
            <a:custGeom>
              <a:rect b="b" l="l" r="r" t="t"/>
              <a:pathLst>
                <a:path extrusionOk="0" h="3203" w="17755">
                  <a:moveTo>
                    <a:pt x="142" y="1"/>
                  </a:moveTo>
                  <a:cubicBezTo>
                    <a:pt x="71" y="1"/>
                    <a:pt x="0" y="72"/>
                    <a:pt x="0" y="143"/>
                  </a:cubicBezTo>
                  <a:lnTo>
                    <a:pt x="0" y="2064"/>
                  </a:lnTo>
                  <a:cubicBezTo>
                    <a:pt x="0" y="2705"/>
                    <a:pt x="498" y="3203"/>
                    <a:pt x="1139" y="3203"/>
                  </a:cubicBezTo>
                  <a:lnTo>
                    <a:pt x="16616" y="3203"/>
                  </a:lnTo>
                  <a:cubicBezTo>
                    <a:pt x="17221" y="3203"/>
                    <a:pt x="17755" y="2705"/>
                    <a:pt x="17755" y="2100"/>
                  </a:cubicBezTo>
                  <a:lnTo>
                    <a:pt x="17755" y="143"/>
                  </a:lnTo>
                  <a:cubicBezTo>
                    <a:pt x="17755" y="72"/>
                    <a:pt x="17684" y="1"/>
                    <a:pt x="17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6"/>
            <p:cNvSpPr/>
            <p:nvPr/>
          </p:nvSpPr>
          <p:spPr>
            <a:xfrm>
              <a:off x="5102758" y="2661446"/>
              <a:ext cx="56118" cy="56118"/>
            </a:xfrm>
            <a:custGeom>
              <a:rect b="b" l="l" r="r" t="t"/>
              <a:pathLst>
                <a:path extrusionOk="0" h="2207" w="2207">
                  <a:moveTo>
                    <a:pt x="1104" y="1"/>
                  </a:moveTo>
                  <a:cubicBezTo>
                    <a:pt x="499" y="1"/>
                    <a:pt x="1" y="499"/>
                    <a:pt x="1" y="1104"/>
                  </a:cubicBezTo>
                  <a:cubicBezTo>
                    <a:pt x="1" y="1709"/>
                    <a:pt x="499" y="2207"/>
                    <a:pt x="1104" y="2207"/>
                  </a:cubicBezTo>
                  <a:cubicBezTo>
                    <a:pt x="1709" y="2207"/>
                    <a:pt x="2207" y="1709"/>
                    <a:pt x="2207" y="1104"/>
                  </a:cubicBezTo>
                  <a:cubicBezTo>
                    <a:pt x="2207" y="499"/>
                    <a:pt x="1709"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6"/>
            <p:cNvSpPr/>
            <p:nvPr/>
          </p:nvSpPr>
          <p:spPr>
            <a:xfrm>
              <a:off x="5124015" y="2627068"/>
              <a:ext cx="14519" cy="18791"/>
            </a:xfrm>
            <a:custGeom>
              <a:rect b="b" l="l" r="r" t="t"/>
              <a:pathLst>
                <a:path extrusionOk="0" h="739" w="571">
                  <a:moveTo>
                    <a:pt x="285" y="1"/>
                  </a:moveTo>
                  <a:cubicBezTo>
                    <a:pt x="143" y="1"/>
                    <a:pt x="1" y="72"/>
                    <a:pt x="19" y="214"/>
                  </a:cubicBezTo>
                  <a:lnTo>
                    <a:pt x="19" y="250"/>
                  </a:lnTo>
                  <a:lnTo>
                    <a:pt x="19" y="499"/>
                  </a:lnTo>
                  <a:cubicBezTo>
                    <a:pt x="1" y="659"/>
                    <a:pt x="143" y="739"/>
                    <a:pt x="285" y="739"/>
                  </a:cubicBezTo>
                  <a:cubicBezTo>
                    <a:pt x="428" y="739"/>
                    <a:pt x="570" y="659"/>
                    <a:pt x="552" y="499"/>
                  </a:cubicBezTo>
                  <a:lnTo>
                    <a:pt x="552" y="214"/>
                  </a:lnTo>
                  <a:cubicBezTo>
                    <a:pt x="570" y="72"/>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6"/>
            <p:cNvSpPr/>
            <p:nvPr/>
          </p:nvSpPr>
          <p:spPr>
            <a:xfrm>
              <a:off x="5124473" y="2731880"/>
              <a:ext cx="13604" cy="20978"/>
            </a:xfrm>
            <a:custGeom>
              <a:rect b="b" l="l" r="r" t="t"/>
              <a:pathLst>
                <a:path extrusionOk="0" h="825" w="535">
                  <a:moveTo>
                    <a:pt x="295" y="0"/>
                  </a:moveTo>
                  <a:cubicBezTo>
                    <a:pt x="280" y="0"/>
                    <a:pt x="265" y="2"/>
                    <a:pt x="250" y="6"/>
                  </a:cubicBezTo>
                  <a:cubicBezTo>
                    <a:pt x="107" y="6"/>
                    <a:pt x="1" y="148"/>
                    <a:pt x="1" y="255"/>
                  </a:cubicBezTo>
                  <a:lnTo>
                    <a:pt x="1" y="540"/>
                  </a:lnTo>
                  <a:cubicBezTo>
                    <a:pt x="1" y="682"/>
                    <a:pt x="107" y="789"/>
                    <a:pt x="250" y="824"/>
                  </a:cubicBezTo>
                  <a:cubicBezTo>
                    <a:pt x="392" y="824"/>
                    <a:pt x="534" y="718"/>
                    <a:pt x="534" y="540"/>
                  </a:cubicBezTo>
                  <a:lnTo>
                    <a:pt x="534" y="255"/>
                  </a:lnTo>
                  <a:cubicBezTo>
                    <a:pt x="534" y="128"/>
                    <a:pt x="420"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6"/>
            <p:cNvSpPr/>
            <p:nvPr/>
          </p:nvSpPr>
          <p:spPr>
            <a:xfrm>
              <a:off x="5157046" y="2643138"/>
              <a:ext cx="20825" cy="18333"/>
            </a:xfrm>
            <a:custGeom>
              <a:rect b="b" l="l" r="r" t="t"/>
              <a:pathLst>
                <a:path extrusionOk="0" h="721" w="819">
                  <a:moveTo>
                    <a:pt x="534" y="0"/>
                  </a:moveTo>
                  <a:cubicBezTo>
                    <a:pt x="472" y="0"/>
                    <a:pt x="410" y="27"/>
                    <a:pt x="356" y="80"/>
                  </a:cubicBezTo>
                  <a:lnTo>
                    <a:pt x="143" y="294"/>
                  </a:lnTo>
                  <a:cubicBezTo>
                    <a:pt x="1" y="436"/>
                    <a:pt x="107" y="721"/>
                    <a:pt x="321" y="721"/>
                  </a:cubicBezTo>
                  <a:cubicBezTo>
                    <a:pt x="392" y="721"/>
                    <a:pt x="463" y="685"/>
                    <a:pt x="534" y="650"/>
                  </a:cubicBezTo>
                  <a:lnTo>
                    <a:pt x="712" y="436"/>
                  </a:lnTo>
                  <a:cubicBezTo>
                    <a:pt x="819" y="329"/>
                    <a:pt x="819" y="187"/>
                    <a:pt x="712" y="80"/>
                  </a:cubicBezTo>
                  <a:cubicBezTo>
                    <a:pt x="659" y="27"/>
                    <a:pt x="597"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6"/>
            <p:cNvSpPr/>
            <p:nvPr/>
          </p:nvSpPr>
          <p:spPr>
            <a:xfrm>
              <a:off x="5083764" y="2717310"/>
              <a:ext cx="19020" cy="18359"/>
            </a:xfrm>
            <a:custGeom>
              <a:rect b="b" l="l" r="r" t="t"/>
              <a:pathLst>
                <a:path extrusionOk="0" h="722" w="748">
                  <a:moveTo>
                    <a:pt x="485" y="1"/>
                  </a:moveTo>
                  <a:cubicBezTo>
                    <a:pt x="419" y="1"/>
                    <a:pt x="356" y="27"/>
                    <a:pt x="321" y="81"/>
                  </a:cubicBezTo>
                  <a:lnTo>
                    <a:pt x="107" y="294"/>
                  </a:lnTo>
                  <a:cubicBezTo>
                    <a:pt x="0" y="401"/>
                    <a:pt x="0" y="543"/>
                    <a:pt x="107" y="650"/>
                  </a:cubicBezTo>
                  <a:cubicBezTo>
                    <a:pt x="143" y="721"/>
                    <a:pt x="214" y="721"/>
                    <a:pt x="285" y="721"/>
                  </a:cubicBezTo>
                  <a:cubicBezTo>
                    <a:pt x="356" y="721"/>
                    <a:pt x="427" y="721"/>
                    <a:pt x="463" y="650"/>
                  </a:cubicBezTo>
                  <a:lnTo>
                    <a:pt x="677" y="437"/>
                  </a:lnTo>
                  <a:cubicBezTo>
                    <a:pt x="748" y="330"/>
                    <a:pt x="748" y="152"/>
                    <a:pt x="677" y="81"/>
                  </a:cubicBezTo>
                  <a:cubicBezTo>
                    <a:pt x="623" y="27"/>
                    <a:pt x="552"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6"/>
            <p:cNvSpPr/>
            <p:nvPr/>
          </p:nvSpPr>
          <p:spPr>
            <a:xfrm>
              <a:off x="5172429" y="2683136"/>
              <a:ext cx="21537" cy="13655"/>
            </a:xfrm>
            <a:custGeom>
              <a:rect b="b" l="l" r="r" t="t"/>
              <a:pathLst>
                <a:path extrusionOk="0" h="537" w="847">
                  <a:moveTo>
                    <a:pt x="593" y="0"/>
                  </a:moveTo>
                  <a:cubicBezTo>
                    <a:pt x="586" y="0"/>
                    <a:pt x="578" y="1"/>
                    <a:pt x="570" y="2"/>
                  </a:cubicBezTo>
                  <a:lnTo>
                    <a:pt x="285" y="2"/>
                  </a:lnTo>
                  <a:cubicBezTo>
                    <a:pt x="143" y="2"/>
                    <a:pt x="36" y="108"/>
                    <a:pt x="36" y="251"/>
                  </a:cubicBezTo>
                  <a:cubicBezTo>
                    <a:pt x="0" y="393"/>
                    <a:pt x="107" y="535"/>
                    <a:pt x="285" y="535"/>
                  </a:cubicBezTo>
                  <a:lnTo>
                    <a:pt x="570" y="535"/>
                  </a:lnTo>
                  <a:cubicBezTo>
                    <a:pt x="578" y="536"/>
                    <a:pt x="586" y="537"/>
                    <a:pt x="593" y="537"/>
                  </a:cubicBezTo>
                  <a:cubicBezTo>
                    <a:pt x="846" y="537"/>
                    <a:pt x="846"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6"/>
            <p:cNvSpPr/>
            <p:nvPr/>
          </p:nvSpPr>
          <p:spPr>
            <a:xfrm>
              <a:off x="5067490" y="2683161"/>
              <a:ext cx="21715" cy="13604"/>
            </a:xfrm>
            <a:custGeom>
              <a:rect b="b" l="l" r="r" t="t"/>
              <a:pathLst>
                <a:path extrusionOk="0" h="535" w="854">
                  <a:moveTo>
                    <a:pt x="285" y="1"/>
                  </a:moveTo>
                  <a:cubicBezTo>
                    <a:pt x="142" y="1"/>
                    <a:pt x="36" y="107"/>
                    <a:pt x="36" y="250"/>
                  </a:cubicBezTo>
                  <a:cubicBezTo>
                    <a:pt x="0" y="392"/>
                    <a:pt x="142" y="534"/>
                    <a:pt x="285" y="534"/>
                  </a:cubicBezTo>
                  <a:lnTo>
                    <a:pt x="569" y="534"/>
                  </a:lnTo>
                  <a:cubicBezTo>
                    <a:pt x="712" y="534"/>
                    <a:pt x="854" y="392"/>
                    <a:pt x="818" y="250"/>
                  </a:cubicBezTo>
                  <a:cubicBezTo>
                    <a:pt x="818" y="107"/>
                    <a:pt x="676"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6"/>
            <p:cNvSpPr/>
            <p:nvPr/>
          </p:nvSpPr>
          <p:spPr>
            <a:xfrm>
              <a:off x="5157961" y="2717310"/>
              <a:ext cx="19910" cy="18359"/>
            </a:xfrm>
            <a:custGeom>
              <a:rect b="b" l="l" r="r" t="t"/>
              <a:pathLst>
                <a:path extrusionOk="0" h="722" w="783">
                  <a:moveTo>
                    <a:pt x="303" y="1"/>
                  </a:moveTo>
                  <a:cubicBezTo>
                    <a:pt x="231" y="1"/>
                    <a:pt x="160" y="27"/>
                    <a:pt x="107" y="81"/>
                  </a:cubicBezTo>
                  <a:cubicBezTo>
                    <a:pt x="0" y="188"/>
                    <a:pt x="0" y="365"/>
                    <a:pt x="107" y="472"/>
                  </a:cubicBezTo>
                  <a:lnTo>
                    <a:pt x="320" y="650"/>
                  </a:lnTo>
                  <a:cubicBezTo>
                    <a:pt x="356" y="721"/>
                    <a:pt x="427" y="721"/>
                    <a:pt x="498" y="721"/>
                  </a:cubicBezTo>
                  <a:cubicBezTo>
                    <a:pt x="569" y="721"/>
                    <a:pt x="641" y="721"/>
                    <a:pt x="676" y="650"/>
                  </a:cubicBezTo>
                  <a:cubicBezTo>
                    <a:pt x="783" y="543"/>
                    <a:pt x="783" y="401"/>
                    <a:pt x="676" y="294"/>
                  </a:cubicBezTo>
                  <a:lnTo>
                    <a:pt x="498" y="81"/>
                  </a:lnTo>
                  <a:cubicBezTo>
                    <a:pt x="445" y="27"/>
                    <a:pt x="374"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6"/>
            <p:cNvSpPr/>
            <p:nvPr/>
          </p:nvSpPr>
          <p:spPr>
            <a:xfrm>
              <a:off x="5083764" y="2643138"/>
              <a:ext cx="22096" cy="18562"/>
            </a:xfrm>
            <a:custGeom>
              <a:rect b="b" l="l" r="r" t="t"/>
              <a:pathLst>
                <a:path extrusionOk="0" h="730" w="869">
                  <a:moveTo>
                    <a:pt x="285" y="0"/>
                  </a:moveTo>
                  <a:cubicBezTo>
                    <a:pt x="223" y="0"/>
                    <a:pt x="161" y="27"/>
                    <a:pt x="107" y="80"/>
                  </a:cubicBezTo>
                  <a:cubicBezTo>
                    <a:pt x="0" y="187"/>
                    <a:pt x="0" y="329"/>
                    <a:pt x="107" y="436"/>
                  </a:cubicBezTo>
                  <a:lnTo>
                    <a:pt x="321" y="650"/>
                  </a:lnTo>
                  <a:cubicBezTo>
                    <a:pt x="377" y="706"/>
                    <a:pt x="440" y="730"/>
                    <a:pt x="499" y="730"/>
                  </a:cubicBezTo>
                  <a:cubicBezTo>
                    <a:pt x="700" y="730"/>
                    <a:pt x="869" y="459"/>
                    <a:pt x="677" y="294"/>
                  </a:cubicBezTo>
                  <a:lnTo>
                    <a:pt x="463" y="80"/>
                  </a:lnTo>
                  <a:cubicBezTo>
                    <a:pt x="410" y="27"/>
                    <a:pt x="347"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6"/>
          <p:cNvGrpSpPr/>
          <p:nvPr/>
        </p:nvGrpSpPr>
        <p:grpSpPr>
          <a:xfrm>
            <a:off x="2712648" y="1717583"/>
            <a:ext cx="552413" cy="546583"/>
            <a:chOff x="4749926" y="1258941"/>
            <a:chExt cx="451465" cy="450753"/>
          </a:xfrm>
        </p:grpSpPr>
        <p:sp>
          <p:nvSpPr>
            <p:cNvPr id="937" name="Google Shape;937;p66"/>
            <p:cNvSpPr/>
            <p:nvPr/>
          </p:nvSpPr>
          <p:spPr>
            <a:xfrm>
              <a:off x="4830429" y="1310686"/>
              <a:ext cx="92327" cy="91412"/>
            </a:xfrm>
            <a:custGeom>
              <a:rect b="b" l="l" r="r" t="t"/>
              <a:pathLst>
                <a:path extrusionOk="0" h="3595" w="3631">
                  <a:moveTo>
                    <a:pt x="1815" y="1"/>
                  </a:moveTo>
                  <a:cubicBezTo>
                    <a:pt x="819" y="1"/>
                    <a:pt x="1" y="819"/>
                    <a:pt x="1" y="1815"/>
                  </a:cubicBezTo>
                  <a:cubicBezTo>
                    <a:pt x="1" y="2812"/>
                    <a:pt x="819" y="3594"/>
                    <a:pt x="1815" y="3594"/>
                  </a:cubicBezTo>
                  <a:cubicBezTo>
                    <a:pt x="2812" y="3594"/>
                    <a:pt x="3630" y="2812"/>
                    <a:pt x="3630" y="1815"/>
                  </a:cubicBezTo>
                  <a:cubicBezTo>
                    <a:pt x="3630" y="819"/>
                    <a:pt x="2812"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6"/>
            <p:cNvSpPr/>
            <p:nvPr/>
          </p:nvSpPr>
          <p:spPr>
            <a:xfrm>
              <a:off x="4869333" y="1258941"/>
              <a:ext cx="13604" cy="24639"/>
            </a:xfrm>
            <a:custGeom>
              <a:rect b="b" l="l" r="r" t="t"/>
              <a:pathLst>
                <a:path extrusionOk="0" h="969" w="535">
                  <a:moveTo>
                    <a:pt x="305" y="1"/>
                  </a:moveTo>
                  <a:cubicBezTo>
                    <a:pt x="287" y="1"/>
                    <a:pt x="268" y="3"/>
                    <a:pt x="250" y="8"/>
                  </a:cubicBezTo>
                  <a:cubicBezTo>
                    <a:pt x="108" y="8"/>
                    <a:pt x="36" y="114"/>
                    <a:pt x="36" y="257"/>
                  </a:cubicBezTo>
                  <a:lnTo>
                    <a:pt x="36" y="684"/>
                  </a:lnTo>
                  <a:cubicBezTo>
                    <a:pt x="1" y="826"/>
                    <a:pt x="108" y="933"/>
                    <a:pt x="250" y="968"/>
                  </a:cubicBezTo>
                  <a:cubicBezTo>
                    <a:pt x="392" y="968"/>
                    <a:pt x="535" y="862"/>
                    <a:pt x="535" y="684"/>
                  </a:cubicBezTo>
                  <a:lnTo>
                    <a:pt x="535" y="257"/>
                  </a:lnTo>
                  <a:cubicBezTo>
                    <a:pt x="535" y="102"/>
                    <a:pt x="42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6"/>
            <p:cNvSpPr/>
            <p:nvPr/>
          </p:nvSpPr>
          <p:spPr>
            <a:xfrm>
              <a:off x="4869333" y="1430119"/>
              <a:ext cx="13604" cy="24588"/>
            </a:xfrm>
            <a:custGeom>
              <a:rect b="b" l="l" r="r" t="t"/>
              <a:pathLst>
                <a:path extrusionOk="0" h="967" w="535">
                  <a:moveTo>
                    <a:pt x="250" y="0"/>
                  </a:moveTo>
                  <a:cubicBezTo>
                    <a:pt x="108" y="36"/>
                    <a:pt x="36" y="143"/>
                    <a:pt x="36" y="249"/>
                  </a:cubicBezTo>
                  <a:lnTo>
                    <a:pt x="36" y="712"/>
                  </a:lnTo>
                  <a:cubicBezTo>
                    <a:pt x="1" y="819"/>
                    <a:pt x="108" y="961"/>
                    <a:pt x="250" y="961"/>
                  </a:cubicBezTo>
                  <a:cubicBezTo>
                    <a:pt x="265" y="965"/>
                    <a:pt x="280" y="967"/>
                    <a:pt x="295" y="967"/>
                  </a:cubicBezTo>
                  <a:cubicBezTo>
                    <a:pt x="421" y="967"/>
                    <a:pt x="535" y="839"/>
                    <a:pt x="535" y="712"/>
                  </a:cubicBezTo>
                  <a:lnTo>
                    <a:pt x="535" y="285"/>
                  </a:lnTo>
                  <a:cubicBezTo>
                    <a:pt x="535" y="107"/>
                    <a:pt x="392" y="0"/>
                    <a:pt x="250"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6"/>
            <p:cNvSpPr/>
            <p:nvPr/>
          </p:nvSpPr>
          <p:spPr>
            <a:xfrm>
              <a:off x="4924537" y="1285386"/>
              <a:ext cx="25224" cy="21715"/>
            </a:xfrm>
            <a:custGeom>
              <a:rect b="b" l="l" r="r" t="t"/>
              <a:pathLst>
                <a:path extrusionOk="0" h="854" w="992">
                  <a:moveTo>
                    <a:pt x="655" y="1"/>
                  </a:moveTo>
                  <a:cubicBezTo>
                    <a:pt x="602" y="1"/>
                    <a:pt x="547" y="21"/>
                    <a:pt x="498" y="71"/>
                  </a:cubicBezTo>
                  <a:lnTo>
                    <a:pt x="143" y="391"/>
                  </a:lnTo>
                  <a:cubicBezTo>
                    <a:pt x="0" y="569"/>
                    <a:pt x="107" y="818"/>
                    <a:pt x="320" y="853"/>
                  </a:cubicBezTo>
                  <a:cubicBezTo>
                    <a:pt x="392" y="853"/>
                    <a:pt x="463" y="818"/>
                    <a:pt x="534" y="782"/>
                  </a:cubicBezTo>
                  <a:lnTo>
                    <a:pt x="854" y="426"/>
                  </a:lnTo>
                  <a:cubicBezTo>
                    <a:pt x="991" y="235"/>
                    <a:pt x="83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6"/>
            <p:cNvSpPr/>
            <p:nvPr/>
          </p:nvSpPr>
          <p:spPr>
            <a:xfrm>
              <a:off x="4804214" y="1406243"/>
              <a:ext cx="25631" cy="22096"/>
            </a:xfrm>
            <a:custGeom>
              <a:rect b="b" l="l" r="r" t="t"/>
              <a:pathLst>
                <a:path extrusionOk="0" h="869" w="1008">
                  <a:moveTo>
                    <a:pt x="635" y="1"/>
                  </a:moveTo>
                  <a:cubicBezTo>
                    <a:pt x="575" y="1"/>
                    <a:pt x="514" y="26"/>
                    <a:pt x="463" y="85"/>
                  </a:cubicBezTo>
                  <a:lnTo>
                    <a:pt x="107" y="406"/>
                  </a:lnTo>
                  <a:cubicBezTo>
                    <a:pt x="0" y="512"/>
                    <a:pt x="0" y="690"/>
                    <a:pt x="107" y="797"/>
                  </a:cubicBezTo>
                  <a:cubicBezTo>
                    <a:pt x="178" y="833"/>
                    <a:pt x="213" y="868"/>
                    <a:pt x="285" y="868"/>
                  </a:cubicBezTo>
                  <a:cubicBezTo>
                    <a:pt x="356" y="868"/>
                    <a:pt x="427" y="833"/>
                    <a:pt x="498" y="797"/>
                  </a:cubicBezTo>
                  <a:lnTo>
                    <a:pt x="818" y="441"/>
                  </a:lnTo>
                  <a:cubicBezTo>
                    <a:pt x="1008" y="252"/>
                    <a:pt x="827" y="1"/>
                    <a:pt x="635"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6"/>
            <p:cNvSpPr/>
            <p:nvPr/>
          </p:nvSpPr>
          <p:spPr>
            <a:xfrm>
              <a:off x="4949862" y="1349565"/>
              <a:ext cx="25148" cy="13655"/>
            </a:xfrm>
            <a:custGeom>
              <a:rect b="b" l="l" r="r" t="t"/>
              <a:pathLst>
                <a:path extrusionOk="0" h="537" w="989">
                  <a:moveTo>
                    <a:pt x="736" y="0"/>
                  </a:moveTo>
                  <a:cubicBezTo>
                    <a:pt x="728" y="0"/>
                    <a:pt x="720" y="1"/>
                    <a:pt x="712" y="2"/>
                  </a:cubicBezTo>
                  <a:lnTo>
                    <a:pt x="285" y="2"/>
                  </a:lnTo>
                  <a:cubicBezTo>
                    <a:pt x="143" y="2"/>
                    <a:pt x="36" y="108"/>
                    <a:pt x="1" y="251"/>
                  </a:cubicBezTo>
                  <a:cubicBezTo>
                    <a:pt x="1" y="393"/>
                    <a:pt x="107" y="535"/>
                    <a:pt x="285" y="535"/>
                  </a:cubicBezTo>
                  <a:lnTo>
                    <a:pt x="712" y="535"/>
                  </a:lnTo>
                  <a:cubicBezTo>
                    <a:pt x="720" y="536"/>
                    <a:pt x="728" y="537"/>
                    <a:pt x="736" y="537"/>
                  </a:cubicBezTo>
                  <a:cubicBezTo>
                    <a:pt x="989" y="537"/>
                    <a:pt x="989" y="0"/>
                    <a:pt x="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6"/>
            <p:cNvSpPr/>
            <p:nvPr/>
          </p:nvSpPr>
          <p:spPr>
            <a:xfrm>
              <a:off x="4777972" y="1349565"/>
              <a:ext cx="26038" cy="13655"/>
            </a:xfrm>
            <a:custGeom>
              <a:rect b="b" l="l" r="r" t="t"/>
              <a:pathLst>
                <a:path extrusionOk="0" h="537" w="1024">
                  <a:moveTo>
                    <a:pt x="738" y="0"/>
                  </a:moveTo>
                  <a:cubicBezTo>
                    <a:pt x="730" y="0"/>
                    <a:pt x="721" y="1"/>
                    <a:pt x="712" y="2"/>
                  </a:cubicBezTo>
                  <a:lnTo>
                    <a:pt x="285" y="2"/>
                  </a:lnTo>
                  <a:cubicBezTo>
                    <a:pt x="178" y="2"/>
                    <a:pt x="36" y="108"/>
                    <a:pt x="36" y="251"/>
                  </a:cubicBezTo>
                  <a:cubicBezTo>
                    <a:pt x="0" y="393"/>
                    <a:pt x="142" y="535"/>
                    <a:pt x="285" y="535"/>
                  </a:cubicBezTo>
                  <a:lnTo>
                    <a:pt x="712" y="535"/>
                  </a:lnTo>
                  <a:cubicBezTo>
                    <a:pt x="721" y="536"/>
                    <a:pt x="730" y="537"/>
                    <a:pt x="738" y="537"/>
                  </a:cubicBezTo>
                  <a:cubicBezTo>
                    <a:pt x="1023" y="537"/>
                    <a:pt x="1023" y="0"/>
                    <a:pt x="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6"/>
            <p:cNvSpPr/>
            <p:nvPr/>
          </p:nvSpPr>
          <p:spPr>
            <a:xfrm>
              <a:off x="4925427" y="1406370"/>
              <a:ext cx="24461" cy="21969"/>
            </a:xfrm>
            <a:custGeom>
              <a:rect b="b" l="l" r="r" t="t"/>
              <a:pathLst>
                <a:path extrusionOk="0" h="864" w="962">
                  <a:moveTo>
                    <a:pt x="303" y="0"/>
                  </a:moveTo>
                  <a:cubicBezTo>
                    <a:pt x="232" y="0"/>
                    <a:pt x="161" y="27"/>
                    <a:pt x="108" y="80"/>
                  </a:cubicBezTo>
                  <a:cubicBezTo>
                    <a:pt x="1" y="187"/>
                    <a:pt x="1" y="329"/>
                    <a:pt x="108" y="436"/>
                  </a:cubicBezTo>
                  <a:lnTo>
                    <a:pt x="463" y="792"/>
                  </a:lnTo>
                  <a:cubicBezTo>
                    <a:pt x="499" y="828"/>
                    <a:pt x="570" y="863"/>
                    <a:pt x="641" y="863"/>
                  </a:cubicBezTo>
                  <a:cubicBezTo>
                    <a:pt x="855" y="863"/>
                    <a:pt x="962" y="579"/>
                    <a:pt x="819" y="401"/>
                  </a:cubicBezTo>
                  <a:lnTo>
                    <a:pt x="499" y="80"/>
                  </a:lnTo>
                  <a:cubicBezTo>
                    <a:pt x="446" y="27"/>
                    <a:pt x="374" y="0"/>
                    <a:pt x="303"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6"/>
            <p:cNvSpPr/>
            <p:nvPr/>
          </p:nvSpPr>
          <p:spPr>
            <a:xfrm>
              <a:off x="4804214" y="1285132"/>
              <a:ext cx="25783" cy="21817"/>
            </a:xfrm>
            <a:custGeom>
              <a:rect b="b" l="l" r="r" t="t"/>
              <a:pathLst>
                <a:path extrusionOk="0" h="858" w="1014">
                  <a:moveTo>
                    <a:pt x="302" y="1"/>
                  </a:moveTo>
                  <a:cubicBezTo>
                    <a:pt x="231" y="1"/>
                    <a:pt x="160" y="27"/>
                    <a:pt x="107" y="81"/>
                  </a:cubicBezTo>
                  <a:cubicBezTo>
                    <a:pt x="0" y="187"/>
                    <a:pt x="0" y="330"/>
                    <a:pt x="107" y="436"/>
                  </a:cubicBezTo>
                  <a:lnTo>
                    <a:pt x="463" y="792"/>
                  </a:lnTo>
                  <a:cubicBezTo>
                    <a:pt x="508" y="838"/>
                    <a:pt x="563" y="858"/>
                    <a:pt x="617" y="858"/>
                  </a:cubicBezTo>
                  <a:cubicBezTo>
                    <a:pt x="815" y="858"/>
                    <a:pt x="1014" y="596"/>
                    <a:pt x="818" y="401"/>
                  </a:cubicBezTo>
                  <a:lnTo>
                    <a:pt x="498" y="81"/>
                  </a:lnTo>
                  <a:cubicBezTo>
                    <a:pt x="445" y="27"/>
                    <a:pt x="374"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6"/>
            <p:cNvSpPr/>
            <p:nvPr/>
          </p:nvSpPr>
          <p:spPr>
            <a:xfrm>
              <a:off x="4880191" y="1517870"/>
              <a:ext cx="32598" cy="120348"/>
            </a:xfrm>
            <a:custGeom>
              <a:rect b="b" l="l" r="r" t="t"/>
              <a:pathLst>
                <a:path extrusionOk="0" h="4733" w="1282">
                  <a:moveTo>
                    <a:pt x="1" y="1"/>
                  </a:moveTo>
                  <a:lnTo>
                    <a:pt x="1" y="4733"/>
                  </a:lnTo>
                  <a:lnTo>
                    <a:pt x="1282" y="4733"/>
                  </a:lnTo>
                  <a:lnTo>
                    <a:pt x="1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6"/>
            <p:cNvSpPr/>
            <p:nvPr/>
          </p:nvSpPr>
          <p:spPr>
            <a:xfrm>
              <a:off x="5038528" y="1517870"/>
              <a:ext cx="32598" cy="120348"/>
            </a:xfrm>
            <a:custGeom>
              <a:rect b="b" l="l" r="r" t="t"/>
              <a:pathLst>
                <a:path extrusionOk="0" h="4733" w="1282">
                  <a:moveTo>
                    <a:pt x="0" y="1"/>
                  </a:moveTo>
                  <a:lnTo>
                    <a:pt x="0" y="4733"/>
                  </a:lnTo>
                  <a:lnTo>
                    <a:pt x="1281" y="4733"/>
                  </a:lnTo>
                  <a:lnTo>
                    <a:pt x="12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6"/>
            <p:cNvSpPr/>
            <p:nvPr/>
          </p:nvSpPr>
          <p:spPr>
            <a:xfrm>
              <a:off x="4827734" y="1364059"/>
              <a:ext cx="137537" cy="190020"/>
            </a:xfrm>
            <a:custGeom>
              <a:rect b="b" l="l" r="r" t="t"/>
              <a:pathLst>
                <a:path extrusionOk="0" h="7473" w="5409">
                  <a:moveTo>
                    <a:pt x="2704" y="1"/>
                  </a:moveTo>
                  <a:cubicBezTo>
                    <a:pt x="1210" y="1"/>
                    <a:pt x="0" y="2029"/>
                    <a:pt x="0" y="4306"/>
                  </a:cubicBezTo>
                  <a:cubicBezTo>
                    <a:pt x="0" y="6583"/>
                    <a:pt x="1210" y="7473"/>
                    <a:pt x="2704" y="7473"/>
                  </a:cubicBezTo>
                  <a:cubicBezTo>
                    <a:pt x="4199" y="7473"/>
                    <a:pt x="5408" y="6583"/>
                    <a:pt x="5408" y="4306"/>
                  </a:cubicBezTo>
                  <a:cubicBezTo>
                    <a:pt x="5408" y="2029"/>
                    <a:pt x="4199" y="1"/>
                    <a:pt x="2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6"/>
            <p:cNvSpPr/>
            <p:nvPr/>
          </p:nvSpPr>
          <p:spPr>
            <a:xfrm>
              <a:off x="4985156" y="1364059"/>
              <a:ext cx="138453" cy="190020"/>
            </a:xfrm>
            <a:custGeom>
              <a:rect b="b" l="l" r="r" t="t"/>
              <a:pathLst>
                <a:path extrusionOk="0" h="7473" w="5445">
                  <a:moveTo>
                    <a:pt x="2704" y="1"/>
                  </a:moveTo>
                  <a:cubicBezTo>
                    <a:pt x="1210" y="1"/>
                    <a:pt x="0" y="2029"/>
                    <a:pt x="0" y="4306"/>
                  </a:cubicBezTo>
                  <a:cubicBezTo>
                    <a:pt x="0" y="6583"/>
                    <a:pt x="1210" y="7473"/>
                    <a:pt x="2704" y="7473"/>
                  </a:cubicBezTo>
                  <a:cubicBezTo>
                    <a:pt x="4199" y="7473"/>
                    <a:pt x="5444" y="6583"/>
                    <a:pt x="5444" y="4306"/>
                  </a:cubicBezTo>
                  <a:cubicBezTo>
                    <a:pt x="5444" y="2029"/>
                    <a:pt x="4199" y="1"/>
                    <a:pt x="2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6"/>
            <p:cNvSpPr/>
            <p:nvPr/>
          </p:nvSpPr>
          <p:spPr>
            <a:xfrm>
              <a:off x="4801493" y="1541390"/>
              <a:ext cx="32598" cy="96828"/>
            </a:xfrm>
            <a:custGeom>
              <a:rect b="b" l="l" r="r" t="t"/>
              <a:pathLst>
                <a:path extrusionOk="0" h="3808" w="1282">
                  <a:moveTo>
                    <a:pt x="0" y="1"/>
                  </a:moveTo>
                  <a:lnTo>
                    <a:pt x="0" y="3808"/>
                  </a:lnTo>
                  <a:lnTo>
                    <a:pt x="1281" y="3808"/>
                  </a:lnTo>
                  <a:lnTo>
                    <a:pt x="12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6"/>
            <p:cNvSpPr/>
            <p:nvPr/>
          </p:nvSpPr>
          <p:spPr>
            <a:xfrm>
              <a:off x="4959804" y="1541390"/>
              <a:ext cx="32598" cy="96828"/>
            </a:xfrm>
            <a:custGeom>
              <a:rect b="b" l="l" r="r" t="t"/>
              <a:pathLst>
                <a:path extrusionOk="0" h="3808" w="1282">
                  <a:moveTo>
                    <a:pt x="1" y="1"/>
                  </a:moveTo>
                  <a:lnTo>
                    <a:pt x="1" y="3808"/>
                  </a:lnTo>
                  <a:lnTo>
                    <a:pt x="1282" y="3808"/>
                  </a:lnTo>
                  <a:lnTo>
                    <a:pt x="1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6"/>
            <p:cNvSpPr/>
            <p:nvPr/>
          </p:nvSpPr>
          <p:spPr>
            <a:xfrm>
              <a:off x="5115421" y="1541390"/>
              <a:ext cx="32598" cy="96828"/>
            </a:xfrm>
            <a:custGeom>
              <a:rect b="b" l="l" r="r" t="t"/>
              <a:pathLst>
                <a:path extrusionOk="0" h="3808" w="1282">
                  <a:moveTo>
                    <a:pt x="1" y="1"/>
                  </a:moveTo>
                  <a:lnTo>
                    <a:pt x="1" y="3808"/>
                  </a:lnTo>
                  <a:lnTo>
                    <a:pt x="1282" y="3808"/>
                  </a:lnTo>
                  <a:lnTo>
                    <a:pt x="1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6"/>
            <p:cNvSpPr/>
            <p:nvPr/>
          </p:nvSpPr>
          <p:spPr>
            <a:xfrm>
              <a:off x="4749926" y="1628250"/>
              <a:ext cx="451465" cy="81444"/>
            </a:xfrm>
            <a:custGeom>
              <a:rect b="b" l="l" r="r" t="t"/>
              <a:pathLst>
                <a:path extrusionOk="0" h="3203" w="17755">
                  <a:moveTo>
                    <a:pt x="142" y="1"/>
                  </a:moveTo>
                  <a:cubicBezTo>
                    <a:pt x="71" y="1"/>
                    <a:pt x="0" y="36"/>
                    <a:pt x="0" y="143"/>
                  </a:cubicBezTo>
                  <a:lnTo>
                    <a:pt x="0" y="2064"/>
                  </a:lnTo>
                  <a:cubicBezTo>
                    <a:pt x="0" y="2669"/>
                    <a:pt x="498" y="3203"/>
                    <a:pt x="1139" y="3203"/>
                  </a:cubicBezTo>
                  <a:lnTo>
                    <a:pt x="16616" y="3203"/>
                  </a:lnTo>
                  <a:cubicBezTo>
                    <a:pt x="17221" y="3203"/>
                    <a:pt x="17755" y="2705"/>
                    <a:pt x="17755" y="2064"/>
                  </a:cubicBezTo>
                  <a:lnTo>
                    <a:pt x="17755" y="143"/>
                  </a:lnTo>
                  <a:cubicBezTo>
                    <a:pt x="17755" y="36"/>
                    <a:pt x="17684" y="1"/>
                    <a:pt x="17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6"/>
            <p:cNvSpPr/>
            <p:nvPr/>
          </p:nvSpPr>
          <p:spPr>
            <a:xfrm>
              <a:off x="5144383" y="1627335"/>
              <a:ext cx="57008" cy="82360"/>
            </a:xfrm>
            <a:custGeom>
              <a:rect b="b" l="l" r="r" t="t"/>
              <a:pathLst>
                <a:path extrusionOk="0" h="3239" w="2242">
                  <a:moveTo>
                    <a:pt x="1175" y="1"/>
                  </a:moveTo>
                  <a:lnTo>
                    <a:pt x="1175" y="2100"/>
                  </a:lnTo>
                  <a:cubicBezTo>
                    <a:pt x="1175" y="2705"/>
                    <a:pt x="641" y="3239"/>
                    <a:pt x="0" y="3239"/>
                  </a:cubicBezTo>
                  <a:lnTo>
                    <a:pt x="1103" y="3239"/>
                  </a:lnTo>
                  <a:cubicBezTo>
                    <a:pt x="1708" y="3239"/>
                    <a:pt x="2242" y="2705"/>
                    <a:pt x="2242" y="2100"/>
                  </a:cubicBezTo>
                  <a:lnTo>
                    <a:pt x="2242" y="179"/>
                  </a:lnTo>
                  <a:cubicBezTo>
                    <a:pt x="2242" y="72"/>
                    <a:pt x="2171" y="37"/>
                    <a:pt x="2100" y="37"/>
                  </a:cubicBez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6"/>
            <p:cNvSpPr/>
            <p:nvPr/>
          </p:nvSpPr>
          <p:spPr>
            <a:xfrm>
              <a:off x="4749926" y="1383078"/>
              <a:ext cx="138453" cy="190910"/>
            </a:xfrm>
            <a:custGeom>
              <a:rect b="b" l="l" r="r" t="t"/>
              <a:pathLst>
                <a:path extrusionOk="0" h="7508" w="5445">
                  <a:moveTo>
                    <a:pt x="2704" y="0"/>
                  </a:moveTo>
                  <a:cubicBezTo>
                    <a:pt x="1210" y="0"/>
                    <a:pt x="0" y="2064"/>
                    <a:pt x="0" y="4341"/>
                  </a:cubicBezTo>
                  <a:cubicBezTo>
                    <a:pt x="0" y="6618"/>
                    <a:pt x="1210" y="7508"/>
                    <a:pt x="2704" y="7508"/>
                  </a:cubicBezTo>
                  <a:cubicBezTo>
                    <a:pt x="4199" y="7508"/>
                    <a:pt x="5444" y="6618"/>
                    <a:pt x="5444" y="4341"/>
                  </a:cubicBezTo>
                  <a:cubicBezTo>
                    <a:pt x="5444" y="2064"/>
                    <a:pt x="4199" y="0"/>
                    <a:pt x="2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6"/>
            <p:cNvSpPr/>
            <p:nvPr/>
          </p:nvSpPr>
          <p:spPr>
            <a:xfrm>
              <a:off x="4906432" y="1383078"/>
              <a:ext cx="138453" cy="190910"/>
            </a:xfrm>
            <a:custGeom>
              <a:rect b="b" l="l" r="r" t="t"/>
              <a:pathLst>
                <a:path extrusionOk="0" h="7508" w="5445">
                  <a:moveTo>
                    <a:pt x="2705" y="0"/>
                  </a:moveTo>
                  <a:cubicBezTo>
                    <a:pt x="1210" y="0"/>
                    <a:pt x="1" y="2064"/>
                    <a:pt x="1" y="4341"/>
                  </a:cubicBezTo>
                  <a:cubicBezTo>
                    <a:pt x="1" y="6618"/>
                    <a:pt x="1210" y="7508"/>
                    <a:pt x="2705" y="7508"/>
                  </a:cubicBezTo>
                  <a:cubicBezTo>
                    <a:pt x="4235" y="7508"/>
                    <a:pt x="5445" y="6618"/>
                    <a:pt x="5445" y="4341"/>
                  </a:cubicBezTo>
                  <a:cubicBezTo>
                    <a:pt x="5445" y="2064"/>
                    <a:pt x="4235" y="0"/>
                    <a:pt x="2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6"/>
            <p:cNvSpPr/>
            <p:nvPr/>
          </p:nvSpPr>
          <p:spPr>
            <a:xfrm>
              <a:off x="5062964" y="1383078"/>
              <a:ext cx="138427" cy="190910"/>
            </a:xfrm>
            <a:custGeom>
              <a:rect b="b" l="l" r="r" t="t"/>
              <a:pathLst>
                <a:path extrusionOk="0" h="7508" w="5444">
                  <a:moveTo>
                    <a:pt x="2740" y="0"/>
                  </a:moveTo>
                  <a:cubicBezTo>
                    <a:pt x="1210" y="0"/>
                    <a:pt x="0" y="2064"/>
                    <a:pt x="0" y="4341"/>
                  </a:cubicBezTo>
                  <a:cubicBezTo>
                    <a:pt x="0" y="6618"/>
                    <a:pt x="1210" y="7508"/>
                    <a:pt x="2740" y="7508"/>
                  </a:cubicBezTo>
                  <a:cubicBezTo>
                    <a:pt x="4234" y="7508"/>
                    <a:pt x="5444" y="6618"/>
                    <a:pt x="5444" y="4341"/>
                  </a:cubicBezTo>
                  <a:cubicBezTo>
                    <a:pt x="5444" y="2064"/>
                    <a:pt x="4234" y="0"/>
                    <a:pt x="27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66"/>
          <p:cNvGrpSpPr/>
          <p:nvPr/>
        </p:nvGrpSpPr>
        <p:grpSpPr>
          <a:xfrm>
            <a:off x="7459538" y="1716566"/>
            <a:ext cx="554653" cy="548618"/>
            <a:chOff x="5526558" y="1257263"/>
            <a:chExt cx="453296" cy="452432"/>
          </a:xfrm>
        </p:grpSpPr>
        <p:sp>
          <p:nvSpPr>
            <p:cNvPr id="959" name="Google Shape;959;p66"/>
            <p:cNvSpPr/>
            <p:nvPr/>
          </p:nvSpPr>
          <p:spPr>
            <a:xfrm>
              <a:off x="5640550" y="1554968"/>
              <a:ext cx="13604" cy="144911"/>
            </a:xfrm>
            <a:custGeom>
              <a:rect b="b" l="l" r="r" t="t"/>
              <a:pathLst>
                <a:path extrusionOk="0" h="5699" w="535">
                  <a:moveTo>
                    <a:pt x="285" y="0"/>
                  </a:moveTo>
                  <a:cubicBezTo>
                    <a:pt x="107" y="0"/>
                    <a:pt x="1" y="107"/>
                    <a:pt x="1" y="285"/>
                  </a:cubicBezTo>
                  <a:lnTo>
                    <a:pt x="1" y="5444"/>
                  </a:lnTo>
                  <a:cubicBezTo>
                    <a:pt x="1" y="5551"/>
                    <a:pt x="107" y="5693"/>
                    <a:pt x="250" y="5693"/>
                  </a:cubicBezTo>
                  <a:cubicBezTo>
                    <a:pt x="265" y="5697"/>
                    <a:pt x="280" y="5699"/>
                    <a:pt x="295" y="5699"/>
                  </a:cubicBezTo>
                  <a:cubicBezTo>
                    <a:pt x="420" y="5699"/>
                    <a:pt x="534" y="5572"/>
                    <a:pt x="534" y="5444"/>
                  </a:cubicBezTo>
                  <a:lnTo>
                    <a:pt x="534" y="285"/>
                  </a:lnTo>
                  <a:cubicBezTo>
                    <a:pt x="534" y="107"/>
                    <a:pt x="428" y="0"/>
                    <a:pt x="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6"/>
            <p:cNvSpPr/>
            <p:nvPr/>
          </p:nvSpPr>
          <p:spPr>
            <a:xfrm>
              <a:off x="5844580" y="1554968"/>
              <a:ext cx="14494" cy="143869"/>
            </a:xfrm>
            <a:custGeom>
              <a:rect b="b" l="l" r="r" t="t"/>
              <a:pathLst>
                <a:path extrusionOk="0" h="5658" w="570">
                  <a:moveTo>
                    <a:pt x="302" y="0"/>
                  </a:moveTo>
                  <a:cubicBezTo>
                    <a:pt x="125" y="0"/>
                    <a:pt x="18" y="107"/>
                    <a:pt x="18" y="285"/>
                  </a:cubicBezTo>
                  <a:lnTo>
                    <a:pt x="18" y="5444"/>
                  </a:lnTo>
                  <a:cubicBezTo>
                    <a:pt x="0" y="5587"/>
                    <a:pt x="142" y="5658"/>
                    <a:pt x="285" y="5658"/>
                  </a:cubicBezTo>
                  <a:cubicBezTo>
                    <a:pt x="427" y="5658"/>
                    <a:pt x="569" y="5587"/>
                    <a:pt x="552" y="5444"/>
                  </a:cubicBezTo>
                  <a:lnTo>
                    <a:pt x="552" y="285"/>
                  </a:lnTo>
                  <a:cubicBezTo>
                    <a:pt x="552" y="107"/>
                    <a:pt x="445"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6"/>
            <p:cNvSpPr/>
            <p:nvPr/>
          </p:nvSpPr>
          <p:spPr>
            <a:xfrm>
              <a:off x="5587610" y="1406065"/>
              <a:ext cx="66951" cy="35446"/>
            </a:xfrm>
            <a:custGeom>
              <a:rect b="b" l="l" r="r" t="t"/>
              <a:pathLst>
                <a:path extrusionOk="0" h="1394" w="2633">
                  <a:moveTo>
                    <a:pt x="1883" y="0"/>
                  </a:moveTo>
                  <a:cubicBezTo>
                    <a:pt x="1834" y="0"/>
                    <a:pt x="1782" y="7"/>
                    <a:pt x="1727" y="21"/>
                  </a:cubicBezTo>
                  <a:lnTo>
                    <a:pt x="624" y="341"/>
                  </a:lnTo>
                  <a:cubicBezTo>
                    <a:pt x="1" y="505"/>
                    <a:pt x="193" y="1394"/>
                    <a:pt x="756" y="1394"/>
                  </a:cubicBezTo>
                  <a:cubicBezTo>
                    <a:pt x="804" y="1394"/>
                    <a:pt x="855" y="1387"/>
                    <a:pt x="908" y="1373"/>
                  </a:cubicBezTo>
                  <a:lnTo>
                    <a:pt x="2011" y="1053"/>
                  </a:lnTo>
                  <a:cubicBezTo>
                    <a:pt x="2632" y="857"/>
                    <a:pt x="2443"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6"/>
            <p:cNvSpPr/>
            <p:nvPr/>
          </p:nvSpPr>
          <p:spPr>
            <a:xfrm>
              <a:off x="5609782" y="1497960"/>
              <a:ext cx="76028" cy="76028"/>
            </a:xfrm>
            <a:custGeom>
              <a:rect b="b" l="l" r="r" t="t"/>
              <a:pathLst>
                <a:path extrusionOk="0" h="2990" w="2990">
                  <a:moveTo>
                    <a:pt x="1495" y="1"/>
                  </a:moveTo>
                  <a:cubicBezTo>
                    <a:pt x="677" y="1"/>
                    <a:pt x="1" y="677"/>
                    <a:pt x="1" y="1495"/>
                  </a:cubicBezTo>
                  <a:cubicBezTo>
                    <a:pt x="1" y="2314"/>
                    <a:pt x="677" y="2990"/>
                    <a:pt x="1495" y="2990"/>
                  </a:cubicBezTo>
                  <a:cubicBezTo>
                    <a:pt x="2314" y="2990"/>
                    <a:pt x="2990" y="2314"/>
                    <a:pt x="2990" y="1495"/>
                  </a:cubicBezTo>
                  <a:cubicBezTo>
                    <a:pt x="2990" y="677"/>
                    <a:pt x="2314" y="1"/>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6"/>
            <p:cNvSpPr/>
            <p:nvPr/>
          </p:nvSpPr>
          <p:spPr>
            <a:xfrm>
              <a:off x="5814270" y="1497960"/>
              <a:ext cx="76003" cy="76028"/>
            </a:xfrm>
            <a:custGeom>
              <a:rect b="b" l="l" r="r" t="t"/>
              <a:pathLst>
                <a:path extrusionOk="0" h="2990" w="2989">
                  <a:moveTo>
                    <a:pt x="1494" y="1"/>
                  </a:moveTo>
                  <a:cubicBezTo>
                    <a:pt x="641" y="1"/>
                    <a:pt x="0" y="677"/>
                    <a:pt x="0" y="1495"/>
                  </a:cubicBezTo>
                  <a:cubicBezTo>
                    <a:pt x="0" y="2314"/>
                    <a:pt x="641" y="2990"/>
                    <a:pt x="1494" y="2990"/>
                  </a:cubicBezTo>
                  <a:cubicBezTo>
                    <a:pt x="2313" y="2990"/>
                    <a:pt x="2989" y="2314"/>
                    <a:pt x="2989" y="1495"/>
                  </a:cubicBezTo>
                  <a:cubicBezTo>
                    <a:pt x="2989" y="677"/>
                    <a:pt x="2313" y="1"/>
                    <a:pt x="1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6"/>
            <p:cNvSpPr/>
            <p:nvPr/>
          </p:nvSpPr>
          <p:spPr>
            <a:xfrm>
              <a:off x="5541026" y="1315975"/>
              <a:ext cx="137537" cy="94260"/>
            </a:xfrm>
            <a:custGeom>
              <a:rect b="b" l="l" r="r" t="t"/>
              <a:pathLst>
                <a:path extrusionOk="0" h="3707" w="5409">
                  <a:moveTo>
                    <a:pt x="3890" y="0"/>
                  </a:moveTo>
                  <a:cubicBezTo>
                    <a:pt x="3125" y="0"/>
                    <a:pt x="2452" y="582"/>
                    <a:pt x="2385" y="1323"/>
                  </a:cubicBezTo>
                  <a:cubicBezTo>
                    <a:pt x="2385" y="1367"/>
                    <a:pt x="2344" y="1397"/>
                    <a:pt x="2304" y="1397"/>
                  </a:cubicBezTo>
                  <a:cubicBezTo>
                    <a:pt x="2280" y="1397"/>
                    <a:pt x="2256" y="1385"/>
                    <a:pt x="2242" y="1358"/>
                  </a:cubicBezTo>
                  <a:cubicBezTo>
                    <a:pt x="1993" y="1038"/>
                    <a:pt x="1602" y="825"/>
                    <a:pt x="1210" y="789"/>
                  </a:cubicBezTo>
                  <a:cubicBezTo>
                    <a:pt x="534" y="789"/>
                    <a:pt x="1" y="1394"/>
                    <a:pt x="72" y="2034"/>
                  </a:cubicBezTo>
                  <a:cubicBezTo>
                    <a:pt x="72" y="3351"/>
                    <a:pt x="2029" y="3564"/>
                    <a:pt x="4021" y="3707"/>
                  </a:cubicBezTo>
                  <a:cubicBezTo>
                    <a:pt x="4092" y="3707"/>
                    <a:pt x="4164" y="3707"/>
                    <a:pt x="4199" y="3635"/>
                  </a:cubicBezTo>
                  <a:cubicBezTo>
                    <a:pt x="4484" y="3315"/>
                    <a:pt x="5409" y="2212"/>
                    <a:pt x="5409" y="1323"/>
                  </a:cubicBezTo>
                  <a:cubicBezTo>
                    <a:pt x="5409" y="255"/>
                    <a:pt x="4662" y="6"/>
                    <a:pt x="4021" y="6"/>
                  </a:cubicBezTo>
                  <a:cubicBezTo>
                    <a:pt x="3977" y="2"/>
                    <a:pt x="3934" y="0"/>
                    <a:pt x="38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6"/>
            <p:cNvSpPr/>
            <p:nvPr/>
          </p:nvSpPr>
          <p:spPr>
            <a:xfrm>
              <a:off x="5831459" y="1348700"/>
              <a:ext cx="57924" cy="38904"/>
            </a:xfrm>
            <a:custGeom>
              <a:rect b="b" l="l" r="r" t="t"/>
              <a:pathLst>
                <a:path extrusionOk="0" h="1530" w="2278">
                  <a:moveTo>
                    <a:pt x="624" y="0"/>
                  </a:moveTo>
                  <a:cubicBezTo>
                    <a:pt x="400" y="0"/>
                    <a:pt x="190" y="135"/>
                    <a:pt x="107" y="356"/>
                  </a:cubicBezTo>
                  <a:cubicBezTo>
                    <a:pt x="0" y="641"/>
                    <a:pt x="142" y="925"/>
                    <a:pt x="427" y="1032"/>
                  </a:cubicBezTo>
                  <a:lnTo>
                    <a:pt x="1495" y="1494"/>
                  </a:lnTo>
                  <a:cubicBezTo>
                    <a:pt x="1551" y="1518"/>
                    <a:pt x="1610" y="1530"/>
                    <a:pt x="1670" y="1530"/>
                  </a:cubicBezTo>
                  <a:cubicBezTo>
                    <a:pt x="1877" y="1530"/>
                    <a:pt x="2088" y="1395"/>
                    <a:pt x="2171" y="1174"/>
                  </a:cubicBezTo>
                  <a:cubicBezTo>
                    <a:pt x="2277" y="925"/>
                    <a:pt x="2135" y="605"/>
                    <a:pt x="1886" y="498"/>
                  </a:cubicBezTo>
                  <a:lnTo>
                    <a:pt x="818" y="36"/>
                  </a:lnTo>
                  <a:cubicBezTo>
                    <a:pt x="754" y="12"/>
                    <a:pt x="688"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6"/>
            <p:cNvSpPr/>
            <p:nvPr/>
          </p:nvSpPr>
          <p:spPr>
            <a:xfrm>
              <a:off x="5805218" y="1257263"/>
              <a:ext cx="138453" cy="95429"/>
            </a:xfrm>
            <a:custGeom>
              <a:rect b="b" l="l" r="r" t="t"/>
              <a:pathLst>
                <a:path extrusionOk="0" h="3753" w="5445">
                  <a:moveTo>
                    <a:pt x="1496" y="1"/>
                  </a:moveTo>
                  <a:cubicBezTo>
                    <a:pt x="1472" y="1"/>
                    <a:pt x="1448" y="1"/>
                    <a:pt x="1423" y="2"/>
                  </a:cubicBezTo>
                  <a:cubicBezTo>
                    <a:pt x="747" y="2"/>
                    <a:pt x="0" y="287"/>
                    <a:pt x="0" y="1354"/>
                  </a:cubicBezTo>
                  <a:cubicBezTo>
                    <a:pt x="0" y="2244"/>
                    <a:pt x="925" y="3383"/>
                    <a:pt x="1210" y="3667"/>
                  </a:cubicBezTo>
                  <a:cubicBezTo>
                    <a:pt x="1236" y="3719"/>
                    <a:pt x="1281" y="3752"/>
                    <a:pt x="1331" y="3752"/>
                  </a:cubicBezTo>
                  <a:cubicBezTo>
                    <a:pt x="1350" y="3752"/>
                    <a:pt x="1369" y="3748"/>
                    <a:pt x="1388" y="3738"/>
                  </a:cubicBezTo>
                  <a:cubicBezTo>
                    <a:pt x="3380" y="3596"/>
                    <a:pt x="5373" y="3418"/>
                    <a:pt x="5373" y="2066"/>
                  </a:cubicBezTo>
                  <a:cubicBezTo>
                    <a:pt x="5444" y="1390"/>
                    <a:pt x="4910" y="821"/>
                    <a:pt x="4234" y="821"/>
                  </a:cubicBezTo>
                  <a:cubicBezTo>
                    <a:pt x="3807" y="821"/>
                    <a:pt x="3416" y="1034"/>
                    <a:pt x="3203" y="1390"/>
                  </a:cubicBezTo>
                  <a:cubicBezTo>
                    <a:pt x="3175" y="1417"/>
                    <a:pt x="3148" y="1429"/>
                    <a:pt x="3125" y="1429"/>
                  </a:cubicBezTo>
                  <a:cubicBezTo>
                    <a:pt x="3087" y="1429"/>
                    <a:pt x="3060" y="1398"/>
                    <a:pt x="3060" y="1354"/>
                  </a:cubicBezTo>
                  <a:cubicBezTo>
                    <a:pt x="2957" y="560"/>
                    <a:pt x="2284" y="1"/>
                    <a:pt x="1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6"/>
            <p:cNvSpPr/>
            <p:nvPr/>
          </p:nvSpPr>
          <p:spPr>
            <a:xfrm>
              <a:off x="5563657" y="1641600"/>
              <a:ext cx="42540" cy="43684"/>
            </a:xfrm>
            <a:custGeom>
              <a:rect b="b" l="l" r="r" t="t"/>
              <a:pathLst>
                <a:path extrusionOk="0" h="1718" w="1673">
                  <a:moveTo>
                    <a:pt x="864" y="1"/>
                  </a:moveTo>
                  <a:cubicBezTo>
                    <a:pt x="826" y="1"/>
                    <a:pt x="787" y="4"/>
                    <a:pt x="747" y="9"/>
                  </a:cubicBezTo>
                  <a:cubicBezTo>
                    <a:pt x="320" y="80"/>
                    <a:pt x="36" y="436"/>
                    <a:pt x="0" y="828"/>
                  </a:cubicBezTo>
                  <a:lnTo>
                    <a:pt x="0" y="1717"/>
                  </a:lnTo>
                  <a:lnTo>
                    <a:pt x="1672" y="1717"/>
                  </a:lnTo>
                  <a:lnTo>
                    <a:pt x="1672" y="828"/>
                  </a:lnTo>
                  <a:cubicBezTo>
                    <a:pt x="1672" y="369"/>
                    <a:pt x="1311" y="1"/>
                    <a:pt x="8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6"/>
            <p:cNvSpPr/>
            <p:nvPr/>
          </p:nvSpPr>
          <p:spPr>
            <a:xfrm>
              <a:off x="5900215" y="1641600"/>
              <a:ext cx="42540" cy="43684"/>
            </a:xfrm>
            <a:custGeom>
              <a:rect b="b" l="l" r="r" t="t"/>
              <a:pathLst>
                <a:path extrusionOk="0" h="1718" w="1673">
                  <a:moveTo>
                    <a:pt x="857" y="1"/>
                  </a:moveTo>
                  <a:cubicBezTo>
                    <a:pt x="821" y="1"/>
                    <a:pt x="784" y="4"/>
                    <a:pt x="747" y="9"/>
                  </a:cubicBezTo>
                  <a:cubicBezTo>
                    <a:pt x="320" y="80"/>
                    <a:pt x="0" y="436"/>
                    <a:pt x="0" y="828"/>
                  </a:cubicBezTo>
                  <a:lnTo>
                    <a:pt x="0" y="1717"/>
                  </a:lnTo>
                  <a:lnTo>
                    <a:pt x="1637" y="1717"/>
                  </a:lnTo>
                  <a:lnTo>
                    <a:pt x="1673" y="828"/>
                  </a:lnTo>
                  <a:cubicBezTo>
                    <a:pt x="1673" y="369"/>
                    <a:pt x="1280" y="1"/>
                    <a:pt x="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6"/>
            <p:cNvSpPr/>
            <p:nvPr/>
          </p:nvSpPr>
          <p:spPr>
            <a:xfrm>
              <a:off x="5687591" y="1641600"/>
              <a:ext cx="42566" cy="43684"/>
            </a:xfrm>
            <a:custGeom>
              <a:rect b="b" l="l" r="r" t="t"/>
              <a:pathLst>
                <a:path extrusionOk="0" h="1718" w="1674">
                  <a:moveTo>
                    <a:pt x="830" y="1"/>
                  </a:moveTo>
                  <a:cubicBezTo>
                    <a:pt x="791" y="1"/>
                    <a:pt x="752" y="4"/>
                    <a:pt x="712" y="9"/>
                  </a:cubicBezTo>
                  <a:cubicBezTo>
                    <a:pt x="321" y="80"/>
                    <a:pt x="1" y="436"/>
                    <a:pt x="1" y="828"/>
                  </a:cubicBezTo>
                  <a:lnTo>
                    <a:pt x="1" y="1717"/>
                  </a:lnTo>
                  <a:lnTo>
                    <a:pt x="1673" y="1717"/>
                  </a:lnTo>
                  <a:lnTo>
                    <a:pt x="1673" y="828"/>
                  </a:lnTo>
                  <a:cubicBezTo>
                    <a:pt x="1673" y="369"/>
                    <a:pt x="1281"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6"/>
            <p:cNvSpPr/>
            <p:nvPr/>
          </p:nvSpPr>
          <p:spPr>
            <a:xfrm>
              <a:off x="5776256" y="1641600"/>
              <a:ext cx="41650" cy="43684"/>
            </a:xfrm>
            <a:custGeom>
              <a:rect b="b" l="l" r="r" t="t"/>
              <a:pathLst>
                <a:path extrusionOk="0" h="1718" w="1638">
                  <a:moveTo>
                    <a:pt x="829" y="1"/>
                  </a:moveTo>
                  <a:cubicBezTo>
                    <a:pt x="791" y="1"/>
                    <a:pt x="752" y="4"/>
                    <a:pt x="712" y="9"/>
                  </a:cubicBezTo>
                  <a:cubicBezTo>
                    <a:pt x="285" y="80"/>
                    <a:pt x="1" y="436"/>
                    <a:pt x="1" y="828"/>
                  </a:cubicBezTo>
                  <a:lnTo>
                    <a:pt x="1" y="1717"/>
                  </a:lnTo>
                  <a:lnTo>
                    <a:pt x="1637" y="1717"/>
                  </a:lnTo>
                  <a:lnTo>
                    <a:pt x="1637" y="828"/>
                  </a:lnTo>
                  <a:cubicBezTo>
                    <a:pt x="1637" y="369"/>
                    <a:pt x="1275" y="1"/>
                    <a:pt x="8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6"/>
            <p:cNvSpPr/>
            <p:nvPr/>
          </p:nvSpPr>
          <p:spPr>
            <a:xfrm>
              <a:off x="5526558" y="1680733"/>
              <a:ext cx="453296" cy="28962"/>
            </a:xfrm>
            <a:custGeom>
              <a:rect b="b" l="l" r="r" t="t"/>
              <a:pathLst>
                <a:path extrusionOk="0" h="1139" w="17827">
                  <a:moveTo>
                    <a:pt x="605" y="0"/>
                  </a:moveTo>
                  <a:cubicBezTo>
                    <a:pt x="249" y="0"/>
                    <a:pt x="0" y="285"/>
                    <a:pt x="36" y="605"/>
                  </a:cubicBezTo>
                  <a:cubicBezTo>
                    <a:pt x="72" y="925"/>
                    <a:pt x="321" y="1139"/>
                    <a:pt x="605" y="1139"/>
                  </a:cubicBezTo>
                  <a:lnTo>
                    <a:pt x="17221" y="1139"/>
                  </a:lnTo>
                  <a:cubicBezTo>
                    <a:pt x="17542" y="1139"/>
                    <a:pt x="17826" y="854"/>
                    <a:pt x="17791" y="498"/>
                  </a:cubicBezTo>
                  <a:cubicBezTo>
                    <a:pt x="17755" y="214"/>
                    <a:pt x="17506" y="0"/>
                    <a:pt x="17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6"/>
            <p:cNvSpPr/>
            <p:nvPr/>
          </p:nvSpPr>
          <p:spPr>
            <a:xfrm>
              <a:off x="5936399" y="1680733"/>
              <a:ext cx="42540" cy="28962"/>
            </a:xfrm>
            <a:custGeom>
              <a:rect b="b" l="l" r="r" t="t"/>
              <a:pathLst>
                <a:path extrusionOk="0" h="1139" w="1673">
                  <a:moveTo>
                    <a:pt x="0" y="0"/>
                  </a:moveTo>
                  <a:cubicBezTo>
                    <a:pt x="783" y="0"/>
                    <a:pt x="783" y="1139"/>
                    <a:pt x="0" y="1139"/>
                  </a:cubicBezTo>
                  <a:lnTo>
                    <a:pt x="1103" y="1139"/>
                  </a:lnTo>
                  <a:cubicBezTo>
                    <a:pt x="1424" y="1139"/>
                    <a:pt x="1673" y="854"/>
                    <a:pt x="1673" y="498"/>
                  </a:cubicBezTo>
                  <a:cubicBezTo>
                    <a:pt x="1637" y="214"/>
                    <a:pt x="1388" y="0"/>
                    <a:pt x="1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66"/>
          <p:cNvGrpSpPr/>
          <p:nvPr/>
        </p:nvGrpSpPr>
        <p:grpSpPr>
          <a:xfrm>
            <a:off x="1125957" y="1717583"/>
            <a:ext cx="554653" cy="546583"/>
            <a:chOff x="3212020" y="1258941"/>
            <a:chExt cx="453296" cy="450753"/>
          </a:xfrm>
        </p:grpSpPr>
        <p:sp>
          <p:nvSpPr>
            <p:cNvPr id="974" name="Google Shape;974;p66"/>
            <p:cNvSpPr/>
            <p:nvPr/>
          </p:nvSpPr>
          <p:spPr>
            <a:xfrm>
              <a:off x="3231014" y="1371992"/>
              <a:ext cx="398118" cy="316903"/>
            </a:xfrm>
            <a:custGeom>
              <a:rect b="b" l="l" r="r" t="t"/>
              <a:pathLst>
                <a:path extrusionOk="0" h="12463" w="15657">
                  <a:moveTo>
                    <a:pt x="6908" y="0"/>
                  </a:moveTo>
                  <a:cubicBezTo>
                    <a:pt x="6646" y="0"/>
                    <a:pt x="6388" y="63"/>
                    <a:pt x="6156" y="187"/>
                  </a:cubicBezTo>
                  <a:cubicBezTo>
                    <a:pt x="5231" y="650"/>
                    <a:pt x="4591" y="1504"/>
                    <a:pt x="4377" y="2500"/>
                  </a:cubicBezTo>
                  <a:cubicBezTo>
                    <a:pt x="4021" y="4030"/>
                    <a:pt x="3452" y="5524"/>
                    <a:pt x="2741" y="6947"/>
                  </a:cubicBezTo>
                  <a:cubicBezTo>
                    <a:pt x="2278" y="7623"/>
                    <a:pt x="1673" y="7837"/>
                    <a:pt x="1139" y="8620"/>
                  </a:cubicBezTo>
                  <a:cubicBezTo>
                    <a:pt x="606" y="9367"/>
                    <a:pt x="1" y="12462"/>
                    <a:pt x="1" y="12462"/>
                  </a:cubicBezTo>
                  <a:lnTo>
                    <a:pt x="15656" y="12462"/>
                  </a:lnTo>
                  <a:cubicBezTo>
                    <a:pt x="15336" y="11751"/>
                    <a:pt x="14980" y="11039"/>
                    <a:pt x="14553" y="10363"/>
                  </a:cubicBezTo>
                  <a:cubicBezTo>
                    <a:pt x="14233" y="10007"/>
                    <a:pt x="12810" y="9723"/>
                    <a:pt x="11956" y="9367"/>
                  </a:cubicBezTo>
                  <a:cubicBezTo>
                    <a:pt x="11102" y="9011"/>
                    <a:pt x="10640" y="7979"/>
                    <a:pt x="10319" y="7410"/>
                  </a:cubicBezTo>
                  <a:cubicBezTo>
                    <a:pt x="10035" y="6841"/>
                    <a:pt x="9963" y="5560"/>
                    <a:pt x="9892" y="4884"/>
                  </a:cubicBezTo>
                  <a:cubicBezTo>
                    <a:pt x="9821" y="4208"/>
                    <a:pt x="8683" y="1575"/>
                    <a:pt x="8683" y="1575"/>
                  </a:cubicBezTo>
                  <a:cubicBezTo>
                    <a:pt x="8683" y="1575"/>
                    <a:pt x="8149" y="365"/>
                    <a:pt x="7686" y="187"/>
                  </a:cubicBezTo>
                  <a:cubicBezTo>
                    <a:pt x="7437" y="63"/>
                    <a:pt x="7170" y="0"/>
                    <a:pt x="69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6"/>
            <p:cNvSpPr/>
            <p:nvPr/>
          </p:nvSpPr>
          <p:spPr>
            <a:xfrm>
              <a:off x="3519641" y="1310686"/>
              <a:ext cx="92302" cy="91412"/>
            </a:xfrm>
            <a:custGeom>
              <a:rect b="b" l="l" r="r" t="t"/>
              <a:pathLst>
                <a:path extrusionOk="0" h="3595" w="3630">
                  <a:moveTo>
                    <a:pt x="1815" y="1"/>
                  </a:moveTo>
                  <a:cubicBezTo>
                    <a:pt x="819" y="1"/>
                    <a:pt x="0" y="819"/>
                    <a:pt x="0" y="1815"/>
                  </a:cubicBezTo>
                  <a:cubicBezTo>
                    <a:pt x="0" y="2812"/>
                    <a:pt x="819" y="3594"/>
                    <a:pt x="1815" y="3594"/>
                  </a:cubicBezTo>
                  <a:cubicBezTo>
                    <a:pt x="2811" y="3594"/>
                    <a:pt x="3629" y="2812"/>
                    <a:pt x="3629" y="1815"/>
                  </a:cubicBezTo>
                  <a:cubicBezTo>
                    <a:pt x="3629" y="819"/>
                    <a:pt x="2811"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6"/>
            <p:cNvSpPr/>
            <p:nvPr/>
          </p:nvSpPr>
          <p:spPr>
            <a:xfrm>
              <a:off x="3558545" y="1258941"/>
              <a:ext cx="13578" cy="24639"/>
            </a:xfrm>
            <a:custGeom>
              <a:rect b="b" l="l" r="r" t="t"/>
              <a:pathLst>
                <a:path extrusionOk="0" h="969" w="534">
                  <a:moveTo>
                    <a:pt x="304" y="1"/>
                  </a:moveTo>
                  <a:cubicBezTo>
                    <a:pt x="286" y="1"/>
                    <a:pt x="268" y="3"/>
                    <a:pt x="249" y="8"/>
                  </a:cubicBezTo>
                  <a:cubicBezTo>
                    <a:pt x="107" y="8"/>
                    <a:pt x="36" y="114"/>
                    <a:pt x="0" y="257"/>
                  </a:cubicBezTo>
                  <a:lnTo>
                    <a:pt x="0" y="684"/>
                  </a:lnTo>
                  <a:cubicBezTo>
                    <a:pt x="0" y="826"/>
                    <a:pt x="107" y="933"/>
                    <a:pt x="249" y="968"/>
                  </a:cubicBezTo>
                  <a:cubicBezTo>
                    <a:pt x="392" y="968"/>
                    <a:pt x="534" y="862"/>
                    <a:pt x="534" y="684"/>
                  </a:cubicBezTo>
                  <a:lnTo>
                    <a:pt x="534" y="257"/>
                  </a:lnTo>
                  <a:cubicBezTo>
                    <a:pt x="534" y="102"/>
                    <a:pt x="426"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6"/>
            <p:cNvSpPr/>
            <p:nvPr/>
          </p:nvSpPr>
          <p:spPr>
            <a:xfrm>
              <a:off x="3558545" y="1429941"/>
              <a:ext cx="13578" cy="24766"/>
            </a:xfrm>
            <a:custGeom>
              <a:rect b="b" l="l" r="r" t="t"/>
              <a:pathLst>
                <a:path extrusionOk="0" h="974" w="534">
                  <a:moveTo>
                    <a:pt x="304" y="1"/>
                  </a:moveTo>
                  <a:cubicBezTo>
                    <a:pt x="286" y="1"/>
                    <a:pt x="268" y="3"/>
                    <a:pt x="249" y="7"/>
                  </a:cubicBezTo>
                  <a:cubicBezTo>
                    <a:pt x="107" y="7"/>
                    <a:pt x="0" y="114"/>
                    <a:pt x="0" y="256"/>
                  </a:cubicBezTo>
                  <a:lnTo>
                    <a:pt x="0" y="719"/>
                  </a:lnTo>
                  <a:cubicBezTo>
                    <a:pt x="0" y="826"/>
                    <a:pt x="107" y="968"/>
                    <a:pt x="249" y="968"/>
                  </a:cubicBezTo>
                  <a:cubicBezTo>
                    <a:pt x="264" y="972"/>
                    <a:pt x="279" y="974"/>
                    <a:pt x="294" y="974"/>
                  </a:cubicBezTo>
                  <a:cubicBezTo>
                    <a:pt x="420" y="974"/>
                    <a:pt x="534" y="846"/>
                    <a:pt x="534" y="719"/>
                  </a:cubicBezTo>
                  <a:lnTo>
                    <a:pt x="534" y="256"/>
                  </a:lnTo>
                  <a:cubicBezTo>
                    <a:pt x="534" y="101"/>
                    <a:pt x="426"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6"/>
            <p:cNvSpPr/>
            <p:nvPr/>
          </p:nvSpPr>
          <p:spPr>
            <a:xfrm>
              <a:off x="3614639" y="1285132"/>
              <a:ext cx="22630" cy="21969"/>
            </a:xfrm>
            <a:custGeom>
              <a:rect b="b" l="l" r="r" t="t"/>
              <a:pathLst>
                <a:path extrusionOk="0" h="864" w="890">
                  <a:moveTo>
                    <a:pt x="618" y="1"/>
                  </a:moveTo>
                  <a:cubicBezTo>
                    <a:pt x="552" y="1"/>
                    <a:pt x="480" y="27"/>
                    <a:pt x="427" y="81"/>
                  </a:cubicBezTo>
                  <a:lnTo>
                    <a:pt x="107" y="401"/>
                  </a:lnTo>
                  <a:cubicBezTo>
                    <a:pt x="0" y="508"/>
                    <a:pt x="0" y="685"/>
                    <a:pt x="107" y="792"/>
                  </a:cubicBezTo>
                  <a:cubicBezTo>
                    <a:pt x="142" y="828"/>
                    <a:pt x="214" y="863"/>
                    <a:pt x="285" y="863"/>
                  </a:cubicBezTo>
                  <a:cubicBezTo>
                    <a:pt x="356" y="863"/>
                    <a:pt x="427" y="828"/>
                    <a:pt x="463" y="792"/>
                  </a:cubicBezTo>
                  <a:lnTo>
                    <a:pt x="783" y="436"/>
                  </a:lnTo>
                  <a:cubicBezTo>
                    <a:pt x="890" y="330"/>
                    <a:pt x="890" y="187"/>
                    <a:pt x="783" y="81"/>
                  </a:cubicBezTo>
                  <a:cubicBezTo>
                    <a:pt x="747" y="27"/>
                    <a:pt x="685"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6"/>
            <p:cNvSpPr/>
            <p:nvPr/>
          </p:nvSpPr>
          <p:spPr>
            <a:xfrm>
              <a:off x="3493400" y="1406370"/>
              <a:ext cx="23546" cy="21969"/>
            </a:xfrm>
            <a:custGeom>
              <a:rect b="b" l="l" r="r" t="t"/>
              <a:pathLst>
                <a:path extrusionOk="0" h="864" w="926">
                  <a:moveTo>
                    <a:pt x="627" y="0"/>
                  </a:moveTo>
                  <a:cubicBezTo>
                    <a:pt x="561" y="0"/>
                    <a:pt x="498" y="27"/>
                    <a:pt x="463" y="80"/>
                  </a:cubicBezTo>
                  <a:lnTo>
                    <a:pt x="427" y="80"/>
                  </a:lnTo>
                  <a:lnTo>
                    <a:pt x="107" y="401"/>
                  </a:lnTo>
                  <a:cubicBezTo>
                    <a:pt x="0" y="507"/>
                    <a:pt x="0" y="685"/>
                    <a:pt x="107" y="792"/>
                  </a:cubicBezTo>
                  <a:cubicBezTo>
                    <a:pt x="143" y="828"/>
                    <a:pt x="214" y="863"/>
                    <a:pt x="321" y="863"/>
                  </a:cubicBezTo>
                  <a:cubicBezTo>
                    <a:pt x="356" y="863"/>
                    <a:pt x="427" y="828"/>
                    <a:pt x="498" y="756"/>
                  </a:cubicBezTo>
                  <a:lnTo>
                    <a:pt x="819" y="436"/>
                  </a:lnTo>
                  <a:cubicBezTo>
                    <a:pt x="925" y="329"/>
                    <a:pt x="925" y="187"/>
                    <a:pt x="819" y="80"/>
                  </a:cubicBezTo>
                  <a:cubicBezTo>
                    <a:pt x="765" y="27"/>
                    <a:pt x="694"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6"/>
            <p:cNvSpPr/>
            <p:nvPr/>
          </p:nvSpPr>
          <p:spPr>
            <a:xfrm>
              <a:off x="3639049" y="1349590"/>
              <a:ext cx="25377" cy="13604"/>
            </a:xfrm>
            <a:custGeom>
              <a:rect b="b" l="l" r="r" t="t"/>
              <a:pathLst>
                <a:path extrusionOk="0" h="535" w="998">
                  <a:moveTo>
                    <a:pt x="285" y="1"/>
                  </a:moveTo>
                  <a:cubicBezTo>
                    <a:pt x="143" y="1"/>
                    <a:pt x="36" y="107"/>
                    <a:pt x="1" y="250"/>
                  </a:cubicBezTo>
                  <a:cubicBezTo>
                    <a:pt x="1" y="392"/>
                    <a:pt x="108" y="534"/>
                    <a:pt x="285" y="534"/>
                  </a:cubicBezTo>
                  <a:lnTo>
                    <a:pt x="712" y="534"/>
                  </a:lnTo>
                  <a:cubicBezTo>
                    <a:pt x="855" y="534"/>
                    <a:pt x="962" y="428"/>
                    <a:pt x="997" y="321"/>
                  </a:cubicBezTo>
                  <a:cubicBezTo>
                    <a:pt x="997" y="143"/>
                    <a:pt x="890" y="1"/>
                    <a:pt x="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6"/>
            <p:cNvSpPr/>
            <p:nvPr/>
          </p:nvSpPr>
          <p:spPr>
            <a:xfrm>
              <a:off x="3467159" y="1349590"/>
              <a:ext cx="25351" cy="13604"/>
            </a:xfrm>
            <a:custGeom>
              <a:rect b="b" l="l" r="r" t="t"/>
              <a:pathLst>
                <a:path extrusionOk="0" h="535" w="997">
                  <a:moveTo>
                    <a:pt x="285" y="1"/>
                  </a:moveTo>
                  <a:cubicBezTo>
                    <a:pt x="143" y="1"/>
                    <a:pt x="36" y="107"/>
                    <a:pt x="36" y="250"/>
                  </a:cubicBezTo>
                  <a:cubicBezTo>
                    <a:pt x="0" y="392"/>
                    <a:pt x="143" y="534"/>
                    <a:pt x="285" y="534"/>
                  </a:cubicBezTo>
                  <a:lnTo>
                    <a:pt x="712" y="534"/>
                  </a:lnTo>
                  <a:cubicBezTo>
                    <a:pt x="854" y="534"/>
                    <a:pt x="961" y="428"/>
                    <a:pt x="997" y="321"/>
                  </a:cubicBezTo>
                  <a:cubicBezTo>
                    <a:pt x="997" y="143"/>
                    <a:pt x="890"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6"/>
            <p:cNvSpPr/>
            <p:nvPr/>
          </p:nvSpPr>
          <p:spPr>
            <a:xfrm>
              <a:off x="3611943" y="1405480"/>
              <a:ext cx="26241" cy="22859"/>
            </a:xfrm>
            <a:custGeom>
              <a:rect b="b" l="l" r="r" t="t"/>
              <a:pathLst>
                <a:path extrusionOk="0" h="899" w="1032">
                  <a:moveTo>
                    <a:pt x="394" y="1"/>
                  </a:moveTo>
                  <a:cubicBezTo>
                    <a:pt x="184" y="1"/>
                    <a:pt x="1" y="285"/>
                    <a:pt x="213" y="471"/>
                  </a:cubicBezTo>
                  <a:lnTo>
                    <a:pt x="533" y="827"/>
                  </a:lnTo>
                  <a:cubicBezTo>
                    <a:pt x="604" y="863"/>
                    <a:pt x="675" y="898"/>
                    <a:pt x="747" y="898"/>
                  </a:cubicBezTo>
                  <a:cubicBezTo>
                    <a:pt x="818" y="898"/>
                    <a:pt x="853" y="863"/>
                    <a:pt x="924" y="827"/>
                  </a:cubicBezTo>
                  <a:cubicBezTo>
                    <a:pt x="1031" y="720"/>
                    <a:pt x="1031" y="542"/>
                    <a:pt x="924" y="436"/>
                  </a:cubicBezTo>
                  <a:lnTo>
                    <a:pt x="604" y="115"/>
                  </a:lnTo>
                  <a:cubicBezTo>
                    <a:pt x="541" y="34"/>
                    <a:pt x="466" y="1"/>
                    <a:pt x="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6"/>
            <p:cNvSpPr/>
            <p:nvPr/>
          </p:nvSpPr>
          <p:spPr>
            <a:xfrm>
              <a:off x="3491290" y="1285005"/>
              <a:ext cx="27919" cy="21944"/>
            </a:xfrm>
            <a:custGeom>
              <a:rect b="b" l="l" r="r" t="t"/>
              <a:pathLst>
                <a:path extrusionOk="0" h="863" w="1098">
                  <a:moveTo>
                    <a:pt x="373" y="1"/>
                  </a:moveTo>
                  <a:cubicBezTo>
                    <a:pt x="182" y="1"/>
                    <a:pt x="1" y="252"/>
                    <a:pt x="190" y="441"/>
                  </a:cubicBezTo>
                  <a:lnTo>
                    <a:pt x="510" y="797"/>
                  </a:lnTo>
                  <a:cubicBezTo>
                    <a:pt x="564" y="843"/>
                    <a:pt x="624" y="863"/>
                    <a:pt x="683" y="863"/>
                  </a:cubicBezTo>
                  <a:cubicBezTo>
                    <a:pt x="898" y="863"/>
                    <a:pt x="1097" y="601"/>
                    <a:pt x="902" y="406"/>
                  </a:cubicBezTo>
                  <a:lnTo>
                    <a:pt x="546" y="86"/>
                  </a:lnTo>
                  <a:cubicBezTo>
                    <a:pt x="495" y="26"/>
                    <a:pt x="433"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p:nvPr/>
          </p:nvSpPr>
          <p:spPr>
            <a:xfrm>
              <a:off x="3212020" y="1680733"/>
              <a:ext cx="453296" cy="28962"/>
            </a:xfrm>
            <a:custGeom>
              <a:rect b="b" l="l" r="r" t="t"/>
              <a:pathLst>
                <a:path extrusionOk="0" h="1139" w="17827">
                  <a:moveTo>
                    <a:pt x="606" y="0"/>
                  </a:moveTo>
                  <a:cubicBezTo>
                    <a:pt x="250" y="0"/>
                    <a:pt x="1" y="285"/>
                    <a:pt x="36" y="605"/>
                  </a:cubicBezTo>
                  <a:cubicBezTo>
                    <a:pt x="72" y="925"/>
                    <a:pt x="321" y="1139"/>
                    <a:pt x="606" y="1139"/>
                  </a:cubicBezTo>
                  <a:lnTo>
                    <a:pt x="17222" y="1139"/>
                  </a:lnTo>
                  <a:cubicBezTo>
                    <a:pt x="17542" y="1139"/>
                    <a:pt x="17827" y="854"/>
                    <a:pt x="17791" y="498"/>
                  </a:cubicBezTo>
                  <a:cubicBezTo>
                    <a:pt x="17756" y="214"/>
                    <a:pt x="17506" y="0"/>
                    <a:pt x="17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a:off x="3621860" y="1680733"/>
              <a:ext cx="42566" cy="28962"/>
            </a:xfrm>
            <a:custGeom>
              <a:rect b="b" l="l" r="r" t="t"/>
              <a:pathLst>
                <a:path extrusionOk="0" h="1139" w="1674">
                  <a:moveTo>
                    <a:pt x="1" y="0"/>
                  </a:moveTo>
                  <a:cubicBezTo>
                    <a:pt x="784" y="0"/>
                    <a:pt x="784" y="1139"/>
                    <a:pt x="1" y="1139"/>
                  </a:cubicBezTo>
                  <a:lnTo>
                    <a:pt x="1068" y="1139"/>
                  </a:lnTo>
                  <a:cubicBezTo>
                    <a:pt x="1353" y="1139"/>
                    <a:pt x="1602" y="925"/>
                    <a:pt x="1673" y="605"/>
                  </a:cubicBezTo>
                  <a:cubicBezTo>
                    <a:pt x="1673" y="285"/>
                    <a:pt x="1424"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a:off x="3228319" y="1598398"/>
              <a:ext cx="59729" cy="82360"/>
            </a:xfrm>
            <a:custGeom>
              <a:rect b="b" l="l" r="r" t="t"/>
              <a:pathLst>
                <a:path extrusionOk="0" h="3239" w="2349">
                  <a:moveTo>
                    <a:pt x="1174" y="0"/>
                  </a:moveTo>
                  <a:cubicBezTo>
                    <a:pt x="534" y="0"/>
                    <a:pt x="0" y="890"/>
                    <a:pt x="0" y="1886"/>
                  </a:cubicBezTo>
                  <a:cubicBezTo>
                    <a:pt x="0" y="2847"/>
                    <a:pt x="534" y="3238"/>
                    <a:pt x="1174" y="3238"/>
                  </a:cubicBezTo>
                  <a:cubicBezTo>
                    <a:pt x="1815" y="3238"/>
                    <a:pt x="2348" y="2847"/>
                    <a:pt x="2348" y="1886"/>
                  </a:cubicBezTo>
                  <a:cubicBezTo>
                    <a:pt x="2348" y="890"/>
                    <a:pt x="1815" y="0"/>
                    <a:pt x="1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6"/>
            <p:cNvSpPr/>
            <p:nvPr/>
          </p:nvSpPr>
          <p:spPr>
            <a:xfrm>
              <a:off x="3317874" y="1598398"/>
              <a:ext cx="60645" cy="82360"/>
            </a:xfrm>
            <a:custGeom>
              <a:rect b="b" l="l" r="r" t="t"/>
              <a:pathLst>
                <a:path extrusionOk="0" h="3239" w="2385">
                  <a:moveTo>
                    <a:pt x="1210" y="0"/>
                  </a:moveTo>
                  <a:cubicBezTo>
                    <a:pt x="534" y="0"/>
                    <a:pt x="1" y="890"/>
                    <a:pt x="1" y="1886"/>
                  </a:cubicBezTo>
                  <a:cubicBezTo>
                    <a:pt x="1" y="2847"/>
                    <a:pt x="534" y="3238"/>
                    <a:pt x="1210" y="3238"/>
                  </a:cubicBezTo>
                  <a:cubicBezTo>
                    <a:pt x="1851" y="3238"/>
                    <a:pt x="2385" y="2847"/>
                    <a:pt x="2385" y="1886"/>
                  </a:cubicBezTo>
                  <a:cubicBezTo>
                    <a:pt x="2385" y="890"/>
                    <a:pt x="1851"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p:nvPr/>
          </p:nvSpPr>
          <p:spPr>
            <a:xfrm>
              <a:off x="3408345" y="1598398"/>
              <a:ext cx="59755" cy="82360"/>
            </a:xfrm>
            <a:custGeom>
              <a:rect b="b" l="l" r="r" t="t"/>
              <a:pathLst>
                <a:path extrusionOk="0" h="3239" w="2350">
                  <a:moveTo>
                    <a:pt x="1175" y="0"/>
                  </a:moveTo>
                  <a:cubicBezTo>
                    <a:pt x="534" y="0"/>
                    <a:pt x="1" y="890"/>
                    <a:pt x="1" y="1886"/>
                  </a:cubicBezTo>
                  <a:cubicBezTo>
                    <a:pt x="1" y="2847"/>
                    <a:pt x="534" y="3238"/>
                    <a:pt x="1175" y="3238"/>
                  </a:cubicBezTo>
                  <a:cubicBezTo>
                    <a:pt x="1851" y="3238"/>
                    <a:pt x="2349" y="2847"/>
                    <a:pt x="2349" y="1886"/>
                  </a:cubicBezTo>
                  <a:cubicBezTo>
                    <a:pt x="2349" y="890"/>
                    <a:pt x="1815" y="0"/>
                    <a:pt x="1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a:off x="3498816" y="1598398"/>
              <a:ext cx="59755" cy="82360"/>
            </a:xfrm>
            <a:custGeom>
              <a:rect b="b" l="l" r="r" t="t"/>
              <a:pathLst>
                <a:path extrusionOk="0" h="3239" w="2350">
                  <a:moveTo>
                    <a:pt x="1175" y="0"/>
                  </a:moveTo>
                  <a:cubicBezTo>
                    <a:pt x="534" y="0"/>
                    <a:pt x="1" y="890"/>
                    <a:pt x="1" y="1886"/>
                  </a:cubicBezTo>
                  <a:cubicBezTo>
                    <a:pt x="1" y="2847"/>
                    <a:pt x="534" y="3238"/>
                    <a:pt x="1175" y="3238"/>
                  </a:cubicBezTo>
                  <a:cubicBezTo>
                    <a:pt x="1815" y="3238"/>
                    <a:pt x="2349" y="2847"/>
                    <a:pt x="2349" y="1886"/>
                  </a:cubicBezTo>
                  <a:cubicBezTo>
                    <a:pt x="2349" y="890"/>
                    <a:pt x="1815" y="0"/>
                    <a:pt x="1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3588397" y="1598398"/>
              <a:ext cx="60645" cy="82360"/>
            </a:xfrm>
            <a:custGeom>
              <a:rect b="b" l="l" r="r" t="t"/>
              <a:pathLst>
                <a:path extrusionOk="0" h="3239" w="2385">
                  <a:moveTo>
                    <a:pt x="1210" y="0"/>
                  </a:moveTo>
                  <a:cubicBezTo>
                    <a:pt x="534" y="0"/>
                    <a:pt x="0" y="890"/>
                    <a:pt x="0" y="1886"/>
                  </a:cubicBezTo>
                  <a:cubicBezTo>
                    <a:pt x="0" y="2847"/>
                    <a:pt x="534" y="3238"/>
                    <a:pt x="1210" y="3238"/>
                  </a:cubicBezTo>
                  <a:cubicBezTo>
                    <a:pt x="1850" y="3238"/>
                    <a:pt x="2384" y="2847"/>
                    <a:pt x="2384" y="1886"/>
                  </a:cubicBezTo>
                  <a:cubicBezTo>
                    <a:pt x="2384" y="890"/>
                    <a:pt x="1850" y="0"/>
                    <a:pt x="1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66"/>
          <p:cNvGrpSpPr/>
          <p:nvPr/>
        </p:nvGrpSpPr>
        <p:grpSpPr>
          <a:xfrm>
            <a:off x="4290325" y="1716547"/>
            <a:ext cx="556602" cy="548657"/>
            <a:chOff x="6292333" y="1258941"/>
            <a:chExt cx="453296" cy="450753"/>
          </a:xfrm>
        </p:grpSpPr>
        <p:sp>
          <p:nvSpPr>
            <p:cNvPr id="992" name="Google Shape;992;p66"/>
            <p:cNvSpPr/>
            <p:nvPr/>
          </p:nvSpPr>
          <p:spPr>
            <a:xfrm>
              <a:off x="6473275" y="1310686"/>
              <a:ext cx="91412" cy="91412"/>
            </a:xfrm>
            <a:custGeom>
              <a:rect b="b" l="l" r="r" t="t"/>
              <a:pathLst>
                <a:path extrusionOk="0" h="3595" w="3595">
                  <a:moveTo>
                    <a:pt x="1780" y="1"/>
                  </a:moveTo>
                  <a:cubicBezTo>
                    <a:pt x="784" y="1"/>
                    <a:pt x="1" y="819"/>
                    <a:pt x="1" y="1815"/>
                  </a:cubicBezTo>
                  <a:cubicBezTo>
                    <a:pt x="1" y="2812"/>
                    <a:pt x="784" y="3594"/>
                    <a:pt x="1780" y="3594"/>
                  </a:cubicBezTo>
                  <a:cubicBezTo>
                    <a:pt x="2776" y="3594"/>
                    <a:pt x="3594" y="2812"/>
                    <a:pt x="3594" y="1815"/>
                  </a:cubicBezTo>
                  <a:cubicBezTo>
                    <a:pt x="3594" y="819"/>
                    <a:pt x="2776" y="1"/>
                    <a:pt x="17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6512179" y="1258941"/>
              <a:ext cx="13604" cy="24639"/>
            </a:xfrm>
            <a:custGeom>
              <a:rect b="b" l="l" r="r" t="t"/>
              <a:pathLst>
                <a:path extrusionOk="0" h="969" w="535">
                  <a:moveTo>
                    <a:pt x="305" y="1"/>
                  </a:moveTo>
                  <a:cubicBezTo>
                    <a:pt x="287" y="1"/>
                    <a:pt x="268" y="3"/>
                    <a:pt x="250" y="8"/>
                  </a:cubicBezTo>
                  <a:cubicBezTo>
                    <a:pt x="107" y="8"/>
                    <a:pt x="1" y="114"/>
                    <a:pt x="1" y="257"/>
                  </a:cubicBezTo>
                  <a:lnTo>
                    <a:pt x="1" y="684"/>
                  </a:lnTo>
                  <a:cubicBezTo>
                    <a:pt x="1" y="826"/>
                    <a:pt x="107" y="933"/>
                    <a:pt x="250" y="968"/>
                  </a:cubicBezTo>
                  <a:cubicBezTo>
                    <a:pt x="392" y="968"/>
                    <a:pt x="534" y="862"/>
                    <a:pt x="534" y="684"/>
                  </a:cubicBezTo>
                  <a:lnTo>
                    <a:pt x="534" y="257"/>
                  </a:lnTo>
                  <a:cubicBezTo>
                    <a:pt x="534" y="102"/>
                    <a:pt x="42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6512179" y="1429941"/>
              <a:ext cx="13604" cy="24766"/>
            </a:xfrm>
            <a:custGeom>
              <a:rect b="b" l="l" r="r" t="t"/>
              <a:pathLst>
                <a:path extrusionOk="0" h="974" w="535">
                  <a:moveTo>
                    <a:pt x="305" y="1"/>
                  </a:moveTo>
                  <a:cubicBezTo>
                    <a:pt x="287" y="1"/>
                    <a:pt x="268" y="3"/>
                    <a:pt x="250" y="7"/>
                  </a:cubicBezTo>
                  <a:cubicBezTo>
                    <a:pt x="107" y="7"/>
                    <a:pt x="1" y="114"/>
                    <a:pt x="1" y="256"/>
                  </a:cubicBezTo>
                  <a:lnTo>
                    <a:pt x="1" y="719"/>
                  </a:lnTo>
                  <a:cubicBezTo>
                    <a:pt x="1" y="861"/>
                    <a:pt x="107" y="968"/>
                    <a:pt x="250" y="968"/>
                  </a:cubicBezTo>
                  <a:cubicBezTo>
                    <a:pt x="265" y="972"/>
                    <a:pt x="280" y="974"/>
                    <a:pt x="295" y="974"/>
                  </a:cubicBezTo>
                  <a:cubicBezTo>
                    <a:pt x="421" y="974"/>
                    <a:pt x="534" y="846"/>
                    <a:pt x="534" y="719"/>
                  </a:cubicBezTo>
                  <a:lnTo>
                    <a:pt x="534" y="256"/>
                  </a:lnTo>
                  <a:cubicBezTo>
                    <a:pt x="534" y="101"/>
                    <a:pt x="42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a:off x="6568272" y="1285005"/>
              <a:ext cx="25427" cy="22096"/>
            </a:xfrm>
            <a:custGeom>
              <a:rect b="b" l="l" r="r" t="t"/>
              <a:pathLst>
                <a:path extrusionOk="0" h="869" w="1000">
                  <a:moveTo>
                    <a:pt x="620" y="1"/>
                  </a:moveTo>
                  <a:cubicBezTo>
                    <a:pt x="555" y="1"/>
                    <a:pt x="487" y="26"/>
                    <a:pt x="428" y="86"/>
                  </a:cubicBezTo>
                  <a:lnTo>
                    <a:pt x="107" y="406"/>
                  </a:lnTo>
                  <a:cubicBezTo>
                    <a:pt x="1" y="513"/>
                    <a:pt x="1" y="690"/>
                    <a:pt x="107" y="797"/>
                  </a:cubicBezTo>
                  <a:cubicBezTo>
                    <a:pt x="143" y="833"/>
                    <a:pt x="214" y="868"/>
                    <a:pt x="285" y="868"/>
                  </a:cubicBezTo>
                  <a:cubicBezTo>
                    <a:pt x="357" y="868"/>
                    <a:pt x="428" y="833"/>
                    <a:pt x="463" y="797"/>
                  </a:cubicBezTo>
                  <a:lnTo>
                    <a:pt x="784" y="441"/>
                  </a:lnTo>
                  <a:cubicBezTo>
                    <a:pt x="1000" y="252"/>
                    <a:pt x="826"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6"/>
            <p:cNvSpPr/>
            <p:nvPr/>
          </p:nvSpPr>
          <p:spPr>
            <a:xfrm>
              <a:off x="6446144" y="1405480"/>
              <a:ext cx="26216" cy="22402"/>
            </a:xfrm>
            <a:custGeom>
              <a:rect b="b" l="l" r="r" t="t"/>
              <a:pathLst>
                <a:path extrusionOk="0" h="881" w="1031">
                  <a:moveTo>
                    <a:pt x="667" y="1"/>
                  </a:moveTo>
                  <a:cubicBezTo>
                    <a:pt x="599" y="1"/>
                    <a:pt x="526" y="34"/>
                    <a:pt x="463" y="115"/>
                  </a:cubicBezTo>
                  <a:lnTo>
                    <a:pt x="107" y="436"/>
                  </a:lnTo>
                  <a:cubicBezTo>
                    <a:pt x="0" y="542"/>
                    <a:pt x="0" y="720"/>
                    <a:pt x="107" y="827"/>
                  </a:cubicBezTo>
                  <a:cubicBezTo>
                    <a:pt x="160" y="863"/>
                    <a:pt x="232" y="880"/>
                    <a:pt x="303" y="880"/>
                  </a:cubicBezTo>
                  <a:cubicBezTo>
                    <a:pt x="374" y="880"/>
                    <a:pt x="445" y="863"/>
                    <a:pt x="498" y="827"/>
                  </a:cubicBezTo>
                  <a:lnTo>
                    <a:pt x="819" y="471"/>
                  </a:lnTo>
                  <a:cubicBezTo>
                    <a:pt x="1031" y="285"/>
                    <a:pt x="867"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a:off x="6591793" y="1349590"/>
              <a:ext cx="25377" cy="13604"/>
            </a:xfrm>
            <a:custGeom>
              <a:rect b="b" l="l" r="r" t="t"/>
              <a:pathLst>
                <a:path extrusionOk="0" h="535" w="998">
                  <a:moveTo>
                    <a:pt x="285" y="1"/>
                  </a:moveTo>
                  <a:cubicBezTo>
                    <a:pt x="143" y="1"/>
                    <a:pt x="36" y="107"/>
                    <a:pt x="1" y="250"/>
                  </a:cubicBezTo>
                  <a:cubicBezTo>
                    <a:pt x="1" y="392"/>
                    <a:pt x="108" y="534"/>
                    <a:pt x="285" y="534"/>
                  </a:cubicBezTo>
                  <a:lnTo>
                    <a:pt x="712" y="534"/>
                  </a:lnTo>
                  <a:cubicBezTo>
                    <a:pt x="855" y="534"/>
                    <a:pt x="962" y="428"/>
                    <a:pt x="997" y="321"/>
                  </a:cubicBezTo>
                  <a:cubicBezTo>
                    <a:pt x="997" y="143"/>
                    <a:pt x="890" y="36"/>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6"/>
            <p:cNvSpPr/>
            <p:nvPr/>
          </p:nvSpPr>
          <p:spPr>
            <a:xfrm>
              <a:off x="6419903" y="1349590"/>
              <a:ext cx="26267" cy="13604"/>
            </a:xfrm>
            <a:custGeom>
              <a:rect b="b" l="l" r="r" t="t"/>
              <a:pathLst>
                <a:path extrusionOk="0" h="535" w="1033">
                  <a:moveTo>
                    <a:pt x="321" y="1"/>
                  </a:moveTo>
                  <a:cubicBezTo>
                    <a:pt x="178" y="1"/>
                    <a:pt x="36" y="107"/>
                    <a:pt x="36" y="250"/>
                  </a:cubicBezTo>
                  <a:cubicBezTo>
                    <a:pt x="0" y="392"/>
                    <a:pt x="143" y="534"/>
                    <a:pt x="285" y="534"/>
                  </a:cubicBezTo>
                  <a:lnTo>
                    <a:pt x="748" y="534"/>
                  </a:lnTo>
                  <a:cubicBezTo>
                    <a:pt x="890" y="534"/>
                    <a:pt x="997" y="428"/>
                    <a:pt x="997" y="321"/>
                  </a:cubicBezTo>
                  <a:cubicBezTo>
                    <a:pt x="1032" y="143"/>
                    <a:pt x="890"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6"/>
            <p:cNvSpPr/>
            <p:nvPr/>
          </p:nvSpPr>
          <p:spPr>
            <a:xfrm>
              <a:off x="6566594" y="1406624"/>
              <a:ext cx="24334" cy="21257"/>
            </a:xfrm>
            <a:custGeom>
              <a:rect b="b" l="l" r="r" t="t"/>
              <a:pathLst>
                <a:path extrusionOk="0" h="836" w="957">
                  <a:moveTo>
                    <a:pt x="353" y="0"/>
                  </a:moveTo>
                  <a:cubicBezTo>
                    <a:pt x="159" y="0"/>
                    <a:pt x="1" y="234"/>
                    <a:pt x="138" y="426"/>
                  </a:cubicBezTo>
                  <a:lnTo>
                    <a:pt x="494" y="782"/>
                  </a:lnTo>
                  <a:cubicBezTo>
                    <a:pt x="547" y="818"/>
                    <a:pt x="609" y="835"/>
                    <a:pt x="672" y="835"/>
                  </a:cubicBezTo>
                  <a:cubicBezTo>
                    <a:pt x="734" y="835"/>
                    <a:pt x="796" y="818"/>
                    <a:pt x="850" y="782"/>
                  </a:cubicBezTo>
                  <a:cubicBezTo>
                    <a:pt x="956" y="675"/>
                    <a:pt x="956" y="497"/>
                    <a:pt x="850" y="391"/>
                  </a:cubicBezTo>
                  <a:lnTo>
                    <a:pt x="529" y="70"/>
                  </a:lnTo>
                  <a:cubicBezTo>
                    <a:pt x="472" y="21"/>
                    <a:pt x="411" y="0"/>
                    <a:pt x="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6"/>
            <p:cNvSpPr/>
            <p:nvPr/>
          </p:nvSpPr>
          <p:spPr>
            <a:xfrm>
              <a:off x="6444720" y="1285005"/>
              <a:ext cx="24970" cy="22096"/>
            </a:xfrm>
            <a:custGeom>
              <a:rect b="b" l="l" r="r" t="t"/>
              <a:pathLst>
                <a:path extrusionOk="0" h="869" w="982">
                  <a:moveTo>
                    <a:pt x="366" y="1"/>
                  </a:moveTo>
                  <a:cubicBezTo>
                    <a:pt x="168" y="1"/>
                    <a:pt x="1" y="252"/>
                    <a:pt x="163" y="441"/>
                  </a:cubicBezTo>
                  <a:lnTo>
                    <a:pt x="519" y="797"/>
                  </a:lnTo>
                  <a:cubicBezTo>
                    <a:pt x="554" y="833"/>
                    <a:pt x="626" y="868"/>
                    <a:pt x="697" y="868"/>
                  </a:cubicBezTo>
                  <a:cubicBezTo>
                    <a:pt x="768" y="868"/>
                    <a:pt x="839" y="833"/>
                    <a:pt x="875" y="797"/>
                  </a:cubicBezTo>
                  <a:cubicBezTo>
                    <a:pt x="981" y="690"/>
                    <a:pt x="981" y="513"/>
                    <a:pt x="875" y="406"/>
                  </a:cubicBezTo>
                  <a:lnTo>
                    <a:pt x="554" y="86"/>
                  </a:lnTo>
                  <a:cubicBezTo>
                    <a:pt x="495" y="26"/>
                    <a:pt x="429"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6"/>
            <p:cNvSpPr/>
            <p:nvPr/>
          </p:nvSpPr>
          <p:spPr>
            <a:xfrm>
              <a:off x="6449755" y="1567860"/>
              <a:ext cx="69697" cy="52991"/>
            </a:xfrm>
            <a:custGeom>
              <a:rect b="b" l="l" r="r" t="t"/>
              <a:pathLst>
                <a:path extrusionOk="0" h="2084" w="2741">
                  <a:moveTo>
                    <a:pt x="1667" y="0"/>
                  </a:moveTo>
                  <a:cubicBezTo>
                    <a:pt x="1197" y="0"/>
                    <a:pt x="673" y="137"/>
                    <a:pt x="321" y="632"/>
                  </a:cubicBezTo>
                  <a:cubicBezTo>
                    <a:pt x="1" y="988"/>
                    <a:pt x="1" y="1557"/>
                    <a:pt x="392" y="1913"/>
                  </a:cubicBezTo>
                  <a:cubicBezTo>
                    <a:pt x="572" y="2029"/>
                    <a:pt x="775" y="2084"/>
                    <a:pt x="978" y="2084"/>
                  </a:cubicBezTo>
                  <a:cubicBezTo>
                    <a:pt x="1337" y="2084"/>
                    <a:pt x="1695" y="1911"/>
                    <a:pt x="1922" y="1593"/>
                  </a:cubicBezTo>
                  <a:cubicBezTo>
                    <a:pt x="2349" y="952"/>
                    <a:pt x="1958" y="561"/>
                    <a:pt x="2740" y="205"/>
                  </a:cubicBezTo>
                  <a:cubicBezTo>
                    <a:pt x="2740" y="205"/>
                    <a:pt x="2244" y="0"/>
                    <a:pt x="1667"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p:nvPr/>
          </p:nvSpPr>
          <p:spPr>
            <a:xfrm>
              <a:off x="6519426" y="1567860"/>
              <a:ext cx="68781" cy="52991"/>
            </a:xfrm>
            <a:custGeom>
              <a:rect b="b" l="l" r="r" t="t"/>
              <a:pathLst>
                <a:path extrusionOk="0" h="2084" w="2705">
                  <a:moveTo>
                    <a:pt x="1053" y="0"/>
                  </a:moveTo>
                  <a:cubicBezTo>
                    <a:pt x="486" y="0"/>
                    <a:pt x="0" y="205"/>
                    <a:pt x="0" y="205"/>
                  </a:cubicBezTo>
                  <a:cubicBezTo>
                    <a:pt x="712" y="561"/>
                    <a:pt x="321" y="952"/>
                    <a:pt x="783" y="1593"/>
                  </a:cubicBezTo>
                  <a:cubicBezTo>
                    <a:pt x="1010" y="1911"/>
                    <a:pt x="1368" y="2084"/>
                    <a:pt x="1736" y="2084"/>
                  </a:cubicBezTo>
                  <a:cubicBezTo>
                    <a:pt x="1945" y="2084"/>
                    <a:pt x="2156" y="2029"/>
                    <a:pt x="2349" y="1913"/>
                  </a:cubicBezTo>
                  <a:cubicBezTo>
                    <a:pt x="2705" y="1557"/>
                    <a:pt x="2705" y="988"/>
                    <a:pt x="2384" y="632"/>
                  </a:cubicBezTo>
                  <a:cubicBezTo>
                    <a:pt x="2033" y="137"/>
                    <a:pt x="1516" y="0"/>
                    <a:pt x="1053"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p:nvPr/>
          </p:nvSpPr>
          <p:spPr>
            <a:xfrm>
              <a:off x="6295944" y="1567860"/>
              <a:ext cx="68807" cy="52991"/>
            </a:xfrm>
            <a:custGeom>
              <a:rect b="b" l="l" r="r" t="t"/>
              <a:pathLst>
                <a:path extrusionOk="0" h="2084" w="2706">
                  <a:moveTo>
                    <a:pt x="1652" y="0"/>
                  </a:moveTo>
                  <a:cubicBezTo>
                    <a:pt x="1190" y="0"/>
                    <a:pt x="673" y="137"/>
                    <a:pt x="321" y="632"/>
                  </a:cubicBezTo>
                  <a:cubicBezTo>
                    <a:pt x="1" y="988"/>
                    <a:pt x="1" y="1557"/>
                    <a:pt x="392" y="1913"/>
                  </a:cubicBezTo>
                  <a:cubicBezTo>
                    <a:pt x="572" y="2029"/>
                    <a:pt x="775" y="2084"/>
                    <a:pt x="978" y="2084"/>
                  </a:cubicBezTo>
                  <a:cubicBezTo>
                    <a:pt x="1337" y="2084"/>
                    <a:pt x="1695" y="1911"/>
                    <a:pt x="1922" y="1593"/>
                  </a:cubicBezTo>
                  <a:cubicBezTo>
                    <a:pt x="2385" y="952"/>
                    <a:pt x="1958" y="561"/>
                    <a:pt x="2705" y="205"/>
                  </a:cubicBezTo>
                  <a:cubicBezTo>
                    <a:pt x="2705" y="205"/>
                    <a:pt x="2219" y="0"/>
                    <a:pt x="1652"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6"/>
            <p:cNvSpPr/>
            <p:nvPr/>
          </p:nvSpPr>
          <p:spPr>
            <a:xfrm>
              <a:off x="6364725" y="1567860"/>
              <a:ext cx="69671" cy="52991"/>
            </a:xfrm>
            <a:custGeom>
              <a:rect b="b" l="l" r="r" t="t"/>
              <a:pathLst>
                <a:path extrusionOk="0" h="2084" w="2740">
                  <a:moveTo>
                    <a:pt x="1073" y="0"/>
                  </a:moveTo>
                  <a:cubicBezTo>
                    <a:pt x="496" y="0"/>
                    <a:pt x="0" y="205"/>
                    <a:pt x="0" y="205"/>
                  </a:cubicBezTo>
                  <a:cubicBezTo>
                    <a:pt x="747" y="561"/>
                    <a:pt x="356" y="952"/>
                    <a:pt x="818" y="1593"/>
                  </a:cubicBezTo>
                  <a:cubicBezTo>
                    <a:pt x="1023" y="1911"/>
                    <a:pt x="1387" y="2084"/>
                    <a:pt x="1754" y="2084"/>
                  </a:cubicBezTo>
                  <a:cubicBezTo>
                    <a:pt x="1961" y="2084"/>
                    <a:pt x="2168" y="2029"/>
                    <a:pt x="2348" y="1913"/>
                  </a:cubicBezTo>
                  <a:cubicBezTo>
                    <a:pt x="2740" y="1557"/>
                    <a:pt x="2740" y="988"/>
                    <a:pt x="2420" y="632"/>
                  </a:cubicBezTo>
                  <a:cubicBezTo>
                    <a:pt x="2068" y="137"/>
                    <a:pt x="1544" y="0"/>
                    <a:pt x="1073"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a:off x="6672322" y="1567860"/>
              <a:ext cx="69697" cy="52991"/>
            </a:xfrm>
            <a:custGeom>
              <a:rect b="b" l="l" r="r" t="t"/>
              <a:pathLst>
                <a:path extrusionOk="0" h="2084" w="2741">
                  <a:moveTo>
                    <a:pt x="1068" y="0"/>
                  </a:moveTo>
                  <a:cubicBezTo>
                    <a:pt x="497" y="0"/>
                    <a:pt x="1" y="205"/>
                    <a:pt x="1" y="205"/>
                  </a:cubicBezTo>
                  <a:cubicBezTo>
                    <a:pt x="748" y="561"/>
                    <a:pt x="356" y="952"/>
                    <a:pt x="783" y="1593"/>
                  </a:cubicBezTo>
                  <a:cubicBezTo>
                    <a:pt x="1011" y="1911"/>
                    <a:pt x="1369" y="2084"/>
                    <a:pt x="1737" y="2084"/>
                  </a:cubicBezTo>
                  <a:cubicBezTo>
                    <a:pt x="1945" y="2084"/>
                    <a:pt x="2156" y="2029"/>
                    <a:pt x="2349" y="1913"/>
                  </a:cubicBezTo>
                  <a:cubicBezTo>
                    <a:pt x="2705" y="1557"/>
                    <a:pt x="2740" y="988"/>
                    <a:pt x="2384" y="632"/>
                  </a:cubicBezTo>
                  <a:cubicBezTo>
                    <a:pt x="2049" y="137"/>
                    <a:pt x="1534" y="0"/>
                    <a:pt x="1068"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6"/>
            <p:cNvSpPr/>
            <p:nvPr/>
          </p:nvSpPr>
          <p:spPr>
            <a:xfrm>
              <a:off x="6602650" y="1567860"/>
              <a:ext cx="69697" cy="52991"/>
            </a:xfrm>
            <a:custGeom>
              <a:rect b="b" l="l" r="r" t="t"/>
              <a:pathLst>
                <a:path extrusionOk="0" h="2084" w="2741">
                  <a:moveTo>
                    <a:pt x="1673" y="0"/>
                  </a:moveTo>
                  <a:cubicBezTo>
                    <a:pt x="1208" y="0"/>
                    <a:pt x="692" y="137"/>
                    <a:pt x="357" y="632"/>
                  </a:cubicBezTo>
                  <a:cubicBezTo>
                    <a:pt x="1" y="988"/>
                    <a:pt x="36" y="1557"/>
                    <a:pt x="392" y="1913"/>
                  </a:cubicBezTo>
                  <a:cubicBezTo>
                    <a:pt x="585" y="2029"/>
                    <a:pt x="796" y="2084"/>
                    <a:pt x="1004" y="2084"/>
                  </a:cubicBezTo>
                  <a:cubicBezTo>
                    <a:pt x="1373" y="2084"/>
                    <a:pt x="1730" y="1911"/>
                    <a:pt x="1958" y="1593"/>
                  </a:cubicBezTo>
                  <a:cubicBezTo>
                    <a:pt x="2385" y="952"/>
                    <a:pt x="1993" y="561"/>
                    <a:pt x="2741" y="205"/>
                  </a:cubicBezTo>
                  <a:cubicBezTo>
                    <a:pt x="2741" y="205"/>
                    <a:pt x="2244" y="0"/>
                    <a:pt x="1673"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6"/>
            <p:cNvSpPr/>
            <p:nvPr/>
          </p:nvSpPr>
          <p:spPr>
            <a:xfrm>
              <a:off x="6679568" y="1438816"/>
              <a:ext cx="38726" cy="56500"/>
            </a:xfrm>
            <a:custGeom>
              <a:rect b="b" l="l" r="r" t="t"/>
              <a:pathLst>
                <a:path extrusionOk="0" h="2222" w="1523">
                  <a:moveTo>
                    <a:pt x="712" y="1"/>
                  </a:moveTo>
                  <a:cubicBezTo>
                    <a:pt x="414" y="1"/>
                    <a:pt x="117" y="174"/>
                    <a:pt x="36" y="548"/>
                  </a:cubicBezTo>
                  <a:cubicBezTo>
                    <a:pt x="0" y="690"/>
                    <a:pt x="107" y="797"/>
                    <a:pt x="249" y="832"/>
                  </a:cubicBezTo>
                  <a:cubicBezTo>
                    <a:pt x="268" y="837"/>
                    <a:pt x="287" y="839"/>
                    <a:pt x="305" y="839"/>
                  </a:cubicBezTo>
                  <a:cubicBezTo>
                    <a:pt x="427" y="839"/>
                    <a:pt x="534" y="743"/>
                    <a:pt x="534" y="619"/>
                  </a:cubicBezTo>
                  <a:cubicBezTo>
                    <a:pt x="568" y="534"/>
                    <a:pt x="650" y="490"/>
                    <a:pt x="727" y="490"/>
                  </a:cubicBezTo>
                  <a:cubicBezTo>
                    <a:pt x="812" y="490"/>
                    <a:pt x="890" y="543"/>
                    <a:pt x="890" y="655"/>
                  </a:cubicBezTo>
                  <a:lnTo>
                    <a:pt x="890" y="690"/>
                  </a:lnTo>
                  <a:cubicBezTo>
                    <a:pt x="854" y="797"/>
                    <a:pt x="819" y="868"/>
                    <a:pt x="747" y="975"/>
                  </a:cubicBezTo>
                  <a:cubicBezTo>
                    <a:pt x="498" y="1331"/>
                    <a:pt x="320" y="1544"/>
                    <a:pt x="249" y="1686"/>
                  </a:cubicBezTo>
                  <a:cubicBezTo>
                    <a:pt x="178" y="1793"/>
                    <a:pt x="71" y="1900"/>
                    <a:pt x="107" y="2042"/>
                  </a:cubicBezTo>
                  <a:cubicBezTo>
                    <a:pt x="143" y="2113"/>
                    <a:pt x="214" y="2185"/>
                    <a:pt x="285" y="2220"/>
                  </a:cubicBezTo>
                  <a:lnTo>
                    <a:pt x="1246" y="2220"/>
                  </a:lnTo>
                  <a:cubicBezTo>
                    <a:pt x="1254" y="2221"/>
                    <a:pt x="1262" y="2222"/>
                    <a:pt x="1269" y="2222"/>
                  </a:cubicBezTo>
                  <a:cubicBezTo>
                    <a:pt x="1522" y="2222"/>
                    <a:pt x="1522" y="1685"/>
                    <a:pt x="1269" y="1685"/>
                  </a:cubicBezTo>
                  <a:cubicBezTo>
                    <a:pt x="1262" y="1685"/>
                    <a:pt x="1254" y="1685"/>
                    <a:pt x="1246" y="1686"/>
                  </a:cubicBezTo>
                  <a:lnTo>
                    <a:pt x="854" y="1686"/>
                  </a:lnTo>
                  <a:cubicBezTo>
                    <a:pt x="961" y="1580"/>
                    <a:pt x="1068" y="1437"/>
                    <a:pt x="1210" y="1259"/>
                  </a:cubicBezTo>
                  <a:cubicBezTo>
                    <a:pt x="1281" y="1117"/>
                    <a:pt x="1388" y="975"/>
                    <a:pt x="1423" y="797"/>
                  </a:cubicBezTo>
                  <a:cubicBezTo>
                    <a:pt x="1423" y="761"/>
                    <a:pt x="1423" y="726"/>
                    <a:pt x="1423" y="690"/>
                  </a:cubicBezTo>
                  <a:cubicBezTo>
                    <a:pt x="1423" y="246"/>
                    <a:pt x="1067" y="1"/>
                    <a:pt x="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6"/>
            <p:cNvSpPr/>
            <p:nvPr/>
          </p:nvSpPr>
          <p:spPr>
            <a:xfrm>
              <a:off x="6389135" y="1438816"/>
              <a:ext cx="38930" cy="56474"/>
            </a:xfrm>
            <a:custGeom>
              <a:rect b="b" l="l" r="r" t="t"/>
              <a:pathLst>
                <a:path extrusionOk="0" h="2221" w="1531">
                  <a:moveTo>
                    <a:pt x="709" y="1"/>
                  </a:moveTo>
                  <a:cubicBezTo>
                    <a:pt x="414" y="1"/>
                    <a:pt x="118" y="174"/>
                    <a:pt x="36" y="548"/>
                  </a:cubicBezTo>
                  <a:cubicBezTo>
                    <a:pt x="1" y="690"/>
                    <a:pt x="72" y="797"/>
                    <a:pt x="214" y="832"/>
                  </a:cubicBezTo>
                  <a:cubicBezTo>
                    <a:pt x="233" y="837"/>
                    <a:pt x="252" y="839"/>
                    <a:pt x="270" y="839"/>
                  </a:cubicBezTo>
                  <a:cubicBezTo>
                    <a:pt x="392" y="839"/>
                    <a:pt x="504" y="743"/>
                    <a:pt x="534" y="619"/>
                  </a:cubicBezTo>
                  <a:cubicBezTo>
                    <a:pt x="550" y="539"/>
                    <a:pt x="617" y="502"/>
                    <a:pt x="689" y="502"/>
                  </a:cubicBezTo>
                  <a:cubicBezTo>
                    <a:pt x="776" y="502"/>
                    <a:pt x="871" y="557"/>
                    <a:pt x="890" y="655"/>
                  </a:cubicBezTo>
                  <a:lnTo>
                    <a:pt x="890" y="690"/>
                  </a:lnTo>
                  <a:cubicBezTo>
                    <a:pt x="855" y="797"/>
                    <a:pt x="784" y="868"/>
                    <a:pt x="748" y="975"/>
                  </a:cubicBezTo>
                  <a:cubicBezTo>
                    <a:pt x="463" y="1331"/>
                    <a:pt x="285" y="1544"/>
                    <a:pt x="214" y="1686"/>
                  </a:cubicBezTo>
                  <a:cubicBezTo>
                    <a:pt x="143" y="1793"/>
                    <a:pt x="36" y="1900"/>
                    <a:pt x="72" y="2042"/>
                  </a:cubicBezTo>
                  <a:cubicBezTo>
                    <a:pt x="107" y="2113"/>
                    <a:pt x="179" y="2185"/>
                    <a:pt x="250" y="2220"/>
                  </a:cubicBezTo>
                  <a:lnTo>
                    <a:pt x="1210" y="2220"/>
                  </a:lnTo>
                  <a:cubicBezTo>
                    <a:pt x="1531" y="2185"/>
                    <a:pt x="1531" y="1722"/>
                    <a:pt x="1210" y="1686"/>
                  </a:cubicBezTo>
                  <a:lnTo>
                    <a:pt x="855" y="1686"/>
                  </a:lnTo>
                  <a:cubicBezTo>
                    <a:pt x="926" y="1580"/>
                    <a:pt x="1033" y="1437"/>
                    <a:pt x="1175" y="1259"/>
                  </a:cubicBezTo>
                  <a:cubicBezTo>
                    <a:pt x="1282" y="1117"/>
                    <a:pt x="1353" y="975"/>
                    <a:pt x="1388" y="797"/>
                  </a:cubicBezTo>
                  <a:cubicBezTo>
                    <a:pt x="1388" y="761"/>
                    <a:pt x="1388" y="726"/>
                    <a:pt x="1388" y="690"/>
                  </a:cubicBezTo>
                  <a:cubicBezTo>
                    <a:pt x="1408" y="246"/>
                    <a:pt x="1060" y="1"/>
                    <a:pt x="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p:nvPr/>
          </p:nvSpPr>
          <p:spPr>
            <a:xfrm>
              <a:off x="6597234" y="1460887"/>
              <a:ext cx="81444" cy="69900"/>
            </a:xfrm>
            <a:custGeom>
              <a:rect b="b" l="l" r="r" t="t"/>
              <a:pathLst>
                <a:path extrusionOk="0" h="2749" w="3203">
                  <a:moveTo>
                    <a:pt x="1799" y="536"/>
                  </a:moveTo>
                  <a:cubicBezTo>
                    <a:pt x="2241" y="536"/>
                    <a:pt x="2669" y="880"/>
                    <a:pt x="2669" y="1388"/>
                  </a:cubicBezTo>
                  <a:cubicBezTo>
                    <a:pt x="2633" y="1850"/>
                    <a:pt x="2278" y="2206"/>
                    <a:pt x="1815" y="2206"/>
                  </a:cubicBezTo>
                  <a:lnTo>
                    <a:pt x="1815" y="2242"/>
                  </a:lnTo>
                  <a:cubicBezTo>
                    <a:pt x="1068" y="2242"/>
                    <a:pt x="676" y="1317"/>
                    <a:pt x="1210" y="783"/>
                  </a:cubicBezTo>
                  <a:cubicBezTo>
                    <a:pt x="1381" y="612"/>
                    <a:pt x="1592" y="536"/>
                    <a:pt x="1799" y="536"/>
                  </a:cubicBezTo>
                  <a:close/>
                  <a:moveTo>
                    <a:pt x="1815" y="0"/>
                  </a:moveTo>
                  <a:cubicBezTo>
                    <a:pt x="605" y="0"/>
                    <a:pt x="0" y="1459"/>
                    <a:pt x="854" y="2348"/>
                  </a:cubicBezTo>
                  <a:cubicBezTo>
                    <a:pt x="1130" y="2624"/>
                    <a:pt x="1473" y="2748"/>
                    <a:pt x="1811" y="2748"/>
                  </a:cubicBezTo>
                  <a:cubicBezTo>
                    <a:pt x="2518" y="2748"/>
                    <a:pt x="3203" y="2206"/>
                    <a:pt x="3203" y="1388"/>
                  </a:cubicBezTo>
                  <a:cubicBezTo>
                    <a:pt x="3203" y="605"/>
                    <a:pt x="2562" y="0"/>
                    <a:pt x="1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6"/>
            <p:cNvSpPr/>
            <p:nvPr/>
          </p:nvSpPr>
          <p:spPr>
            <a:xfrm>
              <a:off x="6305911" y="1460887"/>
              <a:ext cx="81444" cy="69620"/>
            </a:xfrm>
            <a:custGeom>
              <a:rect b="b" l="l" r="r" t="t"/>
              <a:pathLst>
                <a:path extrusionOk="0" h="2738" w="3203">
                  <a:moveTo>
                    <a:pt x="1826" y="536"/>
                  </a:moveTo>
                  <a:cubicBezTo>
                    <a:pt x="2257" y="536"/>
                    <a:pt x="2669" y="880"/>
                    <a:pt x="2669" y="1388"/>
                  </a:cubicBezTo>
                  <a:cubicBezTo>
                    <a:pt x="2669" y="1850"/>
                    <a:pt x="2313" y="2206"/>
                    <a:pt x="1850" y="2206"/>
                  </a:cubicBezTo>
                  <a:lnTo>
                    <a:pt x="1850" y="2242"/>
                  </a:lnTo>
                  <a:cubicBezTo>
                    <a:pt x="1068" y="2242"/>
                    <a:pt x="712" y="1317"/>
                    <a:pt x="1246" y="783"/>
                  </a:cubicBezTo>
                  <a:cubicBezTo>
                    <a:pt x="1416" y="612"/>
                    <a:pt x="1624" y="536"/>
                    <a:pt x="1826" y="536"/>
                  </a:cubicBezTo>
                  <a:close/>
                  <a:moveTo>
                    <a:pt x="1850" y="0"/>
                  </a:moveTo>
                  <a:cubicBezTo>
                    <a:pt x="605" y="0"/>
                    <a:pt x="0" y="1459"/>
                    <a:pt x="854" y="2313"/>
                  </a:cubicBezTo>
                  <a:cubicBezTo>
                    <a:pt x="1136" y="2606"/>
                    <a:pt x="1488" y="2737"/>
                    <a:pt x="1832" y="2737"/>
                  </a:cubicBezTo>
                  <a:cubicBezTo>
                    <a:pt x="2532" y="2737"/>
                    <a:pt x="3203" y="2198"/>
                    <a:pt x="3203" y="1388"/>
                  </a:cubicBezTo>
                  <a:cubicBezTo>
                    <a:pt x="3203" y="605"/>
                    <a:pt x="2598" y="0"/>
                    <a:pt x="1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6"/>
            <p:cNvSpPr/>
            <p:nvPr/>
          </p:nvSpPr>
          <p:spPr>
            <a:xfrm>
              <a:off x="6511721" y="1566945"/>
              <a:ext cx="14519" cy="130087"/>
            </a:xfrm>
            <a:custGeom>
              <a:rect b="b" l="l" r="r" t="t"/>
              <a:pathLst>
                <a:path extrusionOk="0" h="5116" w="571">
                  <a:moveTo>
                    <a:pt x="286" y="1"/>
                  </a:moveTo>
                  <a:cubicBezTo>
                    <a:pt x="143" y="1"/>
                    <a:pt x="1" y="81"/>
                    <a:pt x="19" y="241"/>
                  </a:cubicBezTo>
                  <a:lnTo>
                    <a:pt x="19" y="4831"/>
                  </a:lnTo>
                  <a:cubicBezTo>
                    <a:pt x="19" y="4973"/>
                    <a:pt x="125" y="5080"/>
                    <a:pt x="268" y="5116"/>
                  </a:cubicBezTo>
                  <a:cubicBezTo>
                    <a:pt x="410" y="5116"/>
                    <a:pt x="552" y="5009"/>
                    <a:pt x="552" y="4831"/>
                  </a:cubicBezTo>
                  <a:lnTo>
                    <a:pt x="552" y="241"/>
                  </a:lnTo>
                  <a:cubicBezTo>
                    <a:pt x="570" y="81"/>
                    <a:pt x="428" y="1"/>
                    <a:pt x="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6"/>
            <p:cNvSpPr/>
            <p:nvPr/>
          </p:nvSpPr>
          <p:spPr>
            <a:xfrm>
              <a:off x="6359284" y="1566563"/>
              <a:ext cx="12688" cy="130469"/>
            </a:xfrm>
            <a:custGeom>
              <a:rect b="b" l="l" r="r" t="t"/>
              <a:pathLst>
                <a:path extrusionOk="0" h="5131" w="499">
                  <a:moveTo>
                    <a:pt x="269" y="0"/>
                  </a:moveTo>
                  <a:cubicBezTo>
                    <a:pt x="251" y="0"/>
                    <a:pt x="232" y="2"/>
                    <a:pt x="214" y="7"/>
                  </a:cubicBezTo>
                  <a:cubicBezTo>
                    <a:pt x="72" y="7"/>
                    <a:pt x="1" y="114"/>
                    <a:pt x="1" y="256"/>
                  </a:cubicBezTo>
                  <a:lnTo>
                    <a:pt x="1" y="4846"/>
                  </a:lnTo>
                  <a:cubicBezTo>
                    <a:pt x="1" y="4988"/>
                    <a:pt x="72" y="5095"/>
                    <a:pt x="214" y="5131"/>
                  </a:cubicBezTo>
                  <a:cubicBezTo>
                    <a:pt x="356" y="5131"/>
                    <a:pt x="499" y="5024"/>
                    <a:pt x="499" y="4846"/>
                  </a:cubicBezTo>
                  <a:lnTo>
                    <a:pt x="499" y="256"/>
                  </a:lnTo>
                  <a:cubicBezTo>
                    <a:pt x="499" y="101"/>
                    <a:pt x="391"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6"/>
            <p:cNvSpPr/>
            <p:nvPr/>
          </p:nvSpPr>
          <p:spPr>
            <a:xfrm>
              <a:off x="6665532" y="1566945"/>
              <a:ext cx="14494" cy="130087"/>
            </a:xfrm>
            <a:custGeom>
              <a:rect b="b" l="l" r="r" t="t"/>
              <a:pathLst>
                <a:path extrusionOk="0" h="5116" w="570">
                  <a:moveTo>
                    <a:pt x="285" y="1"/>
                  </a:moveTo>
                  <a:cubicBezTo>
                    <a:pt x="143" y="1"/>
                    <a:pt x="1" y="81"/>
                    <a:pt x="18" y="241"/>
                  </a:cubicBezTo>
                  <a:lnTo>
                    <a:pt x="18" y="4831"/>
                  </a:lnTo>
                  <a:cubicBezTo>
                    <a:pt x="18" y="4973"/>
                    <a:pt x="125" y="5080"/>
                    <a:pt x="232" y="5116"/>
                  </a:cubicBezTo>
                  <a:cubicBezTo>
                    <a:pt x="410" y="5116"/>
                    <a:pt x="552" y="5009"/>
                    <a:pt x="552" y="4831"/>
                  </a:cubicBezTo>
                  <a:lnTo>
                    <a:pt x="552" y="241"/>
                  </a:lnTo>
                  <a:cubicBezTo>
                    <a:pt x="570" y="81"/>
                    <a:pt x="428"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a:off x="6292333" y="1680733"/>
              <a:ext cx="453296" cy="28962"/>
            </a:xfrm>
            <a:custGeom>
              <a:rect b="b" l="l" r="r" t="t"/>
              <a:pathLst>
                <a:path extrusionOk="0" h="1139" w="17827">
                  <a:moveTo>
                    <a:pt x="605" y="0"/>
                  </a:moveTo>
                  <a:cubicBezTo>
                    <a:pt x="250" y="0"/>
                    <a:pt x="1" y="285"/>
                    <a:pt x="36" y="605"/>
                  </a:cubicBezTo>
                  <a:cubicBezTo>
                    <a:pt x="72" y="925"/>
                    <a:pt x="321" y="1139"/>
                    <a:pt x="605" y="1139"/>
                  </a:cubicBezTo>
                  <a:lnTo>
                    <a:pt x="17222" y="1139"/>
                  </a:lnTo>
                  <a:cubicBezTo>
                    <a:pt x="17542" y="1139"/>
                    <a:pt x="17827" y="854"/>
                    <a:pt x="17791" y="498"/>
                  </a:cubicBezTo>
                  <a:cubicBezTo>
                    <a:pt x="17755" y="214"/>
                    <a:pt x="17506" y="0"/>
                    <a:pt x="17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6"/>
            <p:cNvSpPr/>
            <p:nvPr/>
          </p:nvSpPr>
          <p:spPr>
            <a:xfrm>
              <a:off x="6702173" y="1680733"/>
              <a:ext cx="42540" cy="28962"/>
            </a:xfrm>
            <a:custGeom>
              <a:rect b="b" l="l" r="r" t="t"/>
              <a:pathLst>
                <a:path extrusionOk="0" h="1139" w="1673">
                  <a:moveTo>
                    <a:pt x="1" y="0"/>
                  </a:moveTo>
                  <a:cubicBezTo>
                    <a:pt x="783" y="0"/>
                    <a:pt x="783" y="1139"/>
                    <a:pt x="1" y="1139"/>
                  </a:cubicBezTo>
                  <a:lnTo>
                    <a:pt x="1104" y="1139"/>
                  </a:lnTo>
                  <a:cubicBezTo>
                    <a:pt x="1424" y="1139"/>
                    <a:pt x="1673" y="854"/>
                    <a:pt x="1673" y="498"/>
                  </a:cubicBezTo>
                  <a:cubicBezTo>
                    <a:pt x="1637" y="214"/>
                    <a:pt x="1388" y="0"/>
                    <a:pt x="1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7"/>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Photosynthesis flowchart</a:t>
            </a:r>
            <a:endParaRPr/>
          </a:p>
        </p:txBody>
      </p:sp>
      <p:sp>
        <p:nvSpPr>
          <p:cNvPr id="1021" name="Google Shape;1021;p67"/>
          <p:cNvSpPr txBox="1"/>
          <p:nvPr/>
        </p:nvSpPr>
        <p:spPr>
          <a:xfrm>
            <a:off x="713223" y="3506100"/>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Hydrogen</a:t>
            </a:r>
            <a:endParaRPr sz="3000">
              <a:solidFill>
                <a:schemeClr val="dk1"/>
              </a:solidFill>
              <a:latin typeface="Chela One"/>
              <a:ea typeface="Chela One"/>
              <a:cs typeface="Chela One"/>
              <a:sym typeface="Chela One"/>
            </a:endParaRPr>
          </a:p>
        </p:txBody>
      </p:sp>
      <p:sp>
        <p:nvSpPr>
          <p:cNvPr id="1022" name="Google Shape;1022;p67"/>
          <p:cNvSpPr txBox="1"/>
          <p:nvPr/>
        </p:nvSpPr>
        <p:spPr>
          <a:xfrm>
            <a:off x="713223" y="3963300"/>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topic</a:t>
            </a:r>
            <a:endParaRPr>
              <a:solidFill>
                <a:schemeClr val="dk1"/>
              </a:solidFill>
              <a:latin typeface="Assistant"/>
              <a:ea typeface="Assistant"/>
              <a:cs typeface="Assistant"/>
              <a:sym typeface="Assistant"/>
            </a:endParaRPr>
          </a:p>
        </p:txBody>
      </p:sp>
      <p:sp>
        <p:nvSpPr>
          <p:cNvPr id="1023" name="Google Shape;1023;p67"/>
          <p:cNvSpPr txBox="1"/>
          <p:nvPr/>
        </p:nvSpPr>
        <p:spPr>
          <a:xfrm>
            <a:off x="2734881" y="3506100"/>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Oxygen</a:t>
            </a:r>
            <a:endParaRPr sz="3000">
              <a:solidFill>
                <a:schemeClr val="dk1"/>
              </a:solidFill>
              <a:latin typeface="Chela One"/>
              <a:ea typeface="Chela One"/>
              <a:cs typeface="Chela One"/>
              <a:sym typeface="Chela One"/>
            </a:endParaRPr>
          </a:p>
        </p:txBody>
      </p:sp>
      <p:sp>
        <p:nvSpPr>
          <p:cNvPr id="1024" name="Google Shape;1024;p67"/>
          <p:cNvSpPr txBox="1"/>
          <p:nvPr/>
        </p:nvSpPr>
        <p:spPr>
          <a:xfrm>
            <a:off x="2734881" y="3963300"/>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topic</a:t>
            </a:r>
            <a:endParaRPr>
              <a:solidFill>
                <a:schemeClr val="dk1"/>
              </a:solidFill>
              <a:latin typeface="Assistant"/>
              <a:ea typeface="Assistant"/>
              <a:cs typeface="Assistant"/>
              <a:sym typeface="Assistant"/>
            </a:endParaRPr>
          </a:p>
        </p:txBody>
      </p:sp>
      <p:sp>
        <p:nvSpPr>
          <p:cNvPr id="1025" name="Google Shape;1025;p67"/>
          <p:cNvSpPr txBox="1"/>
          <p:nvPr/>
        </p:nvSpPr>
        <p:spPr>
          <a:xfrm>
            <a:off x="4756540" y="3506100"/>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Stroma</a:t>
            </a:r>
            <a:endParaRPr sz="3000">
              <a:solidFill>
                <a:schemeClr val="dk1"/>
              </a:solidFill>
              <a:latin typeface="Chela One"/>
              <a:ea typeface="Chela One"/>
              <a:cs typeface="Chela One"/>
              <a:sym typeface="Chela One"/>
            </a:endParaRPr>
          </a:p>
        </p:txBody>
      </p:sp>
      <p:sp>
        <p:nvSpPr>
          <p:cNvPr id="1026" name="Google Shape;1026;p67"/>
          <p:cNvSpPr txBox="1"/>
          <p:nvPr/>
        </p:nvSpPr>
        <p:spPr>
          <a:xfrm>
            <a:off x="4756540" y="3963300"/>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topic</a:t>
            </a:r>
            <a:endParaRPr>
              <a:solidFill>
                <a:schemeClr val="dk1"/>
              </a:solidFill>
              <a:latin typeface="Assistant"/>
              <a:ea typeface="Assistant"/>
              <a:cs typeface="Assistant"/>
              <a:sym typeface="Assistant"/>
            </a:endParaRPr>
          </a:p>
        </p:txBody>
      </p:sp>
      <p:sp>
        <p:nvSpPr>
          <p:cNvPr id="1027" name="Google Shape;1027;p67"/>
          <p:cNvSpPr txBox="1"/>
          <p:nvPr/>
        </p:nvSpPr>
        <p:spPr>
          <a:xfrm>
            <a:off x="6778198" y="3506100"/>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CO</a:t>
            </a:r>
            <a:r>
              <a:rPr baseline="30000" lang="en" sz="3000">
                <a:solidFill>
                  <a:schemeClr val="dk1"/>
                </a:solidFill>
                <a:latin typeface="Chela One"/>
                <a:ea typeface="Chela One"/>
                <a:cs typeface="Chela One"/>
                <a:sym typeface="Chela One"/>
              </a:rPr>
              <a:t>2</a:t>
            </a:r>
            <a:endParaRPr baseline="30000" sz="3000">
              <a:solidFill>
                <a:schemeClr val="dk1"/>
              </a:solidFill>
              <a:latin typeface="Chela One"/>
              <a:ea typeface="Chela One"/>
              <a:cs typeface="Chela One"/>
              <a:sym typeface="Chela One"/>
            </a:endParaRPr>
          </a:p>
        </p:txBody>
      </p:sp>
      <p:sp>
        <p:nvSpPr>
          <p:cNvPr id="1028" name="Google Shape;1028;p67"/>
          <p:cNvSpPr txBox="1"/>
          <p:nvPr/>
        </p:nvSpPr>
        <p:spPr>
          <a:xfrm>
            <a:off x="6778198" y="3963300"/>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Write something about this topic</a:t>
            </a:r>
            <a:endParaRPr>
              <a:solidFill>
                <a:schemeClr val="dk1"/>
              </a:solidFill>
              <a:latin typeface="Assistant"/>
              <a:ea typeface="Assistant"/>
              <a:cs typeface="Assistant"/>
              <a:sym typeface="Assistant"/>
            </a:endParaRPr>
          </a:p>
        </p:txBody>
      </p:sp>
      <p:sp>
        <p:nvSpPr>
          <p:cNvPr id="1029" name="Google Shape;1029;p67"/>
          <p:cNvSpPr txBox="1"/>
          <p:nvPr/>
        </p:nvSpPr>
        <p:spPr>
          <a:xfrm>
            <a:off x="2734867" y="1284250"/>
            <a:ext cx="3667500" cy="457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lt1"/>
                </a:solidFill>
                <a:latin typeface="Chela One"/>
                <a:ea typeface="Chela One"/>
                <a:cs typeface="Chela One"/>
                <a:sym typeface="Chela One"/>
              </a:rPr>
              <a:t>Sunlight</a:t>
            </a:r>
            <a:endParaRPr sz="3000">
              <a:solidFill>
                <a:schemeClr val="lt1"/>
              </a:solidFill>
              <a:latin typeface="Chela One"/>
              <a:ea typeface="Chela One"/>
              <a:cs typeface="Chela One"/>
              <a:sym typeface="Chela One"/>
            </a:endParaRPr>
          </a:p>
        </p:txBody>
      </p:sp>
      <p:sp>
        <p:nvSpPr>
          <p:cNvPr id="1030" name="Google Shape;1030;p67"/>
          <p:cNvSpPr txBox="1"/>
          <p:nvPr/>
        </p:nvSpPr>
        <p:spPr>
          <a:xfrm>
            <a:off x="2734867" y="2024867"/>
            <a:ext cx="3667500" cy="457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lt1"/>
                </a:solidFill>
                <a:latin typeface="Chela One"/>
                <a:ea typeface="Chela One"/>
                <a:cs typeface="Chela One"/>
                <a:sym typeface="Chela One"/>
              </a:rPr>
              <a:t>Chlorophyll</a:t>
            </a:r>
            <a:endParaRPr sz="3000">
              <a:solidFill>
                <a:schemeClr val="lt1"/>
              </a:solidFill>
              <a:latin typeface="Chela One"/>
              <a:ea typeface="Chela One"/>
              <a:cs typeface="Chela One"/>
              <a:sym typeface="Chela One"/>
            </a:endParaRPr>
          </a:p>
        </p:txBody>
      </p:sp>
      <p:sp>
        <p:nvSpPr>
          <p:cNvPr id="1031" name="Google Shape;1031;p67"/>
          <p:cNvSpPr txBox="1"/>
          <p:nvPr/>
        </p:nvSpPr>
        <p:spPr>
          <a:xfrm>
            <a:off x="719992" y="2765488"/>
            <a:ext cx="36675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Process 1</a:t>
            </a:r>
            <a:endParaRPr sz="3000">
              <a:solidFill>
                <a:schemeClr val="dk1"/>
              </a:solidFill>
              <a:latin typeface="Chela One"/>
              <a:ea typeface="Chela One"/>
              <a:cs typeface="Chela One"/>
              <a:sym typeface="Chela One"/>
            </a:endParaRPr>
          </a:p>
        </p:txBody>
      </p:sp>
      <p:sp>
        <p:nvSpPr>
          <p:cNvPr id="1032" name="Google Shape;1032;p67"/>
          <p:cNvSpPr txBox="1"/>
          <p:nvPr/>
        </p:nvSpPr>
        <p:spPr>
          <a:xfrm>
            <a:off x="4756542" y="2765483"/>
            <a:ext cx="36675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Process 2</a:t>
            </a:r>
            <a:endParaRPr sz="3000">
              <a:solidFill>
                <a:schemeClr val="dk1"/>
              </a:solidFill>
              <a:latin typeface="Chela One"/>
              <a:ea typeface="Chela One"/>
              <a:cs typeface="Chela One"/>
              <a:sym typeface="Chela One"/>
            </a:endParaRPr>
          </a:p>
        </p:txBody>
      </p:sp>
      <p:cxnSp>
        <p:nvCxnSpPr>
          <p:cNvPr id="1033" name="Google Shape;1033;p67"/>
          <p:cNvCxnSpPr>
            <a:stCxn id="1029" idx="2"/>
            <a:endCxn id="1030" idx="0"/>
          </p:cNvCxnSpPr>
          <p:nvPr/>
        </p:nvCxnSpPr>
        <p:spPr>
          <a:xfrm>
            <a:off x="4568617" y="1741450"/>
            <a:ext cx="0" cy="283500"/>
          </a:xfrm>
          <a:prstGeom prst="straightConnector1">
            <a:avLst/>
          </a:prstGeom>
          <a:noFill/>
          <a:ln cap="flat" cmpd="sng" w="9525">
            <a:solidFill>
              <a:schemeClr val="dk2"/>
            </a:solidFill>
            <a:prstDash val="solid"/>
            <a:round/>
            <a:headEnd len="med" w="med" type="none"/>
            <a:tailEnd len="med" w="med" type="none"/>
          </a:ln>
        </p:spPr>
      </p:cxnSp>
      <p:cxnSp>
        <p:nvCxnSpPr>
          <p:cNvPr id="1034" name="Google Shape;1034;p67"/>
          <p:cNvCxnSpPr>
            <a:stCxn id="1030" idx="1"/>
            <a:endCxn id="1031" idx="0"/>
          </p:cNvCxnSpPr>
          <p:nvPr/>
        </p:nvCxnSpPr>
        <p:spPr>
          <a:xfrm flipH="1">
            <a:off x="2553667" y="2253467"/>
            <a:ext cx="181200" cy="512100"/>
          </a:xfrm>
          <a:prstGeom prst="bentConnector2">
            <a:avLst/>
          </a:prstGeom>
          <a:noFill/>
          <a:ln cap="flat" cmpd="sng" w="9525">
            <a:solidFill>
              <a:schemeClr val="dk2"/>
            </a:solidFill>
            <a:prstDash val="solid"/>
            <a:round/>
            <a:headEnd len="med" w="med" type="none"/>
            <a:tailEnd len="med" w="med" type="none"/>
          </a:ln>
        </p:spPr>
      </p:cxnSp>
      <p:cxnSp>
        <p:nvCxnSpPr>
          <p:cNvPr id="1035" name="Google Shape;1035;p67"/>
          <p:cNvCxnSpPr>
            <a:stCxn id="1030" idx="3"/>
            <a:endCxn id="1032" idx="0"/>
          </p:cNvCxnSpPr>
          <p:nvPr/>
        </p:nvCxnSpPr>
        <p:spPr>
          <a:xfrm>
            <a:off x="6402367" y="2253467"/>
            <a:ext cx="187800" cy="512100"/>
          </a:xfrm>
          <a:prstGeom prst="bentConnector2">
            <a:avLst/>
          </a:prstGeom>
          <a:noFill/>
          <a:ln cap="flat" cmpd="sng" w="9525">
            <a:solidFill>
              <a:schemeClr val="dk2"/>
            </a:solidFill>
            <a:prstDash val="solid"/>
            <a:round/>
            <a:headEnd len="med" w="med" type="none"/>
            <a:tailEnd len="med" w="med" type="none"/>
          </a:ln>
        </p:spPr>
      </p:cxnSp>
      <p:cxnSp>
        <p:nvCxnSpPr>
          <p:cNvPr id="1036" name="Google Shape;1036;p67"/>
          <p:cNvCxnSpPr>
            <a:stCxn id="1031" idx="2"/>
            <a:endCxn id="1021" idx="0"/>
          </p:cNvCxnSpPr>
          <p:nvPr/>
        </p:nvCxnSpPr>
        <p:spPr>
          <a:xfrm rot="5400000">
            <a:off x="1903192" y="2855638"/>
            <a:ext cx="283500" cy="1017600"/>
          </a:xfrm>
          <a:prstGeom prst="bentConnector3">
            <a:avLst>
              <a:gd fmla="val 49985" name="adj1"/>
            </a:avLst>
          </a:prstGeom>
          <a:noFill/>
          <a:ln cap="flat" cmpd="sng" w="9525">
            <a:solidFill>
              <a:schemeClr val="dk2"/>
            </a:solidFill>
            <a:prstDash val="solid"/>
            <a:round/>
            <a:headEnd len="med" w="med" type="none"/>
            <a:tailEnd len="med" w="med" type="none"/>
          </a:ln>
        </p:spPr>
      </p:cxnSp>
      <p:cxnSp>
        <p:nvCxnSpPr>
          <p:cNvPr id="1037" name="Google Shape;1037;p67"/>
          <p:cNvCxnSpPr>
            <a:stCxn id="1031" idx="2"/>
            <a:endCxn id="1023" idx="0"/>
          </p:cNvCxnSpPr>
          <p:nvPr/>
        </p:nvCxnSpPr>
        <p:spPr>
          <a:xfrm flipH="1" rot="-5400000">
            <a:off x="2914042" y="2862388"/>
            <a:ext cx="283500" cy="1004100"/>
          </a:xfrm>
          <a:prstGeom prst="bentConnector3">
            <a:avLst>
              <a:gd fmla="val 49985" name="adj1"/>
            </a:avLst>
          </a:prstGeom>
          <a:noFill/>
          <a:ln cap="flat" cmpd="sng" w="9525">
            <a:solidFill>
              <a:schemeClr val="dk2"/>
            </a:solidFill>
            <a:prstDash val="solid"/>
            <a:round/>
            <a:headEnd len="med" w="med" type="none"/>
            <a:tailEnd len="med" w="med" type="none"/>
          </a:ln>
        </p:spPr>
      </p:cxnSp>
      <p:cxnSp>
        <p:nvCxnSpPr>
          <p:cNvPr id="1038" name="Google Shape;1038;p67"/>
          <p:cNvCxnSpPr>
            <a:stCxn id="1032" idx="2"/>
            <a:endCxn id="1025" idx="0"/>
          </p:cNvCxnSpPr>
          <p:nvPr/>
        </p:nvCxnSpPr>
        <p:spPr>
          <a:xfrm rot="5400000">
            <a:off x="5943042" y="2858933"/>
            <a:ext cx="283500" cy="1011000"/>
          </a:xfrm>
          <a:prstGeom prst="bentConnector3">
            <a:avLst>
              <a:gd fmla="val 49985" name="adj1"/>
            </a:avLst>
          </a:prstGeom>
          <a:noFill/>
          <a:ln cap="flat" cmpd="sng" w="9525">
            <a:solidFill>
              <a:schemeClr val="dk2"/>
            </a:solidFill>
            <a:prstDash val="solid"/>
            <a:round/>
            <a:headEnd len="med" w="med" type="none"/>
            <a:tailEnd len="med" w="med" type="none"/>
          </a:ln>
        </p:spPr>
      </p:cxnSp>
      <p:cxnSp>
        <p:nvCxnSpPr>
          <p:cNvPr id="1039" name="Google Shape;1039;p67"/>
          <p:cNvCxnSpPr>
            <a:stCxn id="1032" idx="2"/>
            <a:endCxn id="1027" idx="0"/>
          </p:cNvCxnSpPr>
          <p:nvPr/>
        </p:nvCxnSpPr>
        <p:spPr>
          <a:xfrm flipH="1" rot="-5400000">
            <a:off x="6953892" y="2859083"/>
            <a:ext cx="283500" cy="1010700"/>
          </a:xfrm>
          <a:prstGeom prst="bentConnector3">
            <a:avLst>
              <a:gd fmla="val 49985" name="adj1"/>
            </a:avLst>
          </a:prstGeom>
          <a:noFill/>
          <a:ln cap="flat" cmpd="sng" w="9525">
            <a:solidFill>
              <a:schemeClr val="dk2"/>
            </a:solidFill>
            <a:prstDash val="solid"/>
            <a:round/>
            <a:headEnd len="med" w="med" type="none"/>
            <a:tailEnd len="med" w="med" type="none"/>
          </a:ln>
        </p:spPr>
      </p:cxnSp>
      <p:pic>
        <p:nvPicPr>
          <p:cNvPr id="1040" name="Google Shape;1040;p67"/>
          <p:cNvPicPr preferRelativeResize="0"/>
          <p:nvPr/>
        </p:nvPicPr>
        <p:blipFill>
          <a:blip r:embed="rId3">
            <a:alphaModFix/>
          </a:blip>
          <a:stretch>
            <a:fillRect/>
          </a:stretch>
        </p:blipFill>
        <p:spPr>
          <a:xfrm flipH="1">
            <a:off x="5642944" y="1033175"/>
            <a:ext cx="1000806" cy="409499"/>
          </a:xfrm>
          <a:prstGeom prst="rect">
            <a:avLst/>
          </a:prstGeom>
          <a:noFill/>
          <a:ln>
            <a:noFill/>
          </a:ln>
        </p:spPr>
      </p:pic>
      <p:pic>
        <p:nvPicPr>
          <p:cNvPr id="1041" name="Google Shape;1041;p67"/>
          <p:cNvPicPr preferRelativeResize="0"/>
          <p:nvPr/>
        </p:nvPicPr>
        <p:blipFill>
          <a:blip r:embed="rId3">
            <a:alphaModFix/>
          </a:blip>
          <a:stretch>
            <a:fillRect/>
          </a:stretch>
        </p:blipFill>
        <p:spPr>
          <a:xfrm flipH="1">
            <a:off x="6561886" y="1517000"/>
            <a:ext cx="772275" cy="315999"/>
          </a:xfrm>
          <a:prstGeom prst="rect">
            <a:avLst/>
          </a:prstGeom>
          <a:noFill/>
          <a:ln>
            <a:noFill/>
          </a:ln>
        </p:spPr>
      </p:pic>
      <p:pic>
        <p:nvPicPr>
          <p:cNvPr id="1042" name="Google Shape;1042;p67"/>
          <p:cNvPicPr preferRelativeResize="0"/>
          <p:nvPr/>
        </p:nvPicPr>
        <p:blipFill>
          <a:blip r:embed="rId3">
            <a:alphaModFix/>
          </a:blip>
          <a:stretch>
            <a:fillRect/>
          </a:stretch>
        </p:blipFill>
        <p:spPr>
          <a:xfrm flipH="1">
            <a:off x="529123" y="2595450"/>
            <a:ext cx="772275" cy="315999"/>
          </a:xfrm>
          <a:prstGeom prst="rect">
            <a:avLst/>
          </a:prstGeom>
          <a:noFill/>
          <a:ln>
            <a:noFill/>
          </a:ln>
        </p:spPr>
      </p:pic>
      <p:pic>
        <p:nvPicPr>
          <p:cNvPr id="1043" name="Google Shape;1043;p67"/>
          <p:cNvPicPr preferRelativeResize="0"/>
          <p:nvPr/>
        </p:nvPicPr>
        <p:blipFill>
          <a:blip r:embed="rId3">
            <a:alphaModFix/>
          </a:blip>
          <a:stretch>
            <a:fillRect/>
          </a:stretch>
        </p:blipFill>
        <p:spPr>
          <a:xfrm>
            <a:off x="4182448" y="3024925"/>
            <a:ext cx="772275" cy="315999"/>
          </a:xfrm>
          <a:prstGeom prst="rect">
            <a:avLst/>
          </a:prstGeom>
          <a:noFill/>
          <a:ln>
            <a:noFill/>
          </a:ln>
        </p:spPr>
      </p:pic>
      <p:pic>
        <p:nvPicPr>
          <p:cNvPr id="1044" name="Google Shape;1044;p67"/>
          <p:cNvPicPr preferRelativeResize="0"/>
          <p:nvPr/>
        </p:nvPicPr>
        <p:blipFill>
          <a:blip r:embed="rId3">
            <a:alphaModFix/>
          </a:blip>
          <a:stretch>
            <a:fillRect/>
          </a:stretch>
        </p:blipFill>
        <p:spPr>
          <a:xfrm flipH="1">
            <a:off x="8194676" y="3588775"/>
            <a:ext cx="607099" cy="248425"/>
          </a:xfrm>
          <a:prstGeom prst="rect">
            <a:avLst/>
          </a:prstGeom>
          <a:noFill/>
          <a:ln>
            <a:noFill/>
          </a:ln>
        </p:spPr>
      </p:pic>
      <p:pic>
        <p:nvPicPr>
          <p:cNvPr id="1045" name="Google Shape;1045;p67"/>
          <p:cNvPicPr preferRelativeResize="0"/>
          <p:nvPr/>
        </p:nvPicPr>
        <p:blipFill>
          <a:blip r:embed="rId3">
            <a:alphaModFix/>
          </a:blip>
          <a:stretch>
            <a:fillRect/>
          </a:stretch>
        </p:blipFill>
        <p:spPr>
          <a:xfrm>
            <a:off x="2258148" y="1805125"/>
            <a:ext cx="772275" cy="315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8"/>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is a graphic</a:t>
            </a:r>
            <a:endParaRPr/>
          </a:p>
        </p:txBody>
      </p:sp>
      <p:sp>
        <p:nvSpPr>
          <p:cNvPr id="1051" name="Google Shape;1051;p68"/>
          <p:cNvSpPr txBox="1"/>
          <p:nvPr/>
        </p:nvSpPr>
        <p:spPr>
          <a:xfrm>
            <a:off x="1754000" y="4420500"/>
            <a:ext cx="66759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Follow the link in the graph to modify its data and then paste the new one here.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For more info, click here</a:t>
            </a:r>
            <a:endParaRPr b="1" sz="1200">
              <a:solidFill>
                <a:schemeClr val="dk1"/>
              </a:solidFill>
              <a:latin typeface="Assistant"/>
              <a:ea typeface="Assistant"/>
              <a:cs typeface="Assistant"/>
              <a:sym typeface="Assistant"/>
            </a:endParaRPr>
          </a:p>
        </p:txBody>
      </p:sp>
      <p:sp>
        <p:nvSpPr>
          <p:cNvPr id="1052" name="Google Shape;1052;p68"/>
          <p:cNvSpPr txBox="1"/>
          <p:nvPr/>
        </p:nvSpPr>
        <p:spPr>
          <a:xfrm>
            <a:off x="2679849" y="3764534"/>
            <a:ext cx="10992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One</a:t>
            </a:r>
            <a:endParaRPr sz="3000">
              <a:solidFill>
                <a:schemeClr val="dk1"/>
              </a:solidFill>
              <a:latin typeface="Chela One"/>
              <a:ea typeface="Chela One"/>
              <a:cs typeface="Chela One"/>
              <a:sym typeface="Chela One"/>
            </a:endParaRPr>
          </a:p>
        </p:txBody>
      </p:sp>
      <p:sp>
        <p:nvSpPr>
          <p:cNvPr id="1053" name="Google Shape;1053;p68"/>
          <p:cNvSpPr txBox="1"/>
          <p:nvPr/>
        </p:nvSpPr>
        <p:spPr>
          <a:xfrm>
            <a:off x="4134477" y="3764534"/>
            <a:ext cx="10992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Two</a:t>
            </a:r>
            <a:endParaRPr sz="3000">
              <a:solidFill>
                <a:schemeClr val="dk1"/>
              </a:solidFill>
              <a:latin typeface="Chela One"/>
              <a:ea typeface="Chela One"/>
              <a:cs typeface="Chela One"/>
              <a:sym typeface="Chela One"/>
            </a:endParaRPr>
          </a:p>
        </p:txBody>
      </p:sp>
      <p:sp>
        <p:nvSpPr>
          <p:cNvPr id="1054" name="Google Shape;1054;p68"/>
          <p:cNvSpPr txBox="1"/>
          <p:nvPr/>
        </p:nvSpPr>
        <p:spPr>
          <a:xfrm>
            <a:off x="5484111" y="3764534"/>
            <a:ext cx="10992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Three</a:t>
            </a:r>
            <a:endParaRPr sz="3000">
              <a:solidFill>
                <a:schemeClr val="dk1"/>
              </a:solidFill>
              <a:latin typeface="Chela One"/>
              <a:ea typeface="Chela One"/>
              <a:cs typeface="Chela One"/>
              <a:sym typeface="Chela One"/>
            </a:endParaRPr>
          </a:p>
        </p:txBody>
      </p:sp>
      <p:sp>
        <p:nvSpPr>
          <p:cNvPr id="1055" name="Google Shape;1055;p68"/>
          <p:cNvSpPr txBox="1"/>
          <p:nvPr/>
        </p:nvSpPr>
        <p:spPr>
          <a:xfrm>
            <a:off x="6933647" y="3764534"/>
            <a:ext cx="10992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Four</a:t>
            </a:r>
            <a:endParaRPr baseline="30000" sz="3000">
              <a:solidFill>
                <a:schemeClr val="dk1"/>
              </a:solidFill>
              <a:latin typeface="Chela One"/>
              <a:ea typeface="Chela One"/>
              <a:cs typeface="Chela One"/>
              <a:sym typeface="Chela One"/>
            </a:endParaRPr>
          </a:p>
        </p:txBody>
      </p:sp>
      <p:pic>
        <p:nvPicPr>
          <p:cNvPr id="1056" name="Google Shape;1056;p68" title="Chart">
            <a:hlinkClick r:id="rId4"/>
          </p:cNvPr>
          <p:cNvPicPr preferRelativeResize="0"/>
          <p:nvPr/>
        </p:nvPicPr>
        <p:blipFill>
          <a:blip r:embed="rId5">
            <a:alphaModFix/>
          </a:blip>
          <a:stretch>
            <a:fillRect/>
          </a:stretch>
        </p:blipFill>
        <p:spPr>
          <a:xfrm>
            <a:off x="1915195" y="1197972"/>
            <a:ext cx="6642425" cy="2600024"/>
          </a:xfrm>
          <a:prstGeom prst="rect">
            <a:avLst/>
          </a:prstGeom>
          <a:noFill/>
          <a:ln>
            <a:noFill/>
          </a:ln>
        </p:spPr>
      </p:pic>
      <p:sp>
        <p:nvSpPr>
          <p:cNvPr id="1057" name="Google Shape;1057;p68"/>
          <p:cNvSpPr txBox="1"/>
          <p:nvPr/>
        </p:nvSpPr>
        <p:spPr>
          <a:xfrm>
            <a:off x="2765995" y="3246422"/>
            <a:ext cx="927000" cy="3657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lt1"/>
                </a:solidFill>
                <a:latin typeface="Assistant"/>
                <a:ea typeface="Assistant"/>
                <a:cs typeface="Assistant"/>
                <a:sym typeface="Assistant"/>
              </a:rPr>
              <a:t>It’ 25%</a:t>
            </a:r>
            <a:endParaRPr>
              <a:solidFill>
                <a:schemeClr val="lt1"/>
              </a:solidFill>
              <a:latin typeface="Assistant"/>
              <a:ea typeface="Assistant"/>
              <a:cs typeface="Assistant"/>
              <a:sym typeface="Assistant"/>
            </a:endParaRPr>
          </a:p>
        </p:txBody>
      </p:sp>
      <p:sp>
        <p:nvSpPr>
          <p:cNvPr id="1058" name="Google Shape;1058;p68"/>
          <p:cNvSpPr txBox="1"/>
          <p:nvPr/>
        </p:nvSpPr>
        <p:spPr>
          <a:xfrm>
            <a:off x="4187045" y="3246422"/>
            <a:ext cx="927000" cy="3657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lt1"/>
                </a:solidFill>
                <a:latin typeface="Assistant"/>
                <a:ea typeface="Assistant"/>
                <a:cs typeface="Assistant"/>
                <a:sym typeface="Assistant"/>
              </a:rPr>
              <a:t>It’ 75%</a:t>
            </a:r>
            <a:endParaRPr>
              <a:solidFill>
                <a:schemeClr val="lt1"/>
              </a:solidFill>
              <a:latin typeface="Assistant"/>
              <a:ea typeface="Assistant"/>
              <a:cs typeface="Assistant"/>
              <a:sym typeface="Assistant"/>
            </a:endParaRPr>
          </a:p>
        </p:txBody>
      </p:sp>
      <p:sp>
        <p:nvSpPr>
          <p:cNvPr id="1059" name="Google Shape;1059;p68"/>
          <p:cNvSpPr txBox="1"/>
          <p:nvPr/>
        </p:nvSpPr>
        <p:spPr>
          <a:xfrm>
            <a:off x="5589095" y="3246422"/>
            <a:ext cx="927000" cy="3657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lt1"/>
                </a:solidFill>
                <a:latin typeface="Assistant"/>
                <a:ea typeface="Assistant"/>
                <a:cs typeface="Assistant"/>
                <a:sym typeface="Assistant"/>
              </a:rPr>
              <a:t>It’ 50%</a:t>
            </a:r>
            <a:endParaRPr>
              <a:solidFill>
                <a:schemeClr val="lt1"/>
              </a:solidFill>
              <a:latin typeface="Assistant"/>
              <a:ea typeface="Assistant"/>
              <a:cs typeface="Assistant"/>
              <a:sym typeface="Assistant"/>
            </a:endParaRPr>
          </a:p>
        </p:txBody>
      </p:sp>
      <p:sp>
        <p:nvSpPr>
          <p:cNvPr id="1060" name="Google Shape;1060;p68"/>
          <p:cNvSpPr txBox="1"/>
          <p:nvPr/>
        </p:nvSpPr>
        <p:spPr>
          <a:xfrm>
            <a:off x="7010107" y="3246422"/>
            <a:ext cx="927000" cy="3657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lt1"/>
                </a:solidFill>
                <a:latin typeface="Assistant"/>
                <a:ea typeface="Assistant"/>
                <a:cs typeface="Assistant"/>
                <a:sym typeface="Assistant"/>
              </a:rPr>
              <a:t>It’ 95%</a:t>
            </a:r>
            <a:endParaRPr>
              <a:solidFill>
                <a:schemeClr val="lt1"/>
              </a:solidFill>
              <a:latin typeface="Assistant"/>
              <a:ea typeface="Assistant"/>
              <a:cs typeface="Assistant"/>
              <a:sym typeface="Assistant"/>
            </a:endParaRPr>
          </a:p>
        </p:txBody>
      </p:sp>
      <p:sp>
        <p:nvSpPr>
          <p:cNvPr id="1061" name="Google Shape;1061;p68"/>
          <p:cNvSpPr txBox="1"/>
          <p:nvPr/>
        </p:nvSpPr>
        <p:spPr>
          <a:xfrm>
            <a:off x="720000" y="2315138"/>
            <a:ext cx="1005900" cy="365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solidFill>
                  <a:schemeClr val="dk1"/>
                </a:solidFill>
                <a:latin typeface="Assistant"/>
                <a:ea typeface="Assistant"/>
                <a:cs typeface="Assistant"/>
                <a:sym typeface="Assistant"/>
              </a:rPr>
              <a:t>Photosynthesis percentage</a:t>
            </a:r>
            <a:endParaRPr sz="1200">
              <a:solidFill>
                <a:schemeClr val="dk1"/>
              </a:solidFill>
              <a:latin typeface="Assistant"/>
              <a:ea typeface="Assistant"/>
              <a:cs typeface="Assistant"/>
              <a:sym typeface="Assistant"/>
            </a:endParaRPr>
          </a:p>
        </p:txBody>
      </p:sp>
      <p:sp>
        <p:nvSpPr>
          <p:cNvPr id="1062" name="Google Shape;1062;p68"/>
          <p:cNvSpPr/>
          <p:nvPr/>
        </p:nvSpPr>
        <p:spPr>
          <a:xfrm>
            <a:off x="1896225" y="1374750"/>
            <a:ext cx="61500" cy="22374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68"/>
          <p:cNvPicPr preferRelativeResize="0"/>
          <p:nvPr/>
        </p:nvPicPr>
        <p:blipFill>
          <a:blip r:embed="rId6">
            <a:alphaModFix/>
          </a:blip>
          <a:stretch>
            <a:fillRect/>
          </a:stretch>
        </p:blipFill>
        <p:spPr>
          <a:xfrm flipH="1">
            <a:off x="7556819" y="1260725"/>
            <a:ext cx="1000806" cy="409499"/>
          </a:xfrm>
          <a:prstGeom prst="rect">
            <a:avLst/>
          </a:prstGeom>
          <a:noFill/>
          <a:ln>
            <a:noFill/>
          </a:ln>
        </p:spPr>
      </p:pic>
      <p:pic>
        <p:nvPicPr>
          <p:cNvPr id="1064" name="Google Shape;1064;p68"/>
          <p:cNvPicPr preferRelativeResize="0"/>
          <p:nvPr/>
        </p:nvPicPr>
        <p:blipFill>
          <a:blip r:embed="rId6">
            <a:alphaModFix/>
          </a:blip>
          <a:stretch>
            <a:fillRect/>
          </a:stretch>
        </p:blipFill>
        <p:spPr>
          <a:xfrm flipH="1">
            <a:off x="4850286" y="2076400"/>
            <a:ext cx="772275" cy="315999"/>
          </a:xfrm>
          <a:prstGeom prst="rect">
            <a:avLst/>
          </a:prstGeom>
          <a:noFill/>
          <a:ln>
            <a:noFill/>
          </a:ln>
        </p:spPr>
      </p:pic>
      <p:pic>
        <p:nvPicPr>
          <p:cNvPr id="1065" name="Google Shape;1065;p68"/>
          <p:cNvPicPr preferRelativeResize="0"/>
          <p:nvPr/>
        </p:nvPicPr>
        <p:blipFill>
          <a:blip r:embed="rId6">
            <a:alphaModFix/>
          </a:blip>
          <a:stretch>
            <a:fillRect/>
          </a:stretch>
        </p:blipFill>
        <p:spPr>
          <a:xfrm>
            <a:off x="1352673" y="1501725"/>
            <a:ext cx="772275" cy="315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720000" y="1742775"/>
            <a:ext cx="20118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Section</a:t>
            </a:r>
            <a:endParaRPr/>
          </a:p>
        </p:txBody>
      </p:sp>
      <p:sp>
        <p:nvSpPr>
          <p:cNvPr id="245" name="Google Shape;245;p42"/>
          <p:cNvSpPr txBox="1"/>
          <p:nvPr>
            <p:ph idx="2" type="title"/>
          </p:nvPr>
        </p:nvSpPr>
        <p:spPr>
          <a:xfrm>
            <a:off x="1176750" y="1377075"/>
            <a:ext cx="1098300" cy="3657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01</a:t>
            </a:r>
            <a:endParaRPr/>
          </a:p>
        </p:txBody>
      </p:sp>
      <p:sp>
        <p:nvSpPr>
          <p:cNvPr id="246" name="Google Shape;246;p42"/>
          <p:cNvSpPr txBox="1"/>
          <p:nvPr>
            <p:ph idx="1" type="subTitle"/>
          </p:nvPr>
        </p:nvSpPr>
        <p:spPr>
          <a:xfrm>
            <a:off x="720000" y="2255918"/>
            <a:ext cx="20118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47" name="Google Shape;247;p42"/>
          <p:cNvSpPr txBox="1"/>
          <p:nvPr>
            <p:ph idx="3" type="title"/>
          </p:nvPr>
        </p:nvSpPr>
        <p:spPr>
          <a:xfrm>
            <a:off x="3566100" y="1742775"/>
            <a:ext cx="20118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Section</a:t>
            </a:r>
            <a:endParaRPr/>
          </a:p>
        </p:txBody>
      </p:sp>
      <p:sp>
        <p:nvSpPr>
          <p:cNvPr id="248" name="Google Shape;248;p42"/>
          <p:cNvSpPr txBox="1"/>
          <p:nvPr>
            <p:ph idx="4" type="title"/>
          </p:nvPr>
        </p:nvSpPr>
        <p:spPr>
          <a:xfrm>
            <a:off x="4022850" y="1377075"/>
            <a:ext cx="1098300" cy="3657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02</a:t>
            </a:r>
            <a:endParaRPr/>
          </a:p>
        </p:txBody>
      </p:sp>
      <p:sp>
        <p:nvSpPr>
          <p:cNvPr id="249" name="Google Shape;249;p42"/>
          <p:cNvSpPr txBox="1"/>
          <p:nvPr>
            <p:ph idx="5" type="subTitle"/>
          </p:nvPr>
        </p:nvSpPr>
        <p:spPr>
          <a:xfrm>
            <a:off x="3566100" y="2255918"/>
            <a:ext cx="20118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50" name="Google Shape;250;p42"/>
          <p:cNvSpPr txBox="1"/>
          <p:nvPr>
            <p:ph idx="6" type="title"/>
          </p:nvPr>
        </p:nvSpPr>
        <p:spPr>
          <a:xfrm>
            <a:off x="6412200" y="1742775"/>
            <a:ext cx="20118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Section</a:t>
            </a:r>
            <a:endParaRPr/>
          </a:p>
        </p:txBody>
      </p:sp>
      <p:sp>
        <p:nvSpPr>
          <p:cNvPr id="251" name="Google Shape;251;p42"/>
          <p:cNvSpPr txBox="1"/>
          <p:nvPr>
            <p:ph idx="7" type="title"/>
          </p:nvPr>
        </p:nvSpPr>
        <p:spPr>
          <a:xfrm>
            <a:off x="6868950" y="1377075"/>
            <a:ext cx="1098300" cy="3657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03</a:t>
            </a:r>
            <a:endParaRPr/>
          </a:p>
        </p:txBody>
      </p:sp>
      <p:sp>
        <p:nvSpPr>
          <p:cNvPr id="252" name="Google Shape;252;p42"/>
          <p:cNvSpPr txBox="1"/>
          <p:nvPr>
            <p:ph idx="8" type="subTitle"/>
          </p:nvPr>
        </p:nvSpPr>
        <p:spPr>
          <a:xfrm>
            <a:off x="6412200" y="2255918"/>
            <a:ext cx="20118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53" name="Google Shape;253;p42"/>
          <p:cNvSpPr txBox="1"/>
          <p:nvPr>
            <p:ph idx="9" type="title"/>
          </p:nvPr>
        </p:nvSpPr>
        <p:spPr>
          <a:xfrm>
            <a:off x="720000" y="3453300"/>
            <a:ext cx="20118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Section</a:t>
            </a:r>
            <a:endParaRPr/>
          </a:p>
        </p:txBody>
      </p:sp>
      <p:sp>
        <p:nvSpPr>
          <p:cNvPr id="254" name="Google Shape;254;p42"/>
          <p:cNvSpPr txBox="1"/>
          <p:nvPr>
            <p:ph idx="13" type="title"/>
          </p:nvPr>
        </p:nvSpPr>
        <p:spPr>
          <a:xfrm>
            <a:off x="1176750" y="3087600"/>
            <a:ext cx="1098300" cy="3657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04</a:t>
            </a:r>
            <a:endParaRPr/>
          </a:p>
        </p:txBody>
      </p:sp>
      <p:sp>
        <p:nvSpPr>
          <p:cNvPr id="255" name="Google Shape;255;p42"/>
          <p:cNvSpPr txBox="1"/>
          <p:nvPr>
            <p:ph idx="14" type="subTitle"/>
          </p:nvPr>
        </p:nvSpPr>
        <p:spPr>
          <a:xfrm>
            <a:off x="720000" y="3966443"/>
            <a:ext cx="20118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56" name="Google Shape;256;p42"/>
          <p:cNvSpPr txBox="1"/>
          <p:nvPr>
            <p:ph idx="15" type="title"/>
          </p:nvPr>
        </p:nvSpPr>
        <p:spPr>
          <a:xfrm>
            <a:off x="3566100" y="3453300"/>
            <a:ext cx="20118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Section</a:t>
            </a:r>
            <a:endParaRPr/>
          </a:p>
        </p:txBody>
      </p:sp>
      <p:sp>
        <p:nvSpPr>
          <p:cNvPr id="257" name="Google Shape;257;p42"/>
          <p:cNvSpPr txBox="1"/>
          <p:nvPr>
            <p:ph idx="16" type="title"/>
          </p:nvPr>
        </p:nvSpPr>
        <p:spPr>
          <a:xfrm>
            <a:off x="4022850" y="3087600"/>
            <a:ext cx="1098300" cy="365700"/>
          </a:xfrm>
          <a:prstGeom prst="rect">
            <a:avLst/>
          </a:prstGeom>
        </p:spPr>
        <p:txBody>
          <a:bodyPr anchorCtr="0" anchor="ctr" bIns="91425" lIns="0" spcFirstLastPara="1" rIns="0" wrap="square" tIns="0">
            <a:noAutofit/>
          </a:bodyPr>
          <a:lstStyle/>
          <a:p>
            <a:pPr indent="0" lvl="0" marL="0" rtl="0" algn="ctr">
              <a:spcBef>
                <a:spcPts val="0"/>
              </a:spcBef>
              <a:spcAft>
                <a:spcPts val="0"/>
              </a:spcAft>
              <a:buNone/>
            </a:pPr>
            <a:r>
              <a:rPr lang="en"/>
              <a:t>05</a:t>
            </a:r>
            <a:endParaRPr/>
          </a:p>
        </p:txBody>
      </p:sp>
      <p:sp>
        <p:nvSpPr>
          <p:cNvPr id="258" name="Google Shape;258;p42"/>
          <p:cNvSpPr txBox="1"/>
          <p:nvPr>
            <p:ph idx="17" type="subTitle"/>
          </p:nvPr>
        </p:nvSpPr>
        <p:spPr>
          <a:xfrm>
            <a:off x="3566100" y="3966443"/>
            <a:ext cx="20118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59" name="Google Shape;259;p42"/>
          <p:cNvSpPr txBox="1"/>
          <p:nvPr>
            <p:ph idx="18" type="title"/>
          </p:nvPr>
        </p:nvSpPr>
        <p:spPr>
          <a:xfrm>
            <a:off x="720000" y="421102"/>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Chela One"/>
                <a:ea typeface="Chela One"/>
                <a:cs typeface="Chela One"/>
                <a:sym typeface="Chela One"/>
              </a:rPr>
              <a:t>Table of contents</a:t>
            </a:r>
            <a:endParaRPr>
              <a:latin typeface="Chela One"/>
              <a:ea typeface="Chela One"/>
              <a:cs typeface="Chela One"/>
              <a:sym typeface="Chela One"/>
            </a:endParaRPr>
          </a:p>
        </p:txBody>
      </p:sp>
      <p:pic>
        <p:nvPicPr>
          <p:cNvPr id="260" name="Google Shape;260;p42"/>
          <p:cNvPicPr preferRelativeResize="0"/>
          <p:nvPr/>
        </p:nvPicPr>
        <p:blipFill>
          <a:blip r:embed="rId3">
            <a:alphaModFix/>
          </a:blip>
          <a:stretch>
            <a:fillRect/>
          </a:stretch>
        </p:blipFill>
        <p:spPr>
          <a:xfrm>
            <a:off x="6569275" y="357175"/>
            <a:ext cx="1203087" cy="492268"/>
          </a:xfrm>
          <a:prstGeom prst="rect">
            <a:avLst/>
          </a:prstGeom>
          <a:noFill/>
          <a:ln>
            <a:noFill/>
          </a:ln>
        </p:spPr>
      </p:pic>
      <p:pic>
        <p:nvPicPr>
          <p:cNvPr id="261" name="Google Shape;261;p42"/>
          <p:cNvPicPr preferRelativeResize="0"/>
          <p:nvPr/>
        </p:nvPicPr>
        <p:blipFill>
          <a:blip r:embed="rId3">
            <a:alphaModFix/>
          </a:blip>
          <a:stretch>
            <a:fillRect/>
          </a:stretch>
        </p:blipFill>
        <p:spPr>
          <a:xfrm flipH="1">
            <a:off x="6026139" y="941189"/>
            <a:ext cx="726835" cy="2973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9"/>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is another graphic</a:t>
            </a:r>
            <a:endParaRPr/>
          </a:p>
        </p:txBody>
      </p:sp>
      <p:sp>
        <p:nvSpPr>
          <p:cNvPr id="1071" name="Google Shape;1071;p69"/>
          <p:cNvSpPr txBox="1"/>
          <p:nvPr/>
        </p:nvSpPr>
        <p:spPr>
          <a:xfrm>
            <a:off x="714225" y="4146300"/>
            <a:ext cx="77097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Follow the link in the graph to modify its data and then paste the new one here.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For more info, click here</a:t>
            </a:r>
            <a:endParaRPr b="1" sz="1200">
              <a:solidFill>
                <a:schemeClr val="dk1"/>
              </a:solidFill>
              <a:latin typeface="Assistant"/>
              <a:ea typeface="Assistant"/>
              <a:cs typeface="Assistant"/>
              <a:sym typeface="Assistant"/>
            </a:endParaRPr>
          </a:p>
        </p:txBody>
      </p:sp>
      <p:sp>
        <p:nvSpPr>
          <p:cNvPr id="1072" name="Google Shape;1072;p69"/>
          <p:cNvSpPr txBox="1"/>
          <p:nvPr/>
        </p:nvSpPr>
        <p:spPr>
          <a:xfrm>
            <a:off x="713223" y="28202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Topic</a:t>
            </a:r>
            <a:r>
              <a:rPr lang="en" sz="3000">
                <a:solidFill>
                  <a:schemeClr val="dk1"/>
                </a:solidFill>
                <a:latin typeface="Chela One"/>
                <a:ea typeface="Chela One"/>
                <a:cs typeface="Chela One"/>
                <a:sym typeface="Chela One"/>
              </a:rPr>
              <a:t> 2</a:t>
            </a:r>
            <a:endParaRPr sz="3000">
              <a:solidFill>
                <a:schemeClr val="dk1"/>
              </a:solidFill>
              <a:latin typeface="Chela One"/>
              <a:ea typeface="Chela One"/>
              <a:cs typeface="Chela One"/>
              <a:sym typeface="Chela One"/>
            </a:endParaRPr>
          </a:p>
        </p:txBody>
      </p:sp>
      <p:sp>
        <p:nvSpPr>
          <p:cNvPr id="1073" name="Google Shape;1073;p69"/>
          <p:cNvSpPr txBox="1"/>
          <p:nvPr/>
        </p:nvSpPr>
        <p:spPr>
          <a:xfrm>
            <a:off x="713223" y="32774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This topic is a </a:t>
            </a:r>
            <a:r>
              <a:rPr b="1" lang="en">
                <a:solidFill>
                  <a:schemeClr val="dk1"/>
                </a:solidFill>
                <a:latin typeface="Assistant"/>
                <a:ea typeface="Assistant"/>
                <a:cs typeface="Assistant"/>
                <a:sym typeface="Assistant"/>
              </a:rPr>
              <a:t>75%</a:t>
            </a:r>
            <a:r>
              <a:rPr lang="en">
                <a:solidFill>
                  <a:schemeClr val="dk1"/>
                </a:solidFill>
                <a:latin typeface="Assistant"/>
                <a:ea typeface="Assistant"/>
                <a:cs typeface="Assistant"/>
                <a:sym typeface="Assistant"/>
              </a:rPr>
              <a:t> of the project</a:t>
            </a:r>
            <a:endParaRPr>
              <a:solidFill>
                <a:schemeClr val="dk1"/>
              </a:solidFill>
              <a:latin typeface="Assistant"/>
              <a:ea typeface="Assistant"/>
              <a:cs typeface="Assistant"/>
              <a:sym typeface="Assistant"/>
            </a:endParaRPr>
          </a:p>
        </p:txBody>
      </p:sp>
      <p:sp>
        <p:nvSpPr>
          <p:cNvPr id="1074" name="Google Shape;1074;p69"/>
          <p:cNvSpPr txBox="1"/>
          <p:nvPr/>
        </p:nvSpPr>
        <p:spPr>
          <a:xfrm>
            <a:off x="713223" y="14942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Topic</a:t>
            </a:r>
            <a:r>
              <a:rPr lang="en" sz="3000">
                <a:solidFill>
                  <a:schemeClr val="dk1"/>
                </a:solidFill>
                <a:latin typeface="Chela One"/>
                <a:ea typeface="Chela One"/>
                <a:cs typeface="Chela One"/>
                <a:sym typeface="Chela One"/>
              </a:rPr>
              <a:t> 1</a:t>
            </a:r>
            <a:endParaRPr sz="3000">
              <a:solidFill>
                <a:schemeClr val="dk1"/>
              </a:solidFill>
              <a:latin typeface="Chela One"/>
              <a:ea typeface="Chela One"/>
              <a:cs typeface="Chela One"/>
              <a:sym typeface="Chela One"/>
            </a:endParaRPr>
          </a:p>
        </p:txBody>
      </p:sp>
      <p:sp>
        <p:nvSpPr>
          <p:cNvPr id="1075" name="Google Shape;1075;p69"/>
          <p:cNvSpPr txBox="1"/>
          <p:nvPr/>
        </p:nvSpPr>
        <p:spPr>
          <a:xfrm>
            <a:off x="713223" y="19514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This topic is a </a:t>
            </a:r>
            <a:r>
              <a:rPr b="1" lang="en">
                <a:solidFill>
                  <a:schemeClr val="dk1"/>
                </a:solidFill>
                <a:latin typeface="Assistant"/>
                <a:ea typeface="Assistant"/>
                <a:cs typeface="Assistant"/>
                <a:sym typeface="Assistant"/>
              </a:rPr>
              <a:t>25%</a:t>
            </a:r>
            <a:r>
              <a:rPr lang="en">
                <a:solidFill>
                  <a:schemeClr val="dk1"/>
                </a:solidFill>
                <a:latin typeface="Assistant"/>
                <a:ea typeface="Assistant"/>
                <a:cs typeface="Assistant"/>
                <a:sym typeface="Assistant"/>
              </a:rPr>
              <a:t> of the project</a:t>
            </a:r>
            <a:endParaRPr>
              <a:solidFill>
                <a:schemeClr val="dk1"/>
              </a:solidFill>
              <a:latin typeface="Assistant"/>
              <a:ea typeface="Assistant"/>
              <a:cs typeface="Assistant"/>
              <a:sym typeface="Assistant"/>
            </a:endParaRPr>
          </a:p>
        </p:txBody>
      </p:sp>
      <p:sp>
        <p:nvSpPr>
          <p:cNvPr id="1076" name="Google Shape;1076;p69"/>
          <p:cNvSpPr txBox="1"/>
          <p:nvPr/>
        </p:nvSpPr>
        <p:spPr>
          <a:xfrm>
            <a:off x="2587623" y="28202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Topic</a:t>
            </a:r>
            <a:r>
              <a:rPr lang="en" sz="3000">
                <a:solidFill>
                  <a:schemeClr val="dk1"/>
                </a:solidFill>
                <a:latin typeface="Chela One"/>
                <a:ea typeface="Chela One"/>
                <a:cs typeface="Chela One"/>
                <a:sym typeface="Chela One"/>
              </a:rPr>
              <a:t> 4</a:t>
            </a:r>
            <a:endParaRPr sz="3000">
              <a:solidFill>
                <a:schemeClr val="dk1"/>
              </a:solidFill>
              <a:latin typeface="Chela One"/>
              <a:ea typeface="Chela One"/>
              <a:cs typeface="Chela One"/>
              <a:sym typeface="Chela One"/>
            </a:endParaRPr>
          </a:p>
        </p:txBody>
      </p:sp>
      <p:sp>
        <p:nvSpPr>
          <p:cNvPr id="1077" name="Google Shape;1077;p69"/>
          <p:cNvSpPr txBox="1"/>
          <p:nvPr/>
        </p:nvSpPr>
        <p:spPr>
          <a:xfrm>
            <a:off x="2587623" y="32774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This topic is a </a:t>
            </a:r>
            <a:r>
              <a:rPr b="1" lang="en">
                <a:solidFill>
                  <a:schemeClr val="dk1"/>
                </a:solidFill>
                <a:latin typeface="Assistant"/>
                <a:ea typeface="Assistant"/>
                <a:cs typeface="Assistant"/>
                <a:sym typeface="Assistant"/>
              </a:rPr>
              <a:t>95%</a:t>
            </a:r>
            <a:r>
              <a:rPr lang="en">
                <a:solidFill>
                  <a:schemeClr val="dk1"/>
                </a:solidFill>
                <a:latin typeface="Assistant"/>
                <a:ea typeface="Assistant"/>
                <a:cs typeface="Assistant"/>
                <a:sym typeface="Assistant"/>
              </a:rPr>
              <a:t> of the project</a:t>
            </a:r>
            <a:endParaRPr>
              <a:solidFill>
                <a:schemeClr val="dk1"/>
              </a:solidFill>
              <a:latin typeface="Assistant"/>
              <a:ea typeface="Assistant"/>
              <a:cs typeface="Assistant"/>
              <a:sym typeface="Assistant"/>
            </a:endParaRPr>
          </a:p>
        </p:txBody>
      </p:sp>
      <p:sp>
        <p:nvSpPr>
          <p:cNvPr id="1078" name="Google Shape;1078;p69"/>
          <p:cNvSpPr txBox="1"/>
          <p:nvPr/>
        </p:nvSpPr>
        <p:spPr>
          <a:xfrm>
            <a:off x="2587623" y="1494288"/>
            <a:ext cx="16458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latin typeface="Chela One"/>
                <a:ea typeface="Chela One"/>
                <a:cs typeface="Chela One"/>
                <a:sym typeface="Chela One"/>
              </a:rPr>
              <a:t>Topic</a:t>
            </a:r>
            <a:r>
              <a:rPr lang="en" sz="3000">
                <a:solidFill>
                  <a:schemeClr val="dk1"/>
                </a:solidFill>
                <a:latin typeface="Chela One"/>
                <a:ea typeface="Chela One"/>
                <a:cs typeface="Chela One"/>
                <a:sym typeface="Chela One"/>
              </a:rPr>
              <a:t> 3</a:t>
            </a:r>
            <a:endParaRPr sz="3000">
              <a:solidFill>
                <a:schemeClr val="dk1"/>
              </a:solidFill>
              <a:latin typeface="Chela One"/>
              <a:ea typeface="Chela One"/>
              <a:cs typeface="Chela One"/>
              <a:sym typeface="Chela One"/>
            </a:endParaRPr>
          </a:p>
        </p:txBody>
      </p:sp>
      <p:sp>
        <p:nvSpPr>
          <p:cNvPr id="1079" name="Google Shape;1079;p69"/>
          <p:cNvSpPr txBox="1"/>
          <p:nvPr/>
        </p:nvSpPr>
        <p:spPr>
          <a:xfrm>
            <a:off x="2587623" y="1951488"/>
            <a:ext cx="1645800" cy="640200"/>
          </a:xfrm>
          <a:prstGeom prst="rect">
            <a:avLst/>
          </a:prstGeom>
          <a:no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This topic is a </a:t>
            </a:r>
            <a:r>
              <a:rPr b="1" lang="en">
                <a:solidFill>
                  <a:schemeClr val="dk1"/>
                </a:solidFill>
                <a:latin typeface="Assistant"/>
                <a:ea typeface="Assistant"/>
                <a:cs typeface="Assistant"/>
                <a:sym typeface="Assistant"/>
              </a:rPr>
              <a:t>50%</a:t>
            </a:r>
            <a:r>
              <a:rPr lang="en">
                <a:solidFill>
                  <a:schemeClr val="dk1"/>
                </a:solidFill>
                <a:latin typeface="Assistant"/>
                <a:ea typeface="Assistant"/>
                <a:cs typeface="Assistant"/>
                <a:sym typeface="Assistant"/>
              </a:rPr>
              <a:t> of the project</a:t>
            </a:r>
            <a:endParaRPr>
              <a:solidFill>
                <a:schemeClr val="dk1"/>
              </a:solidFill>
              <a:latin typeface="Assistant"/>
              <a:ea typeface="Assistant"/>
              <a:cs typeface="Assistant"/>
              <a:sym typeface="Assistant"/>
            </a:endParaRPr>
          </a:p>
        </p:txBody>
      </p:sp>
      <p:pic>
        <p:nvPicPr>
          <p:cNvPr id="1080" name="Google Shape;1080;p69" title="Chart">
            <a:hlinkClick r:id="rId4"/>
          </p:cNvPr>
          <p:cNvPicPr preferRelativeResize="0"/>
          <p:nvPr/>
        </p:nvPicPr>
        <p:blipFill>
          <a:blip r:embed="rId5">
            <a:alphaModFix/>
          </a:blip>
          <a:stretch>
            <a:fillRect/>
          </a:stretch>
        </p:blipFill>
        <p:spPr>
          <a:xfrm>
            <a:off x="4675831" y="1354072"/>
            <a:ext cx="3888186" cy="2806450"/>
          </a:xfrm>
          <a:prstGeom prst="rect">
            <a:avLst/>
          </a:prstGeom>
          <a:noFill/>
          <a:ln>
            <a:noFill/>
          </a:ln>
        </p:spPr>
      </p:pic>
      <p:sp>
        <p:nvSpPr>
          <p:cNvPr id="1081" name="Google Shape;1081;p69"/>
          <p:cNvSpPr/>
          <p:nvPr/>
        </p:nvSpPr>
        <p:spPr>
          <a:xfrm>
            <a:off x="4636212" y="1692384"/>
            <a:ext cx="360300" cy="360300"/>
          </a:xfrm>
          <a:prstGeom prst="ellipse">
            <a:avLst/>
          </a:prstGeom>
          <a:solidFill>
            <a:schemeClr val="dk1"/>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lt1"/>
                </a:solidFill>
                <a:latin typeface="Chela One"/>
                <a:ea typeface="Chela One"/>
                <a:cs typeface="Chela One"/>
                <a:sym typeface="Chela One"/>
              </a:rPr>
              <a:t>1</a:t>
            </a:r>
            <a:endParaRPr>
              <a:solidFill>
                <a:schemeClr val="lt1"/>
              </a:solidFill>
            </a:endParaRPr>
          </a:p>
        </p:txBody>
      </p:sp>
      <p:sp>
        <p:nvSpPr>
          <p:cNvPr id="1082" name="Google Shape;1082;p69"/>
          <p:cNvSpPr/>
          <p:nvPr/>
        </p:nvSpPr>
        <p:spPr>
          <a:xfrm>
            <a:off x="4636212" y="2239310"/>
            <a:ext cx="360300" cy="360300"/>
          </a:xfrm>
          <a:prstGeom prst="ellipse">
            <a:avLst/>
          </a:prstGeom>
          <a:solidFill>
            <a:schemeClr val="dk1"/>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lt1"/>
                </a:solidFill>
                <a:latin typeface="Chela One"/>
                <a:ea typeface="Chela One"/>
                <a:cs typeface="Chela One"/>
                <a:sym typeface="Chela One"/>
              </a:rPr>
              <a:t>2</a:t>
            </a:r>
            <a:endParaRPr>
              <a:solidFill>
                <a:schemeClr val="lt1"/>
              </a:solidFill>
            </a:endParaRPr>
          </a:p>
        </p:txBody>
      </p:sp>
      <p:sp>
        <p:nvSpPr>
          <p:cNvPr id="1083" name="Google Shape;1083;p69"/>
          <p:cNvSpPr/>
          <p:nvPr/>
        </p:nvSpPr>
        <p:spPr>
          <a:xfrm>
            <a:off x="4636212" y="2786236"/>
            <a:ext cx="360300" cy="360300"/>
          </a:xfrm>
          <a:prstGeom prst="ellipse">
            <a:avLst/>
          </a:prstGeom>
          <a:solidFill>
            <a:schemeClr val="dk1"/>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lt1"/>
                </a:solidFill>
                <a:latin typeface="Chela One"/>
                <a:ea typeface="Chela One"/>
                <a:cs typeface="Chela One"/>
                <a:sym typeface="Chela One"/>
              </a:rPr>
              <a:t>3</a:t>
            </a:r>
            <a:endParaRPr>
              <a:solidFill>
                <a:schemeClr val="lt1"/>
              </a:solidFill>
            </a:endParaRPr>
          </a:p>
        </p:txBody>
      </p:sp>
      <p:sp>
        <p:nvSpPr>
          <p:cNvPr id="1084" name="Google Shape;1084;p69"/>
          <p:cNvSpPr/>
          <p:nvPr/>
        </p:nvSpPr>
        <p:spPr>
          <a:xfrm>
            <a:off x="4636212" y="3333162"/>
            <a:ext cx="360300" cy="360300"/>
          </a:xfrm>
          <a:prstGeom prst="ellipse">
            <a:avLst/>
          </a:prstGeom>
          <a:solidFill>
            <a:schemeClr val="dk1"/>
          </a:solidFill>
          <a:ln>
            <a:noFill/>
          </a:ln>
        </p:spPr>
        <p:txBody>
          <a:bodyPr anchorCtr="0" anchor="ctr" bIns="45700" lIns="0" spcFirstLastPara="1" rIns="0" wrap="square" tIns="0">
            <a:noAutofit/>
          </a:bodyPr>
          <a:lstStyle/>
          <a:p>
            <a:pPr indent="0" lvl="0" marL="0" rtl="0" algn="ctr">
              <a:spcBef>
                <a:spcPts val="0"/>
              </a:spcBef>
              <a:spcAft>
                <a:spcPts val="0"/>
              </a:spcAft>
              <a:buNone/>
            </a:pPr>
            <a:r>
              <a:rPr lang="en" sz="3000">
                <a:solidFill>
                  <a:schemeClr val="lt1"/>
                </a:solidFill>
                <a:latin typeface="Chela One"/>
                <a:ea typeface="Chela One"/>
                <a:cs typeface="Chela One"/>
                <a:sym typeface="Chela One"/>
              </a:rPr>
              <a:t>4</a:t>
            </a:r>
            <a:endParaRPr>
              <a:solidFill>
                <a:schemeClr val="lt1"/>
              </a:solidFill>
            </a:endParaRPr>
          </a:p>
        </p:txBody>
      </p:sp>
      <p:pic>
        <p:nvPicPr>
          <p:cNvPr id="1085" name="Google Shape;1085;p69"/>
          <p:cNvPicPr preferRelativeResize="0"/>
          <p:nvPr/>
        </p:nvPicPr>
        <p:blipFill>
          <a:blip r:embed="rId6">
            <a:alphaModFix/>
          </a:blip>
          <a:stretch>
            <a:fillRect/>
          </a:stretch>
        </p:blipFill>
        <p:spPr>
          <a:xfrm flipH="1">
            <a:off x="7006919" y="1155400"/>
            <a:ext cx="1000806" cy="409499"/>
          </a:xfrm>
          <a:prstGeom prst="rect">
            <a:avLst/>
          </a:prstGeom>
          <a:noFill/>
          <a:ln>
            <a:noFill/>
          </a:ln>
        </p:spPr>
      </p:pic>
      <p:pic>
        <p:nvPicPr>
          <p:cNvPr id="1086" name="Google Shape;1086;p69"/>
          <p:cNvPicPr preferRelativeResize="0"/>
          <p:nvPr/>
        </p:nvPicPr>
        <p:blipFill>
          <a:blip r:embed="rId6">
            <a:alphaModFix/>
          </a:blip>
          <a:stretch>
            <a:fillRect/>
          </a:stretch>
        </p:blipFill>
        <p:spPr>
          <a:xfrm flipH="1">
            <a:off x="3799736" y="2631050"/>
            <a:ext cx="772275" cy="315999"/>
          </a:xfrm>
          <a:prstGeom prst="rect">
            <a:avLst/>
          </a:prstGeom>
          <a:noFill/>
          <a:ln>
            <a:noFill/>
          </a:ln>
        </p:spPr>
      </p:pic>
      <p:pic>
        <p:nvPicPr>
          <p:cNvPr id="1087" name="Google Shape;1087;p69"/>
          <p:cNvPicPr preferRelativeResize="0"/>
          <p:nvPr/>
        </p:nvPicPr>
        <p:blipFill>
          <a:blip r:embed="rId6">
            <a:alphaModFix/>
          </a:blip>
          <a:stretch>
            <a:fillRect/>
          </a:stretch>
        </p:blipFill>
        <p:spPr>
          <a:xfrm>
            <a:off x="172298" y="1564900"/>
            <a:ext cx="772275" cy="315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0"/>
          <p:cNvSpPr txBox="1"/>
          <p:nvPr>
            <p:ph idx="6"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Our team</a:t>
            </a:r>
            <a:endParaRPr/>
          </a:p>
        </p:txBody>
      </p:sp>
      <p:sp>
        <p:nvSpPr>
          <p:cNvPr id="1093" name="Google Shape;1093;p70"/>
          <p:cNvSpPr txBox="1"/>
          <p:nvPr>
            <p:ph type="title"/>
          </p:nvPr>
        </p:nvSpPr>
        <p:spPr>
          <a:xfrm>
            <a:off x="720000" y="3333738"/>
            <a:ext cx="2011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Jenna Doe</a:t>
            </a:r>
            <a:endParaRPr/>
          </a:p>
        </p:txBody>
      </p:sp>
      <p:sp>
        <p:nvSpPr>
          <p:cNvPr id="1094" name="Google Shape;1094;p70"/>
          <p:cNvSpPr txBox="1"/>
          <p:nvPr>
            <p:ph idx="1" type="subTitle"/>
          </p:nvPr>
        </p:nvSpPr>
        <p:spPr>
          <a:xfrm>
            <a:off x="720000" y="3790938"/>
            <a:ext cx="2011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talk a bit about this person here</a:t>
            </a:r>
            <a:endParaRPr/>
          </a:p>
        </p:txBody>
      </p:sp>
      <p:sp>
        <p:nvSpPr>
          <p:cNvPr id="1095" name="Google Shape;1095;p70"/>
          <p:cNvSpPr txBox="1"/>
          <p:nvPr>
            <p:ph idx="2" type="title"/>
          </p:nvPr>
        </p:nvSpPr>
        <p:spPr>
          <a:xfrm>
            <a:off x="3566100" y="3333738"/>
            <a:ext cx="2011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Timmy Jimmy</a:t>
            </a:r>
            <a:endParaRPr/>
          </a:p>
        </p:txBody>
      </p:sp>
      <p:sp>
        <p:nvSpPr>
          <p:cNvPr id="1096" name="Google Shape;1096;p70"/>
          <p:cNvSpPr txBox="1"/>
          <p:nvPr>
            <p:ph idx="3" type="subTitle"/>
          </p:nvPr>
        </p:nvSpPr>
        <p:spPr>
          <a:xfrm>
            <a:off x="3566100" y="3790938"/>
            <a:ext cx="2011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talk a bit about this person here</a:t>
            </a:r>
            <a:endParaRPr/>
          </a:p>
        </p:txBody>
      </p:sp>
      <p:sp>
        <p:nvSpPr>
          <p:cNvPr id="1097" name="Google Shape;1097;p70"/>
          <p:cNvSpPr txBox="1"/>
          <p:nvPr>
            <p:ph idx="4" type="title"/>
          </p:nvPr>
        </p:nvSpPr>
        <p:spPr>
          <a:xfrm>
            <a:off x="6412200" y="3333738"/>
            <a:ext cx="2011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Susan Bones</a:t>
            </a:r>
            <a:endParaRPr/>
          </a:p>
        </p:txBody>
      </p:sp>
      <p:sp>
        <p:nvSpPr>
          <p:cNvPr id="1098" name="Google Shape;1098;p70"/>
          <p:cNvSpPr txBox="1"/>
          <p:nvPr>
            <p:ph idx="5" type="subTitle"/>
          </p:nvPr>
        </p:nvSpPr>
        <p:spPr>
          <a:xfrm>
            <a:off x="6412200" y="3790938"/>
            <a:ext cx="20118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talk a bit about this person here</a:t>
            </a:r>
            <a:endParaRPr/>
          </a:p>
        </p:txBody>
      </p:sp>
      <p:pic>
        <p:nvPicPr>
          <p:cNvPr id="1099" name="Google Shape;1099;p70"/>
          <p:cNvPicPr preferRelativeResize="0"/>
          <p:nvPr/>
        </p:nvPicPr>
        <p:blipFill rotWithShape="1">
          <a:blip r:embed="rId3">
            <a:alphaModFix/>
          </a:blip>
          <a:srcRect b="46233" l="24719" r="53604" t="21253"/>
          <a:stretch/>
        </p:blipFill>
        <p:spPr>
          <a:xfrm>
            <a:off x="811500" y="1342572"/>
            <a:ext cx="1828800" cy="1828800"/>
          </a:xfrm>
          <a:prstGeom prst="ellipse">
            <a:avLst/>
          </a:prstGeom>
          <a:noFill/>
          <a:ln cap="flat" cmpd="sng" w="9525">
            <a:solidFill>
              <a:schemeClr val="dk1"/>
            </a:solidFill>
            <a:prstDash val="solid"/>
            <a:round/>
            <a:headEnd len="sm" w="sm" type="none"/>
            <a:tailEnd len="sm" w="sm" type="none"/>
          </a:ln>
        </p:spPr>
      </p:pic>
      <p:pic>
        <p:nvPicPr>
          <p:cNvPr id="1100" name="Google Shape;1100;p70"/>
          <p:cNvPicPr preferRelativeResize="0"/>
          <p:nvPr/>
        </p:nvPicPr>
        <p:blipFill rotWithShape="1">
          <a:blip r:embed="rId3">
            <a:alphaModFix/>
          </a:blip>
          <a:srcRect b="59745" l="39668" r="39670" t="9263"/>
          <a:stretch/>
        </p:blipFill>
        <p:spPr>
          <a:xfrm>
            <a:off x="3657600" y="1342572"/>
            <a:ext cx="1828800" cy="1828800"/>
          </a:xfrm>
          <a:prstGeom prst="ellipse">
            <a:avLst/>
          </a:prstGeom>
          <a:noFill/>
          <a:ln cap="flat" cmpd="sng" w="9525">
            <a:solidFill>
              <a:schemeClr val="dk1"/>
            </a:solidFill>
            <a:prstDash val="solid"/>
            <a:round/>
            <a:headEnd len="sm" w="sm" type="none"/>
            <a:tailEnd len="sm" w="sm" type="none"/>
          </a:ln>
        </p:spPr>
      </p:pic>
      <p:pic>
        <p:nvPicPr>
          <p:cNvPr id="1101" name="Google Shape;1101;p70"/>
          <p:cNvPicPr preferRelativeResize="0"/>
          <p:nvPr/>
        </p:nvPicPr>
        <p:blipFill rotWithShape="1">
          <a:blip r:embed="rId3">
            <a:alphaModFix/>
          </a:blip>
          <a:srcRect b="47853" l="52631" r="26707" t="21154"/>
          <a:stretch/>
        </p:blipFill>
        <p:spPr>
          <a:xfrm>
            <a:off x="6503700" y="1342572"/>
            <a:ext cx="1828800" cy="1828800"/>
          </a:xfrm>
          <a:prstGeom prst="ellipse">
            <a:avLst/>
          </a:prstGeom>
          <a:noFill/>
          <a:ln cap="flat" cmpd="sng" w="9525">
            <a:solidFill>
              <a:schemeClr val="dk1"/>
            </a:solidFill>
            <a:prstDash val="solid"/>
            <a:round/>
            <a:headEnd len="sm" w="sm" type="none"/>
            <a:tailEnd len="sm" w="sm" type="none"/>
          </a:ln>
        </p:spPr>
      </p:pic>
      <p:pic>
        <p:nvPicPr>
          <p:cNvPr id="1102" name="Google Shape;1102;p70"/>
          <p:cNvPicPr preferRelativeResize="0"/>
          <p:nvPr/>
        </p:nvPicPr>
        <p:blipFill>
          <a:blip r:embed="rId4">
            <a:alphaModFix/>
          </a:blip>
          <a:stretch>
            <a:fillRect/>
          </a:stretch>
        </p:blipFill>
        <p:spPr>
          <a:xfrm flipH="1">
            <a:off x="3304027" y="2571753"/>
            <a:ext cx="939162" cy="384250"/>
          </a:xfrm>
          <a:prstGeom prst="rect">
            <a:avLst/>
          </a:prstGeom>
          <a:noFill/>
          <a:ln>
            <a:noFill/>
          </a:ln>
        </p:spPr>
      </p:pic>
      <p:pic>
        <p:nvPicPr>
          <p:cNvPr id="1103" name="Google Shape;1103;p70"/>
          <p:cNvPicPr preferRelativeResize="0"/>
          <p:nvPr/>
        </p:nvPicPr>
        <p:blipFill>
          <a:blip r:embed="rId4">
            <a:alphaModFix/>
          </a:blip>
          <a:stretch>
            <a:fillRect/>
          </a:stretch>
        </p:blipFill>
        <p:spPr>
          <a:xfrm>
            <a:off x="2116673" y="1342566"/>
            <a:ext cx="1330893" cy="544524"/>
          </a:xfrm>
          <a:prstGeom prst="rect">
            <a:avLst/>
          </a:prstGeom>
          <a:noFill/>
          <a:ln>
            <a:noFill/>
          </a:ln>
        </p:spPr>
      </p:pic>
      <p:pic>
        <p:nvPicPr>
          <p:cNvPr id="1104" name="Google Shape;1104;p70"/>
          <p:cNvPicPr preferRelativeResize="0"/>
          <p:nvPr/>
        </p:nvPicPr>
        <p:blipFill>
          <a:blip r:embed="rId4">
            <a:alphaModFix/>
          </a:blip>
          <a:stretch>
            <a:fillRect/>
          </a:stretch>
        </p:blipFill>
        <p:spPr>
          <a:xfrm flipH="1">
            <a:off x="5935791" y="1718830"/>
            <a:ext cx="939080" cy="384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1"/>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Tablet screenshot</a:t>
            </a:r>
            <a:endParaRPr/>
          </a:p>
        </p:txBody>
      </p:sp>
      <p:sp>
        <p:nvSpPr>
          <p:cNvPr id="1110" name="Google Shape;1110;p71"/>
          <p:cNvSpPr txBox="1"/>
          <p:nvPr>
            <p:ph idx="1" type="subTitle"/>
          </p:nvPr>
        </p:nvSpPr>
        <p:spPr>
          <a:xfrm>
            <a:off x="720000" y="2381100"/>
            <a:ext cx="1828800" cy="1097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 can replace the image on the screen with your own work. Just right-click on it and select “Replace image”</a:t>
            </a:r>
            <a:endParaRPr/>
          </a:p>
        </p:txBody>
      </p:sp>
      <p:sp>
        <p:nvSpPr>
          <p:cNvPr id="1111" name="Google Shape;1111;p71"/>
          <p:cNvSpPr/>
          <p:nvPr/>
        </p:nvSpPr>
        <p:spPr>
          <a:xfrm>
            <a:off x="3034750" y="1475050"/>
            <a:ext cx="5137200" cy="2909400"/>
          </a:xfrm>
          <a:prstGeom prst="roundRect">
            <a:avLst>
              <a:gd fmla="val 5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2" name="Google Shape;1112;p71"/>
          <p:cNvPicPr preferRelativeResize="0"/>
          <p:nvPr/>
        </p:nvPicPr>
        <p:blipFill rotWithShape="1">
          <a:blip r:embed="rId3">
            <a:alphaModFix/>
          </a:blip>
          <a:srcRect b="0" l="2444" r="2444" t="0"/>
          <a:stretch/>
        </p:blipFill>
        <p:spPr>
          <a:xfrm>
            <a:off x="3647770" y="1636780"/>
            <a:ext cx="4372500" cy="2586000"/>
          </a:xfrm>
          <a:prstGeom prst="roundRect">
            <a:avLst>
              <a:gd fmla="val 6677" name="adj"/>
            </a:avLst>
          </a:prstGeom>
          <a:noFill/>
          <a:ln>
            <a:noFill/>
          </a:ln>
        </p:spPr>
      </p:pic>
      <p:sp>
        <p:nvSpPr>
          <p:cNvPr id="1113" name="Google Shape;1113;p71"/>
          <p:cNvSpPr/>
          <p:nvPr/>
        </p:nvSpPr>
        <p:spPr>
          <a:xfrm>
            <a:off x="3136901" y="2743733"/>
            <a:ext cx="372000" cy="3720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4" name="Google Shape;1114;p71"/>
          <p:cNvPicPr preferRelativeResize="0"/>
          <p:nvPr/>
        </p:nvPicPr>
        <p:blipFill>
          <a:blip r:embed="rId4">
            <a:alphaModFix/>
          </a:blip>
          <a:stretch>
            <a:fillRect/>
          </a:stretch>
        </p:blipFill>
        <p:spPr>
          <a:xfrm flipH="1">
            <a:off x="1955702" y="1855553"/>
            <a:ext cx="939162" cy="384250"/>
          </a:xfrm>
          <a:prstGeom prst="rect">
            <a:avLst/>
          </a:prstGeom>
          <a:noFill/>
          <a:ln>
            <a:noFill/>
          </a:ln>
        </p:spPr>
      </p:pic>
      <p:pic>
        <p:nvPicPr>
          <p:cNvPr id="1115" name="Google Shape;1115;p71"/>
          <p:cNvPicPr preferRelativeResize="0"/>
          <p:nvPr/>
        </p:nvPicPr>
        <p:blipFill>
          <a:blip r:embed="rId4">
            <a:alphaModFix/>
          </a:blip>
          <a:stretch>
            <a:fillRect/>
          </a:stretch>
        </p:blipFill>
        <p:spPr>
          <a:xfrm>
            <a:off x="4730148" y="1179891"/>
            <a:ext cx="1330893" cy="544524"/>
          </a:xfrm>
          <a:prstGeom prst="rect">
            <a:avLst/>
          </a:prstGeom>
          <a:noFill/>
          <a:ln>
            <a:noFill/>
          </a:ln>
        </p:spPr>
      </p:pic>
      <p:pic>
        <p:nvPicPr>
          <p:cNvPr id="1116" name="Google Shape;1116;p71"/>
          <p:cNvPicPr preferRelativeResize="0"/>
          <p:nvPr/>
        </p:nvPicPr>
        <p:blipFill>
          <a:blip r:embed="rId4">
            <a:alphaModFix/>
          </a:blip>
          <a:stretch>
            <a:fillRect/>
          </a:stretch>
        </p:blipFill>
        <p:spPr>
          <a:xfrm flipH="1">
            <a:off x="8034801" y="3032414"/>
            <a:ext cx="726835" cy="2973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2"/>
          <p:cNvSpPr txBox="1"/>
          <p:nvPr>
            <p:ph type="title"/>
          </p:nvPr>
        </p:nvSpPr>
        <p:spPr>
          <a:xfrm>
            <a:off x="720000" y="410150"/>
            <a:ext cx="3852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Photosynthesis app</a:t>
            </a:r>
            <a:endParaRPr/>
          </a:p>
        </p:txBody>
      </p:sp>
      <p:sp>
        <p:nvSpPr>
          <p:cNvPr id="1122" name="Google Shape;1122;p72"/>
          <p:cNvSpPr txBox="1"/>
          <p:nvPr>
            <p:ph idx="1" type="subTitle"/>
          </p:nvPr>
        </p:nvSpPr>
        <p:spPr>
          <a:xfrm>
            <a:off x="720000" y="2206050"/>
            <a:ext cx="3200400" cy="731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 can replace the image on the screen with your own work. Just right-click on it and select “Replace image”</a:t>
            </a:r>
            <a:endParaRPr/>
          </a:p>
        </p:txBody>
      </p:sp>
      <p:sp>
        <p:nvSpPr>
          <p:cNvPr id="1123" name="Google Shape;1123;p72"/>
          <p:cNvSpPr/>
          <p:nvPr/>
        </p:nvSpPr>
        <p:spPr>
          <a:xfrm rot="-5400000">
            <a:off x="4458083" y="1420950"/>
            <a:ext cx="4063500" cy="2301600"/>
          </a:xfrm>
          <a:prstGeom prst="roundRect">
            <a:avLst>
              <a:gd fmla="val 5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4" name="Google Shape;1124;p72"/>
          <p:cNvPicPr preferRelativeResize="0"/>
          <p:nvPr/>
        </p:nvPicPr>
        <p:blipFill rotWithShape="1">
          <a:blip r:embed="rId3">
            <a:alphaModFix/>
          </a:blip>
          <a:srcRect b="0" l="4421" r="4421" t="0"/>
          <a:stretch/>
        </p:blipFill>
        <p:spPr>
          <a:xfrm>
            <a:off x="5434425" y="663300"/>
            <a:ext cx="2110800" cy="3816900"/>
          </a:xfrm>
          <a:prstGeom prst="roundRect">
            <a:avLst>
              <a:gd fmla="val 4941" name="adj"/>
            </a:avLst>
          </a:prstGeom>
          <a:noFill/>
          <a:ln>
            <a:noFill/>
          </a:ln>
        </p:spPr>
      </p:pic>
      <p:grpSp>
        <p:nvGrpSpPr>
          <p:cNvPr id="1125" name="Google Shape;1125;p72"/>
          <p:cNvGrpSpPr/>
          <p:nvPr/>
        </p:nvGrpSpPr>
        <p:grpSpPr>
          <a:xfrm>
            <a:off x="5669775" y="540000"/>
            <a:ext cx="1640100" cy="184800"/>
            <a:chOff x="5669775" y="540000"/>
            <a:chExt cx="1640100" cy="184800"/>
          </a:xfrm>
        </p:grpSpPr>
        <p:sp>
          <p:nvSpPr>
            <p:cNvPr id="1126" name="Google Shape;1126;p72"/>
            <p:cNvSpPr/>
            <p:nvPr/>
          </p:nvSpPr>
          <p:spPr>
            <a:xfrm>
              <a:off x="5669775" y="540000"/>
              <a:ext cx="1640100" cy="184800"/>
            </a:xfrm>
            <a:prstGeom prst="round2SameRect">
              <a:avLst>
                <a:gd fmla="val 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2"/>
            <p:cNvSpPr/>
            <p:nvPr/>
          </p:nvSpPr>
          <p:spPr>
            <a:xfrm>
              <a:off x="5928075" y="620550"/>
              <a:ext cx="1123500" cy="23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8" name="Google Shape;1128;p72"/>
          <p:cNvPicPr preferRelativeResize="0"/>
          <p:nvPr/>
        </p:nvPicPr>
        <p:blipFill>
          <a:blip r:embed="rId4">
            <a:alphaModFix/>
          </a:blip>
          <a:stretch>
            <a:fillRect/>
          </a:stretch>
        </p:blipFill>
        <p:spPr>
          <a:xfrm flipH="1">
            <a:off x="317502" y="1234553"/>
            <a:ext cx="939162" cy="384250"/>
          </a:xfrm>
          <a:prstGeom prst="rect">
            <a:avLst/>
          </a:prstGeom>
          <a:noFill/>
          <a:ln>
            <a:noFill/>
          </a:ln>
        </p:spPr>
      </p:pic>
      <p:pic>
        <p:nvPicPr>
          <p:cNvPr id="1129" name="Google Shape;1129;p72"/>
          <p:cNvPicPr preferRelativeResize="0"/>
          <p:nvPr/>
        </p:nvPicPr>
        <p:blipFill>
          <a:blip r:embed="rId4">
            <a:alphaModFix/>
          </a:blip>
          <a:stretch>
            <a:fillRect/>
          </a:stretch>
        </p:blipFill>
        <p:spPr>
          <a:xfrm>
            <a:off x="4440998" y="1277791"/>
            <a:ext cx="1330893" cy="544524"/>
          </a:xfrm>
          <a:prstGeom prst="rect">
            <a:avLst/>
          </a:prstGeom>
          <a:noFill/>
          <a:ln>
            <a:noFill/>
          </a:ln>
        </p:spPr>
      </p:pic>
      <p:pic>
        <p:nvPicPr>
          <p:cNvPr id="1130" name="Google Shape;1130;p72"/>
          <p:cNvPicPr preferRelativeResize="0"/>
          <p:nvPr/>
        </p:nvPicPr>
        <p:blipFill>
          <a:blip r:embed="rId4">
            <a:alphaModFix/>
          </a:blip>
          <a:stretch>
            <a:fillRect/>
          </a:stretch>
        </p:blipFill>
        <p:spPr>
          <a:xfrm flipH="1">
            <a:off x="7333201" y="2909189"/>
            <a:ext cx="726835" cy="2973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grpSp>
        <p:nvGrpSpPr>
          <p:cNvPr id="1135" name="Google Shape;1135;p73"/>
          <p:cNvGrpSpPr/>
          <p:nvPr/>
        </p:nvGrpSpPr>
        <p:grpSpPr>
          <a:xfrm>
            <a:off x="720000" y="1101500"/>
            <a:ext cx="4884300" cy="3501875"/>
            <a:chOff x="720000" y="1101500"/>
            <a:chExt cx="4884300" cy="3501875"/>
          </a:xfrm>
        </p:grpSpPr>
        <p:sp>
          <p:nvSpPr>
            <p:cNvPr id="1136" name="Google Shape;1136;p73"/>
            <p:cNvSpPr/>
            <p:nvPr/>
          </p:nvSpPr>
          <p:spPr>
            <a:xfrm>
              <a:off x="2966250" y="3846300"/>
              <a:ext cx="391800" cy="569100"/>
            </a:xfrm>
            <a:prstGeom prst="roundRect">
              <a:avLst>
                <a:gd fmla="val 5728"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2720550" y="4340575"/>
              <a:ext cx="883200" cy="262800"/>
            </a:xfrm>
            <a:prstGeom prst="roundRect">
              <a:avLst>
                <a:gd fmla="val 5728"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720000" y="1101500"/>
              <a:ext cx="4884300" cy="2960400"/>
            </a:xfrm>
            <a:prstGeom prst="roundRect">
              <a:avLst>
                <a:gd fmla="val 5728"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9" name="Google Shape;1139;p73"/>
          <p:cNvPicPr preferRelativeResize="0"/>
          <p:nvPr/>
        </p:nvPicPr>
        <p:blipFill rotWithShape="1">
          <a:blip r:embed="rId3">
            <a:alphaModFix/>
          </a:blip>
          <a:srcRect b="0" l="2444" r="2453" t="0"/>
          <a:stretch/>
        </p:blipFill>
        <p:spPr>
          <a:xfrm>
            <a:off x="850200" y="1214375"/>
            <a:ext cx="4623900" cy="2734800"/>
          </a:xfrm>
          <a:prstGeom prst="roundRect">
            <a:avLst>
              <a:gd fmla="val 6677" name="adj"/>
            </a:avLst>
          </a:prstGeom>
          <a:noFill/>
          <a:ln>
            <a:noFill/>
          </a:ln>
        </p:spPr>
      </p:pic>
      <p:sp>
        <p:nvSpPr>
          <p:cNvPr id="1140" name="Google Shape;1140;p73"/>
          <p:cNvSpPr txBox="1"/>
          <p:nvPr>
            <p:ph type="title"/>
          </p:nvPr>
        </p:nvSpPr>
        <p:spPr>
          <a:xfrm>
            <a:off x="6229500" y="1423813"/>
            <a:ext cx="2194500" cy="118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Computer mockup</a:t>
            </a:r>
            <a:endParaRPr/>
          </a:p>
        </p:txBody>
      </p:sp>
      <p:sp>
        <p:nvSpPr>
          <p:cNvPr id="1141" name="Google Shape;1141;p73"/>
          <p:cNvSpPr txBox="1"/>
          <p:nvPr>
            <p:ph idx="1" type="subTitle"/>
          </p:nvPr>
        </p:nvSpPr>
        <p:spPr>
          <a:xfrm>
            <a:off x="6229500" y="2622275"/>
            <a:ext cx="2194500" cy="1097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 can replace the image on the screen with your own work. Just right-click on it and select “Replace image”</a:t>
            </a:r>
            <a:endParaRPr/>
          </a:p>
        </p:txBody>
      </p:sp>
      <p:pic>
        <p:nvPicPr>
          <p:cNvPr id="1142" name="Google Shape;1142;p73"/>
          <p:cNvPicPr preferRelativeResize="0"/>
          <p:nvPr/>
        </p:nvPicPr>
        <p:blipFill>
          <a:blip r:embed="rId4">
            <a:alphaModFix/>
          </a:blip>
          <a:stretch>
            <a:fillRect/>
          </a:stretch>
        </p:blipFill>
        <p:spPr>
          <a:xfrm flipH="1">
            <a:off x="250422" y="1010053"/>
            <a:ext cx="939162" cy="384250"/>
          </a:xfrm>
          <a:prstGeom prst="rect">
            <a:avLst/>
          </a:prstGeom>
          <a:noFill/>
          <a:ln>
            <a:noFill/>
          </a:ln>
        </p:spPr>
      </p:pic>
      <p:pic>
        <p:nvPicPr>
          <p:cNvPr id="1143" name="Google Shape;1143;p73"/>
          <p:cNvPicPr preferRelativeResize="0"/>
          <p:nvPr/>
        </p:nvPicPr>
        <p:blipFill>
          <a:blip r:embed="rId4">
            <a:alphaModFix/>
          </a:blip>
          <a:stretch>
            <a:fillRect/>
          </a:stretch>
        </p:blipFill>
        <p:spPr>
          <a:xfrm>
            <a:off x="1228943" y="361966"/>
            <a:ext cx="1330893" cy="544524"/>
          </a:xfrm>
          <a:prstGeom prst="rect">
            <a:avLst/>
          </a:prstGeom>
          <a:noFill/>
          <a:ln>
            <a:noFill/>
          </a:ln>
        </p:spPr>
      </p:pic>
      <p:pic>
        <p:nvPicPr>
          <p:cNvPr id="1144" name="Google Shape;1144;p73"/>
          <p:cNvPicPr preferRelativeResize="0"/>
          <p:nvPr/>
        </p:nvPicPr>
        <p:blipFill>
          <a:blip r:embed="rId4">
            <a:alphaModFix/>
          </a:blip>
          <a:stretch>
            <a:fillRect/>
          </a:stretch>
        </p:blipFill>
        <p:spPr>
          <a:xfrm flipH="1">
            <a:off x="5219127" y="1575989"/>
            <a:ext cx="726835" cy="2973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74"/>
          <p:cNvSpPr txBox="1"/>
          <p:nvPr>
            <p:ph type="ctrTitle"/>
          </p:nvPr>
        </p:nvSpPr>
        <p:spPr>
          <a:xfrm>
            <a:off x="2429950" y="540000"/>
            <a:ext cx="4284000" cy="99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sp>
        <p:nvSpPr>
          <p:cNvPr id="1150" name="Google Shape;1150;p74"/>
          <p:cNvSpPr txBox="1"/>
          <p:nvPr>
            <p:ph idx="1" type="subTitle"/>
          </p:nvPr>
        </p:nvSpPr>
        <p:spPr>
          <a:xfrm>
            <a:off x="1669050" y="1655575"/>
            <a:ext cx="5805900" cy="640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lt1"/>
              </a:buClr>
              <a:buSzPts val="1100"/>
              <a:buFont typeface="Arial"/>
              <a:buNone/>
            </a:pPr>
            <a:r>
              <a:rPr b="1" lang="en"/>
              <a:t>Do you have any questions?</a:t>
            </a:r>
            <a:endParaRPr/>
          </a:p>
          <a:p>
            <a:pPr indent="0" lvl="0" marL="0" rtl="0" algn="ctr">
              <a:spcBef>
                <a:spcPts val="0"/>
              </a:spcBef>
              <a:spcAft>
                <a:spcPts val="0"/>
              </a:spcAft>
              <a:buClr>
                <a:schemeClr val="lt1"/>
              </a:buClr>
              <a:buSzPts val="1100"/>
              <a:buFont typeface="Arial"/>
              <a:buNone/>
            </a:pPr>
            <a:r>
              <a:rPr lang="en"/>
              <a:t>youremail@freepik.com  / +91  620 421 838  / yourcompany.com</a:t>
            </a:r>
            <a:endParaRPr/>
          </a:p>
        </p:txBody>
      </p:sp>
      <p:grpSp>
        <p:nvGrpSpPr>
          <p:cNvPr id="1151" name="Google Shape;1151;p74"/>
          <p:cNvGrpSpPr/>
          <p:nvPr/>
        </p:nvGrpSpPr>
        <p:grpSpPr>
          <a:xfrm>
            <a:off x="3580863" y="2421051"/>
            <a:ext cx="1982152" cy="365748"/>
            <a:chOff x="2773638" y="3162124"/>
            <a:chExt cx="1982152" cy="365748"/>
          </a:xfrm>
        </p:grpSpPr>
        <p:grpSp>
          <p:nvGrpSpPr>
            <p:cNvPr id="1152" name="Google Shape;1152;p74"/>
            <p:cNvGrpSpPr/>
            <p:nvPr/>
          </p:nvGrpSpPr>
          <p:grpSpPr>
            <a:xfrm>
              <a:off x="2773638" y="3162124"/>
              <a:ext cx="359879" cy="361073"/>
              <a:chOff x="2773638" y="3162124"/>
              <a:chExt cx="359879" cy="361073"/>
            </a:xfrm>
          </p:grpSpPr>
          <p:sp>
            <p:nvSpPr>
              <p:cNvPr id="1153" name="Google Shape;1153;p74"/>
              <p:cNvSpPr/>
              <p:nvPr/>
            </p:nvSpPr>
            <p:spPr>
              <a:xfrm>
                <a:off x="2773638" y="3162124"/>
                <a:ext cx="359879" cy="361073"/>
              </a:xfrm>
              <a:custGeom>
                <a:rect b="b" l="l" r="r" t="t"/>
                <a:pathLst>
                  <a:path extrusionOk="0" h="23250" w="23218">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4"/>
              <p:cNvSpPr/>
              <p:nvPr/>
            </p:nvSpPr>
            <p:spPr>
              <a:xfrm>
                <a:off x="2888964" y="3239834"/>
                <a:ext cx="110143" cy="211891"/>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74"/>
            <p:cNvGrpSpPr/>
            <p:nvPr/>
          </p:nvGrpSpPr>
          <p:grpSpPr>
            <a:xfrm>
              <a:off x="3314400" y="3162124"/>
              <a:ext cx="359879" cy="361073"/>
              <a:chOff x="3178033" y="3162124"/>
              <a:chExt cx="359879" cy="361073"/>
            </a:xfrm>
          </p:grpSpPr>
          <p:sp>
            <p:nvSpPr>
              <p:cNvPr id="1156" name="Google Shape;1156;p74"/>
              <p:cNvSpPr/>
              <p:nvPr/>
            </p:nvSpPr>
            <p:spPr>
              <a:xfrm>
                <a:off x="3178033" y="3162124"/>
                <a:ext cx="359879" cy="361073"/>
              </a:xfrm>
              <a:custGeom>
                <a:rect b="b" l="l" r="r" t="t"/>
                <a:pathLst>
                  <a:path extrusionOk="0" h="23250" w="23218">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p:nvPr/>
            </p:nvSpPr>
            <p:spPr>
              <a:xfrm>
                <a:off x="3262850" y="3263149"/>
                <a:ext cx="205794" cy="169929"/>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74"/>
            <p:cNvGrpSpPr/>
            <p:nvPr/>
          </p:nvGrpSpPr>
          <p:grpSpPr>
            <a:xfrm>
              <a:off x="3855163" y="3162124"/>
              <a:ext cx="359879" cy="361073"/>
              <a:chOff x="3582956" y="3162124"/>
              <a:chExt cx="359879" cy="361073"/>
            </a:xfrm>
          </p:grpSpPr>
          <p:sp>
            <p:nvSpPr>
              <p:cNvPr id="1159" name="Google Shape;1159;p74"/>
              <p:cNvSpPr/>
              <p:nvPr/>
            </p:nvSpPr>
            <p:spPr>
              <a:xfrm>
                <a:off x="3582956" y="3162124"/>
                <a:ext cx="359879" cy="361073"/>
              </a:xfrm>
              <a:custGeom>
                <a:rect b="b" l="l" r="r" t="t"/>
                <a:pathLst>
                  <a:path extrusionOk="0" h="23250" w="23218">
                    <a:moveTo>
                      <a:pt x="11609" y="0"/>
                    </a:moveTo>
                    <a:cubicBezTo>
                      <a:pt x="5171" y="0"/>
                      <a:pt x="1" y="5204"/>
                      <a:pt x="1" y="11642"/>
                    </a:cubicBezTo>
                    <a:cubicBezTo>
                      <a:pt x="1" y="18046"/>
                      <a:pt x="5171" y="23250"/>
                      <a:pt x="11609" y="23250"/>
                    </a:cubicBezTo>
                    <a:cubicBezTo>
                      <a:pt x="18013" y="23250"/>
                      <a:pt x="23217" y="18046"/>
                      <a:pt x="23217" y="11642"/>
                    </a:cubicBezTo>
                    <a:cubicBezTo>
                      <a:pt x="23217" y="5204"/>
                      <a:pt x="18013" y="0"/>
                      <a:pt x="1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4"/>
              <p:cNvSpPr/>
              <p:nvPr/>
            </p:nvSpPr>
            <p:spPr>
              <a:xfrm>
                <a:off x="3667773" y="3247616"/>
                <a:ext cx="193905" cy="190646"/>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a:off x="3667773" y="3247616"/>
                <a:ext cx="193905" cy="190646"/>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74"/>
            <p:cNvGrpSpPr/>
            <p:nvPr/>
          </p:nvGrpSpPr>
          <p:grpSpPr>
            <a:xfrm>
              <a:off x="4395926" y="3167296"/>
              <a:ext cx="359864" cy="360576"/>
              <a:chOff x="4395926" y="3167296"/>
              <a:chExt cx="359864" cy="360576"/>
            </a:xfrm>
          </p:grpSpPr>
          <p:sp>
            <p:nvSpPr>
              <p:cNvPr id="1163" name="Google Shape;1163;p74"/>
              <p:cNvSpPr/>
              <p:nvPr/>
            </p:nvSpPr>
            <p:spPr>
              <a:xfrm>
                <a:off x="4395926" y="3167296"/>
                <a:ext cx="359864" cy="360576"/>
              </a:xfrm>
              <a:custGeom>
                <a:rect b="b" l="l" r="r" t="t"/>
                <a:pathLst>
                  <a:path extrusionOk="0" h="23218" w="23217">
                    <a:moveTo>
                      <a:pt x="11608" y="1"/>
                    </a:moveTo>
                    <a:cubicBezTo>
                      <a:pt x="5204" y="1"/>
                      <a:pt x="0" y="5204"/>
                      <a:pt x="0" y="11609"/>
                    </a:cubicBezTo>
                    <a:cubicBezTo>
                      <a:pt x="0" y="18014"/>
                      <a:pt x="5204" y="23217"/>
                      <a:pt x="11608" y="23217"/>
                    </a:cubicBezTo>
                    <a:cubicBezTo>
                      <a:pt x="18013" y="23217"/>
                      <a:pt x="23217" y="18014"/>
                      <a:pt x="23217" y="11609"/>
                    </a:cubicBezTo>
                    <a:cubicBezTo>
                      <a:pt x="23217" y="5204"/>
                      <a:pt x="18013" y="1"/>
                      <a:pt x="11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4"/>
              <p:cNvSpPr/>
              <p:nvPr/>
            </p:nvSpPr>
            <p:spPr>
              <a:xfrm>
                <a:off x="4479689" y="3255895"/>
                <a:ext cx="192355" cy="183409"/>
              </a:xfrm>
              <a:custGeom>
                <a:rect b="b" l="l" r="r" t="t"/>
                <a:pathLst>
                  <a:path extrusionOk="0" h="11810" w="12410">
                    <a:moveTo>
                      <a:pt x="6139" y="1"/>
                    </a:moveTo>
                    <a:cubicBezTo>
                      <a:pt x="4404" y="1"/>
                      <a:pt x="3003" y="1402"/>
                      <a:pt x="3003" y="3136"/>
                    </a:cubicBezTo>
                    <a:lnTo>
                      <a:pt x="3003" y="5004"/>
                    </a:lnTo>
                    <a:cubicBezTo>
                      <a:pt x="2948" y="5023"/>
                      <a:pt x="2834" y="5051"/>
                      <a:pt x="2697" y="5051"/>
                    </a:cubicBezTo>
                    <a:cubicBezTo>
                      <a:pt x="2585" y="5051"/>
                      <a:pt x="2457" y="5032"/>
                      <a:pt x="2336" y="4971"/>
                    </a:cubicBezTo>
                    <a:cubicBezTo>
                      <a:pt x="2163" y="4884"/>
                      <a:pt x="2008" y="4825"/>
                      <a:pt x="1861" y="4825"/>
                    </a:cubicBezTo>
                    <a:cubicBezTo>
                      <a:pt x="1725" y="4825"/>
                      <a:pt x="1597" y="4876"/>
                      <a:pt x="1469" y="5004"/>
                    </a:cubicBezTo>
                    <a:cubicBezTo>
                      <a:pt x="1202" y="5271"/>
                      <a:pt x="1502" y="5505"/>
                      <a:pt x="1936" y="5672"/>
                    </a:cubicBezTo>
                    <a:cubicBezTo>
                      <a:pt x="2336" y="5838"/>
                      <a:pt x="2936" y="6005"/>
                      <a:pt x="2936" y="6505"/>
                    </a:cubicBezTo>
                    <a:cubicBezTo>
                      <a:pt x="2803" y="7139"/>
                      <a:pt x="2369" y="7806"/>
                      <a:pt x="1602" y="8407"/>
                    </a:cubicBezTo>
                    <a:cubicBezTo>
                      <a:pt x="953" y="8904"/>
                      <a:pt x="528" y="8953"/>
                      <a:pt x="301" y="8953"/>
                    </a:cubicBezTo>
                    <a:cubicBezTo>
                      <a:pt x="246" y="8953"/>
                      <a:pt x="202" y="8950"/>
                      <a:pt x="170" y="8950"/>
                    </a:cubicBezTo>
                    <a:cubicBezTo>
                      <a:pt x="130" y="8950"/>
                      <a:pt x="107" y="8955"/>
                      <a:pt x="101" y="8974"/>
                    </a:cubicBezTo>
                    <a:cubicBezTo>
                      <a:pt x="101" y="9074"/>
                      <a:pt x="1" y="9474"/>
                      <a:pt x="768" y="9674"/>
                    </a:cubicBezTo>
                    <a:cubicBezTo>
                      <a:pt x="1535" y="9875"/>
                      <a:pt x="1669" y="9741"/>
                      <a:pt x="1836" y="10141"/>
                    </a:cubicBezTo>
                    <a:cubicBezTo>
                      <a:pt x="1969" y="10542"/>
                      <a:pt x="1936" y="10708"/>
                      <a:pt x="2102" y="10708"/>
                    </a:cubicBezTo>
                    <a:cubicBezTo>
                      <a:pt x="2242" y="10708"/>
                      <a:pt x="2840" y="10594"/>
                      <a:pt x="3346" y="10594"/>
                    </a:cubicBezTo>
                    <a:cubicBezTo>
                      <a:pt x="3563" y="10594"/>
                      <a:pt x="3764" y="10615"/>
                      <a:pt x="3904" y="10675"/>
                    </a:cubicBezTo>
                    <a:cubicBezTo>
                      <a:pt x="4371" y="10875"/>
                      <a:pt x="5105" y="11776"/>
                      <a:pt x="6205" y="11809"/>
                    </a:cubicBezTo>
                    <a:cubicBezTo>
                      <a:pt x="7306" y="11776"/>
                      <a:pt x="8040" y="10875"/>
                      <a:pt x="8507" y="10675"/>
                    </a:cubicBezTo>
                    <a:cubicBezTo>
                      <a:pt x="8647" y="10615"/>
                      <a:pt x="8847" y="10594"/>
                      <a:pt x="9063" y="10594"/>
                    </a:cubicBezTo>
                    <a:cubicBezTo>
                      <a:pt x="9567" y="10594"/>
                      <a:pt x="10158" y="10708"/>
                      <a:pt x="10275" y="10708"/>
                    </a:cubicBezTo>
                    <a:cubicBezTo>
                      <a:pt x="10475" y="10708"/>
                      <a:pt x="10408" y="10542"/>
                      <a:pt x="10575" y="10141"/>
                    </a:cubicBezTo>
                    <a:cubicBezTo>
                      <a:pt x="10709" y="9741"/>
                      <a:pt x="10875" y="9875"/>
                      <a:pt x="11643" y="9674"/>
                    </a:cubicBezTo>
                    <a:cubicBezTo>
                      <a:pt x="12410" y="9474"/>
                      <a:pt x="12310" y="9074"/>
                      <a:pt x="12276" y="8974"/>
                    </a:cubicBezTo>
                    <a:cubicBezTo>
                      <a:pt x="12276" y="8955"/>
                      <a:pt x="12259" y="8950"/>
                      <a:pt x="12223" y="8950"/>
                    </a:cubicBezTo>
                    <a:cubicBezTo>
                      <a:pt x="12194" y="8950"/>
                      <a:pt x="12153" y="8953"/>
                      <a:pt x="12100" y="8953"/>
                    </a:cubicBezTo>
                    <a:cubicBezTo>
                      <a:pt x="11882" y="8953"/>
                      <a:pt x="11458" y="8904"/>
                      <a:pt x="10809" y="8407"/>
                    </a:cubicBezTo>
                    <a:cubicBezTo>
                      <a:pt x="10008" y="7806"/>
                      <a:pt x="9608" y="7139"/>
                      <a:pt x="9441" y="6505"/>
                    </a:cubicBezTo>
                    <a:cubicBezTo>
                      <a:pt x="9474" y="6005"/>
                      <a:pt x="10075" y="5838"/>
                      <a:pt x="10475" y="5672"/>
                    </a:cubicBezTo>
                    <a:cubicBezTo>
                      <a:pt x="10909" y="5505"/>
                      <a:pt x="11176" y="5271"/>
                      <a:pt x="10909" y="5004"/>
                    </a:cubicBezTo>
                    <a:cubicBezTo>
                      <a:pt x="10785" y="4865"/>
                      <a:pt x="10660" y="4812"/>
                      <a:pt x="10533" y="4812"/>
                    </a:cubicBezTo>
                    <a:cubicBezTo>
                      <a:pt x="10386" y="4812"/>
                      <a:pt x="10235" y="4882"/>
                      <a:pt x="10075" y="4971"/>
                    </a:cubicBezTo>
                    <a:cubicBezTo>
                      <a:pt x="9954" y="5032"/>
                      <a:pt x="9819" y="5051"/>
                      <a:pt x="9702" y="5051"/>
                    </a:cubicBezTo>
                    <a:cubicBezTo>
                      <a:pt x="9560" y="5051"/>
                      <a:pt x="9444" y="5023"/>
                      <a:pt x="9408" y="5004"/>
                    </a:cubicBezTo>
                    <a:lnTo>
                      <a:pt x="9408" y="3136"/>
                    </a:lnTo>
                    <a:cubicBezTo>
                      <a:pt x="9408" y="1402"/>
                      <a:pt x="8007" y="1"/>
                      <a:pt x="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5" name="Google Shape;1165;p74"/>
          <p:cNvSpPr txBox="1"/>
          <p:nvPr/>
        </p:nvSpPr>
        <p:spPr>
          <a:xfrm>
            <a:off x="3075338" y="3395559"/>
            <a:ext cx="3000000" cy="183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ssistant"/>
                <a:ea typeface="Assistant"/>
                <a:cs typeface="Assistant"/>
                <a:sym typeface="Assistant"/>
              </a:rPr>
              <a:t>Please keep this slide for attribution</a:t>
            </a:r>
            <a:endParaRPr>
              <a:solidFill>
                <a:schemeClr val="dk1"/>
              </a:solidFill>
              <a:latin typeface="Assistant"/>
              <a:ea typeface="Assistant"/>
              <a:cs typeface="Assistant"/>
              <a:sym typeface="Assistant"/>
            </a:endParaRPr>
          </a:p>
        </p:txBody>
      </p:sp>
      <p:pic>
        <p:nvPicPr>
          <p:cNvPr id="1166" name="Google Shape;1166;p74"/>
          <p:cNvPicPr preferRelativeResize="0"/>
          <p:nvPr/>
        </p:nvPicPr>
        <p:blipFill>
          <a:blip r:embed="rId3">
            <a:alphaModFix/>
          </a:blip>
          <a:stretch>
            <a:fillRect/>
          </a:stretch>
        </p:blipFill>
        <p:spPr>
          <a:xfrm>
            <a:off x="1933618" y="3510475"/>
            <a:ext cx="460633" cy="997801"/>
          </a:xfrm>
          <a:prstGeom prst="rect">
            <a:avLst/>
          </a:prstGeom>
          <a:noFill/>
          <a:ln>
            <a:noFill/>
          </a:ln>
        </p:spPr>
      </p:pic>
      <p:pic>
        <p:nvPicPr>
          <p:cNvPr id="1167" name="Google Shape;1167;p74"/>
          <p:cNvPicPr preferRelativeResize="0"/>
          <p:nvPr/>
        </p:nvPicPr>
        <p:blipFill>
          <a:blip r:embed="rId4">
            <a:alphaModFix/>
          </a:blip>
          <a:stretch>
            <a:fillRect/>
          </a:stretch>
        </p:blipFill>
        <p:spPr>
          <a:xfrm flipH="1">
            <a:off x="7598650" y="304800"/>
            <a:ext cx="1016925" cy="1025449"/>
          </a:xfrm>
          <a:prstGeom prst="rect">
            <a:avLst/>
          </a:prstGeom>
          <a:noFill/>
          <a:ln>
            <a:noFill/>
          </a:ln>
        </p:spPr>
      </p:pic>
      <p:pic>
        <p:nvPicPr>
          <p:cNvPr id="1168" name="Google Shape;1168;p74"/>
          <p:cNvPicPr preferRelativeResize="0"/>
          <p:nvPr/>
        </p:nvPicPr>
        <p:blipFill>
          <a:blip r:embed="rId5">
            <a:alphaModFix/>
          </a:blip>
          <a:stretch>
            <a:fillRect/>
          </a:stretch>
        </p:blipFill>
        <p:spPr>
          <a:xfrm flipH="1">
            <a:off x="941852" y="825675"/>
            <a:ext cx="1656576" cy="677825"/>
          </a:xfrm>
          <a:prstGeom prst="rect">
            <a:avLst/>
          </a:prstGeom>
          <a:noFill/>
          <a:ln>
            <a:noFill/>
          </a:ln>
        </p:spPr>
      </p:pic>
      <p:pic>
        <p:nvPicPr>
          <p:cNvPr id="1169" name="Google Shape;1169;p74"/>
          <p:cNvPicPr preferRelativeResize="0"/>
          <p:nvPr/>
        </p:nvPicPr>
        <p:blipFill>
          <a:blip r:embed="rId5">
            <a:alphaModFix/>
          </a:blip>
          <a:stretch>
            <a:fillRect/>
          </a:stretch>
        </p:blipFill>
        <p:spPr>
          <a:xfrm>
            <a:off x="7310441" y="2383200"/>
            <a:ext cx="1248200" cy="510725"/>
          </a:xfrm>
          <a:prstGeom prst="rect">
            <a:avLst/>
          </a:prstGeom>
          <a:noFill/>
          <a:ln>
            <a:noFill/>
          </a:ln>
        </p:spPr>
      </p:pic>
      <p:pic>
        <p:nvPicPr>
          <p:cNvPr id="1170" name="Google Shape;1170;p74"/>
          <p:cNvPicPr preferRelativeResize="0"/>
          <p:nvPr/>
        </p:nvPicPr>
        <p:blipFill>
          <a:blip r:embed="rId5">
            <a:alphaModFix/>
          </a:blip>
          <a:stretch>
            <a:fillRect/>
          </a:stretch>
        </p:blipFill>
        <p:spPr>
          <a:xfrm>
            <a:off x="608303" y="1773700"/>
            <a:ext cx="1000806" cy="409499"/>
          </a:xfrm>
          <a:prstGeom prst="rect">
            <a:avLst/>
          </a:prstGeom>
          <a:noFill/>
          <a:ln>
            <a:noFill/>
          </a:ln>
        </p:spPr>
      </p:pic>
      <p:pic>
        <p:nvPicPr>
          <p:cNvPr id="1171" name="Google Shape;1171;p74"/>
          <p:cNvPicPr preferRelativeResize="0"/>
          <p:nvPr/>
        </p:nvPicPr>
        <p:blipFill>
          <a:blip r:embed="rId5">
            <a:alphaModFix/>
          </a:blip>
          <a:stretch>
            <a:fillRect/>
          </a:stretch>
        </p:blipFill>
        <p:spPr>
          <a:xfrm flipH="1">
            <a:off x="6075348" y="707688"/>
            <a:ext cx="798577" cy="3267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75"/>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Icon pack: ecology</a:t>
            </a:r>
            <a:endParaRPr/>
          </a:p>
        </p:txBody>
      </p:sp>
      <p:grpSp>
        <p:nvGrpSpPr>
          <p:cNvPr id="1177" name="Google Shape;1177;p75"/>
          <p:cNvGrpSpPr/>
          <p:nvPr/>
        </p:nvGrpSpPr>
        <p:grpSpPr>
          <a:xfrm>
            <a:off x="1036849" y="1330732"/>
            <a:ext cx="431781" cy="430930"/>
            <a:chOff x="875791" y="1259119"/>
            <a:chExt cx="451465" cy="450575"/>
          </a:xfrm>
        </p:grpSpPr>
        <p:sp>
          <p:nvSpPr>
            <p:cNvPr id="1178" name="Google Shape;1178;p75"/>
            <p:cNvSpPr/>
            <p:nvPr/>
          </p:nvSpPr>
          <p:spPr>
            <a:xfrm>
              <a:off x="1228623" y="1293497"/>
              <a:ext cx="56118" cy="56118"/>
            </a:xfrm>
            <a:custGeom>
              <a:rect b="b" l="l" r="r" t="t"/>
              <a:pathLst>
                <a:path extrusionOk="0" h="2207" w="2207">
                  <a:moveTo>
                    <a:pt x="1104" y="1"/>
                  </a:moveTo>
                  <a:cubicBezTo>
                    <a:pt x="499" y="1"/>
                    <a:pt x="1" y="463"/>
                    <a:pt x="1" y="1104"/>
                  </a:cubicBezTo>
                  <a:cubicBezTo>
                    <a:pt x="1" y="1709"/>
                    <a:pt x="499" y="2207"/>
                    <a:pt x="1104" y="2207"/>
                  </a:cubicBezTo>
                  <a:cubicBezTo>
                    <a:pt x="1708" y="2207"/>
                    <a:pt x="2207" y="1709"/>
                    <a:pt x="2207" y="1104"/>
                  </a:cubicBezTo>
                  <a:cubicBezTo>
                    <a:pt x="2207" y="463"/>
                    <a:pt x="1708"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5"/>
            <p:cNvSpPr/>
            <p:nvPr/>
          </p:nvSpPr>
          <p:spPr>
            <a:xfrm>
              <a:off x="1249881" y="1259119"/>
              <a:ext cx="14494" cy="18130"/>
            </a:xfrm>
            <a:custGeom>
              <a:rect b="b" l="l" r="r" t="t"/>
              <a:pathLst>
                <a:path extrusionOk="0" h="713" w="570">
                  <a:moveTo>
                    <a:pt x="285" y="1"/>
                  </a:moveTo>
                  <a:cubicBezTo>
                    <a:pt x="143" y="1"/>
                    <a:pt x="1" y="72"/>
                    <a:pt x="18" y="214"/>
                  </a:cubicBezTo>
                  <a:lnTo>
                    <a:pt x="18" y="250"/>
                  </a:lnTo>
                  <a:lnTo>
                    <a:pt x="18" y="499"/>
                  </a:lnTo>
                  <a:cubicBezTo>
                    <a:pt x="1" y="641"/>
                    <a:pt x="143" y="712"/>
                    <a:pt x="285" y="712"/>
                  </a:cubicBezTo>
                  <a:cubicBezTo>
                    <a:pt x="428" y="712"/>
                    <a:pt x="570" y="641"/>
                    <a:pt x="552" y="499"/>
                  </a:cubicBezTo>
                  <a:lnTo>
                    <a:pt x="552" y="214"/>
                  </a:lnTo>
                  <a:cubicBezTo>
                    <a:pt x="570" y="72"/>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5"/>
            <p:cNvSpPr/>
            <p:nvPr/>
          </p:nvSpPr>
          <p:spPr>
            <a:xfrm>
              <a:off x="1249881" y="1364288"/>
              <a:ext cx="14494" cy="19859"/>
            </a:xfrm>
            <a:custGeom>
              <a:rect b="b" l="l" r="r" t="t"/>
              <a:pathLst>
                <a:path extrusionOk="0" h="781" w="570">
                  <a:moveTo>
                    <a:pt x="285" y="1"/>
                  </a:moveTo>
                  <a:cubicBezTo>
                    <a:pt x="143" y="1"/>
                    <a:pt x="1" y="81"/>
                    <a:pt x="18" y="241"/>
                  </a:cubicBezTo>
                  <a:lnTo>
                    <a:pt x="18" y="526"/>
                  </a:lnTo>
                  <a:cubicBezTo>
                    <a:pt x="18" y="632"/>
                    <a:pt x="125" y="775"/>
                    <a:pt x="268" y="775"/>
                  </a:cubicBezTo>
                  <a:cubicBezTo>
                    <a:pt x="283" y="778"/>
                    <a:pt x="298" y="780"/>
                    <a:pt x="312" y="780"/>
                  </a:cubicBezTo>
                  <a:cubicBezTo>
                    <a:pt x="438" y="780"/>
                    <a:pt x="552" y="653"/>
                    <a:pt x="552" y="526"/>
                  </a:cubicBezTo>
                  <a:lnTo>
                    <a:pt x="552" y="241"/>
                  </a:lnTo>
                  <a:cubicBezTo>
                    <a:pt x="570" y="81"/>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5"/>
            <p:cNvSpPr/>
            <p:nvPr/>
          </p:nvSpPr>
          <p:spPr>
            <a:xfrm>
              <a:off x="1282911" y="1274961"/>
              <a:ext cx="20825" cy="18562"/>
            </a:xfrm>
            <a:custGeom>
              <a:rect b="b" l="l" r="r" t="t"/>
              <a:pathLst>
                <a:path extrusionOk="0" h="730" w="819">
                  <a:moveTo>
                    <a:pt x="534" y="0"/>
                  </a:moveTo>
                  <a:cubicBezTo>
                    <a:pt x="472" y="0"/>
                    <a:pt x="410" y="18"/>
                    <a:pt x="356" y="54"/>
                  </a:cubicBezTo>
                  <a:lnTo>
                    <a:pt x="143" y="267"/>
                  </a:lnTo>
                  <a:cubicBezTo>
                    <a:pt x="0" y="445"/>
                    <a:pt x="107" y="694"/>
                    <a:pt x="321" y="730"/>
                  </a:cubicBezTo>
                  <a:cubicBezTo>
                    <a:pt x="392" y="730"/>
                    <a:pt x="463" y="694"/>
                    <a:pt x="499" y="658"/>
                  </a:cubicBezTo>
                  <a:lnTo>
                    <a:pt x="712" y="445"/>
                  </a:lnTo>
                  <a:cubicBezTo>
                    <a:pt x="819" y="338"/>
                    <a:pt x="819" y="160"/>
                    <a:pt x="712" y="54"/>
                  </a:cubicBezTo>
                  <a:cubicBezTo>
                    <a:pt x="659" y="18"/>
                    <a:pt x="596"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5"/>
            <p:cNvSpPr/>
            <p:nvPr/>
          </p:nvSpPr>
          <p:spPr>
            <a:xfrm>
              <a:off x="1209629" y="1348472"/>
              <a:ext cx="22122" cy="19249"/>
            </a:xfrm>
            <a:custGeom>
              <a:rect b="b" l="l" r="r" t="t"/>
              <a:pathLst>
                <a:path extrusionOk="0" h="757" w="870">
                  <a:moveTo>
                    <a:pt x="466" y="0"/>
                  </a:moveTo>
                  <a:cubicBezTo>
                    <a:pt x="405" y="0"/>
                    <a:pt x="341" y="24"/>
                    <a:pt x="285" y="80"/>
                  </a:cubicBezTo>
                  <a:lnTo>
                    <a:pt x="321" y="116"/>
                  </a:lnTo>
                  <a:lnTo>
                    <a:pt x="107" y="294"/>
                  </a:lnTo>
                  <a:cubicBezTo>
                    <a:pt x="0" y="400"/>
                    <a:pt x="0" y="578"/>
                    <a:pt x="107" y="685"/>
                  </a:cubicBezTo>
                  <a:cubicBezTo>
                    <a:pt x="143" y="721"/>
                    <a:pt x="214" y="756"/>
                    <a:pt x="285" y="756"/>
                  </a:cubicBezTo>
                  <a:cubicBezTo>
                    <a:pt x="356" y="756"/>
                    <a:pt x="427" y="721"/>
                    <a:pt x="463" y="685"/>
                  </a:cubicBezTo>
                  <a:lnTo>
                    <a:pt x="676" y="472"/>
                  </a:lnTo>
                  <a:cubicBezTo>
                    <a:pt x="869" y="279"/>
                    <a:pt x="678" y="0"/>
                    <a:pt x="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5"/>
            <p:cNvSpPr/>
            <p:nvPr/>
          </p:nvSpPr>
          <p:spPr>
            <a:xfrm>
              <a:off x="1298295" y="1315034"/>
              <a:ext cx="21512" cy="12917"/>
            </a:xfrm>
            <a:custGeom>
              <a:rect b="b" l="l" r="r" t="t"/>
              <a:pathLst>
                <a:path extrusionOk="0" h="508" w="846">
                  <a:moveTo>
                    <a:pt x="231" y="1"/>
                  </a:moveTo>
                  <a:cubicBezTo>
                    <a:pt x="116" y="1"/>
                    <a:pt x="36" y="97"/>
                    <a:pt x="36" y="221"/>
                  </a:cubicBezTo>
                  <a:cubicBezTo>
                    <a:pt x="0" y="363"/>
                    <a:pt x="107" y="506"/>
                    <a:pt x="285" y="506"/>
                  </a:cubicBezTo>
                  <a:lnTo>
                    <a:pt x="534" y="506"/>
                  </a:lnTo>
                  <a:cubicBezTo>
                    <a:pt x="543" y="507"/>
                    <a:pt x="552" y="507"/>
                    <a:pt x="561" y="507"/>
                  </a:cubicBezTo>
                  <a:cubicBezTo>
                    <a:pt x="837" y="507"/>
                    <a:pt x="845" y="2"/>
                    <a:pt x="584" y="2"/>
                  </a:cubicBezTo>
                  <a:cubicBezTo>
                    <a:pt x="569" y="2"/>
                    <a:pt x="552" y="4"/>
                    <a:pt x="534" y="8"/>
                  </a:cubicBezTo>
                  <a:lnTo>
                    <a:pt x="285" y="8"/>
                  </a:lnTo>
                  <a:cubicBezTo>
                    <a:pt x="266" y="3"/>
                    <a:pt x="248" y="1"/>
                    <a:pt x="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5"/>
            <p:cNvSpPr/>
            <p:nvPr/>
          </p:nvSpPr>
          <p:spPr>
            <a:xfrm>
              <a:off x="1193330" y="1315034"/>
              <a:ext cx="21741" cy="12866"/>
            </a:xfrm>
            <a:custGeom>
              <a:rect b="b" l="l" r="r" t="t"/>
              <a:pathLst>
                <a:path extrusionOk="0" h="506" w="855">
                  <a:moveTo>
                    <a:pt x="231" y="1"/>
                  </a:moveTo>
                  <a:cubicBezTo>
                    <a:pt x="117" y="1"/>
                    <a:pt x="36" y="97"/>
                    <a:pt x="36" y="221"/>
                  </a:cubicBezTo>
                  <a:cubicBezTo>
                    <a:pt x="1" y="363"/>
                    <a:pt x="108" y="506"/>
                    <a:pt x="286" y="506"/>
                  </a:cubicBezTo>
                  <a:lnTo>
                    <a:pt x="570" y="506"/>
                  </a:lnTo>
                  <a:cubicBezTo>
                    <a:pt x="713" y="506"/>
                    <a:pt x="855" y="363"/>
                    <a:pt x="819" y="221"/>
                  </a:cubicBezTo>
                  <a:cubicBezTo>
                    <a:pt x="819" y="97"/>
                    <a:pt x="712" y="1"/>
                    <a:pt x="614" y="1"/>
                  </a:cubicBezTo>
                  <a:cubicBezTo>
                    <a:pt x="599" y="1"/>
                    <a:pt x="584" y="3"/>
                    <a:pt x="570" y="8"/>
                  </a:cubicBezTo>
                  <a:lnTo>
                    <a:pt x="286" y="8"/>
                  </a:lnTo>
                  <a:cubicBezTo>
                    <a:pt x="267" y="3"/>
                    <a:pt x="249" y="1"/>
                    <a:pt x="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5"/>
            <p:cNvSpPr/>
            <p:nvPr/>
          </p:nvSpPr>
          <p:spPr>
            <a:xfrm>
              <a:off x="1283801" y="1349362"/>
              <a:ext cx="21741" cy="18359"/>
            </a:xfrm>
            <a:custGeom>
              <a:rect b="b" l="l" r="r" t="t"/>
              <a:pathLst>
                <a:path extrusionOk="0" h="722" w="855">
                  <a:moveTo>
                    <a:pt x="299" y="1"/>
                  </a:moveTo>
                  <a:cubicBezTo>
                    <a:pt x="232" y="1"/>
                    <a:pt x="161" y="27"/>
                    <a:pt x="108" y="81"/>
                  </a:cubicBezTo>
                  <a:cubicBezTo>
                    <a:pt x="1" y="188"/>
                    <a:pt x="1" y="330"/>
                    <a:pt x="108" y="437"/>
                  </a:cubicBezTo>
                  <a:lnTo>
                    <a:pt x="321" y="650"/>
                  </a:lnTo>
                  <a:cubicBezTo>
                    <a:pt x="357" y="686"/>
                    <a:pt x="428" y="721"/>
                    <a:pt x="499" y="721"/>
                  </a:cubicBezTo>
                  <a:cubicBezTo>
                    <a:pt x="713" y="721"/>
                    <a:pt x="855" y="437"/>
                    <a:pt x="677" y="259"/>
                  </a:cubicBezTo>
                  <a:lnTo>
                    <a:pt x="464" y="81"/>
                  </a:lnTo>
                  <a:cubicBezTo>
                    <a:pt x="428" y="27"/>
                    <a:pt x="366" y="1"/>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5"/>
            <p:cNvSpPr/>
            <p:nvPr/>
          </p:nvSpPr>
          <p:spPr>
            <a:xfrm>
              <a:off x="1209629" y="1274961"/>
              <a:ext cx="21588" cy="18232"/>
            </a:xfrm>
            <a:custGeom>
              <a:rect b="b" l="l" r="r" t="t"/>
              <a:pathLst>
                <a:path extrusionOk="0" h="717" w="849">
                  <a:moveTo>
                    <a:pt x="272" y="0"/>
                  </a:moveTo>
                  <a:cubicBezTo>
                    <a:pt x="205" y="0"/>
                    <a:pt x="143" y="18"/>
                    <a:pt x="107" y="54"/>
                  </a:cubicBezTo>
                  <a:cubicBezTo>
                    <a:pt x="0" y="160"/>
                    <a:pt x="0" y="338"/>
                    <a:pt x="107" y="445"/>
                  </a:cubicBezTo>
                  <a:lnTo>
                    <a:pt x="321" y="658"/>
                  </a:lnTo>
                  <a:cubicBezTo>
                    <a:pt x="355" y="700"/>
                    <a:pt x="397" y="717"/>
                    <a:pt x="441" y="717"/>
                  </a:cubicBezTo>
                  <a:cubicBezTo>
                    <a:pt x="627" y="717"/>
                    <a:pt x="849" y="411"/>
                    <a:pt x="676" y="267"/>
                  </a:cubicBezTo>
                  <a:lnTo>
                    <a:pt x="463" y="54"/>
                  </a:lnTo>
                  <a:cubicBezTo>
                    <a:pt x="410" y="18"/>
                    <a:pt x="338" y="0"/>
                    <a:pt x="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5"/>
            <p:cNvSpPr/>
            <p:nvPr/>
          </p:nvSpPr>
          <p:spPr>
            <a:xfrm>
              <a:off x="875791" y="1545916"/>
              <a:ext cx="451465" cy="163779"/>
            </a:xfrm>
            <a:custGeom>
              <a:rect b="b" l="l" r="r" t="t"/>
              <a:pathLst>
                <a:path extrusionOk="0" h="6441" w="17755">
                  <a:moveTo>
                    <a:pt x="15620" y="1"/>
                  </a:moveTo>
                  <a:cubicBezTo>
                    <a:pt x="14659" y="1"/>
                    <a:pt x="13805" y="641"/>
                    <a:pt x="13556" y="1602"/>
                  </a:cubicBezTo>
                  <a:cubicBezTo>
                    <a:pt x="13450" y="1922"/>
                    <a:pt x="13129" y="2136"/>
                    <a:pt x="12774" y="2136"/>
                  </a:cubicBezTo>
                  <a:lnTo>
                    <a:pt x="3807" y="2136"/>
                  </a:lnTo>
                  <a:cubicBezTo>
                    <a:pt x="3451" y="2136"/>
                    <a:pt x="3167" y="1922"/>
                    <a:pt x="3060" y="1602"/>
                  </a:cubicBezTo>
                  <a:cubicBezTo>
                    <a:pt x="2821" y="986"/>
                    <a:pt x="2220" y="568"/>
                    <a:pt x="1573" y="568"/>
                  </a:cubicBezTo>
                  <a:cubicBezTo>
                    <a:pt x="1547" y="568"/>
                    <a:pt x="1521" y="569"/>
                    <a:pt x="1494" y="570"/>
                  </a:cubicBezTo>
                  <a:cubicBezTo>
                    <a:pt x="640" y="606"/>
                    <a:pt x="0" y="1317"/>
                    <a:pt x="0" y="2171"/>
                  </a:cubicBezTo>
                  <a:lnTo>
                    <a:pt x="0" y="5587"/>
                  </a:lnTo>
                  <a:cubicBezTo>
                    <a:pt x="0" y="6085"/>
                    <a:pt x="391" y="6441"/>
                    <a:pt x="890" y="6441"/>
                  </a:cubicBezTo>
                  <a:lnTo>
                    <a:pt x="16901" y="6441"/>
                  </a:lnTo>
                  <a:cubicBezTo>
                    <a:pt x="17363" y="6441"/>
                    <a:pt x="17755" y="6049"/>
                    <a:pt x="17755" y="5587"/>
                  </a:cubicBezTo>
                  <a:lnTo>
                    <a:pt x="17755" y="2207"/>
                  </a:lnTo>
                  <a:cubicBezTo>
                    <a:pt x="17755" y="997"/>
                    <a:pt x="16830" y="36"/>
                    <a:pt x="15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5"/>
            <p:cNvSpPr/>
            <p:nvPr/>
          </p:nvSpPr>
          <p:spPr>
            <a:xfrm>
              <a:off x="947242" y="1378705"/>
              <a:ext cx="154752" cy="115619"/>
            </a:xfrm>
            <a:custGeom>
              <a:rect b="b" l="l" r="r" t="t"/>
              <a:pathLst>
                <a:path extrusionOk="0" h="4547" w="6086">
                  <a:moveTo>
                    <a:pt x="3703" y="0"/>
                  </a:moveTo>
                  <a:cubicBezTo>
                    <a:pt x="2672" y="0"/>
                    <a:pt x="1532" y="299"/>
                    <a:pt x="784" y="1382"/>
                  </a:cubicBezTo>
                  <a:cubicBezTo>
                    <a:pt x="1" y="2520"/>
                    <a:pt x="214" y="3695"/>
                    <a:pt x="890" y="4157"/>
                  </a:cubicBezTo>
                  <a:cubicBezTo>
                    <a:pt x="1311" y="4420"/>
                    <a:pt x="1780" y="4547"/>
                    <a:pt x="2244" y="4547"/>
                  </a:cubicBezTo>
                  <a:cubicBezTo>
                    <a:pt x="3036" y="4547"/>
                    <a:pt x="3812" y="4177"/>
                    <a:pt x="4306" y="3481"/>
                  </a:cubicBezTo>
                  <a:cubicBezTo>
                    <a:pt x="5267" y="2093"/>
                    <a:pt x="4413" y="1204"/>
                    <a:pt x="6050" y="457"/>
                  </a:cubicBezTo>
                  <a:lnTo>
                    <a:pt x="6085" y="457"/>
                  </a:lnTo>
                  <a:cubicBezTo>
                    <a:pt x="6085" y="457"/>
                    <a:pt x="4977" y="0"/>
                    <a:pt x="3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5"/>
            <p:cNvSpPr/>
            <p:nvPr/>
          </p:nvSpPr>
          <p:spPr>
            <a:xfrm>
              <a:off x="1101969" y="1378705"/>
              <a:ext cx="154726" cy="116026"/>
            </a:xfrm>
            <a:custGeom>
              <a:rect b="b" l="l" r="r" t="t"/>
              <a:pathLst>
                <a:path extrusionOk="0" h="4563" w="6085">
                  <a:moveTo>
                    <a:pt x="2368" y="0"/>
                  </a:moveTo>
                  <a:cubicBezTo>
                    <a:pt x="1098" y="0"/>
                    <a:pt x="0" y="457"/>
                    <a:pt x="0" y="457"/>
                  </a:cubicBezTo>
                  <a:cubicBezTo>
                    <a:pt x="1673" y="1204"/>
                    <a:pt x="783" y="2093"/>
                    <a:pt x="1744" y="3481"/>
                  </a:cubicBezTo>
                  <a:cubicBezTo>
                    <a:pt x="2238" y="4178"/>
                    <a:pt x="3031" y="4563"/>
                    <a:pt x="3836" y="4563"/>
                  </a:cubicBezTo>
                  <a:cubicBezTo>
                    <a:pt x="4304" y="4563"/>
                    <a:pt x="4776" y="4432"/>
                    <a:pt x="5195" y="4157"/>
                  </a:cubicBezTo>
                  <a:cubicBezTo>
                    <a:pt x="5835" y="3695"/>
                    <a:pt x="6085" y="2520"/>
                    <a:pt x="5302" y="1382"/>
                  </a:cubicBezTo>
                  <a:cubicBezTo>
                    <a:pt x="4538" y="299"/>
                    <a:pt x="3396" y="0"/>
                    <a:pt x="2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5"/>
            <p:cNvSpPr/>
            <p:nvPr/>
          </p:nvSpPr>
          <p:spPr>
            <a:xfrm>
              <a:off x="986147" y="1382341"/>
              <a:ext cx="232560" cy="267650"/>
            </a:xfrm>
            <a:custGeom>
              <a:rect b="b" l="l" r="r" t="t"/>
              <a:pathLst>
                <a:path extrusionOk="0" h="10526" w="9146">
                  <a:moveTo>
                    <a:pt x="4084" y="1"/>
                  </a:moveTo>
                  <a:cubicBezTo>
                    <a:pt x="3197" y="1"/>
                    <a:pt x="1350" y="306"/>
                    <a:pt x="72" y="2484"/>
                  </a:cubicBezTo>
                  <a:cubicBezTo>
                    <a:pt x="1" y="2591"/>
                    <a:pt x="36" y="2769"/>
                    <a:pt x="143" y="2840"/>
                  </a:cubicBezTo>
                  <a:cubicBezTo>
                    <a:pt x="179" y="2840"/>
                    <a:pt x="250" y="2876"/>
                    <a:pt x="286" y="2876"/>
                  </a:cubicBezTo>
                  <a:cubicBezTo>
                    <a:pt x="392" y="2876"/>
                    <a:pt x="463" y="2804"/>
                    <a:pt x="499" y="2733"/>
                  </a:cubicBezTo>
                  <a:cubicBezTo>
                    <a:pt x="1664" y="759"/>
                    <a:pt x="3330" y="522"/>
                    <a:pt x="4103" y="522"/>
                  </a:cubicBezTo>
                  <a:cubicBezTo>
                    <a:pt x="4180" y="522"/>
                    <a:pt x="4248" y="524"/>
                    <a:pt x="4306" y="527"/>
                  </a:cubicBezTo>
                  <a:lnTo>
                    <a:pt x="4306" y="10241"/>
                  </a:lnTo>
                  <a:cubicBezTo>
                    <a:pt x="4306" y="10383"/>
                    <a:pt x="4413" y="10490"/>
                    <a:pt x="4520" y="10525"/>
                  </a:cubicBezTo>
                  <a:cubicBezTo>
                    <a:pt x="4698" y="10525"/>
                    <a:pt x="4840" y="10419"/>
                    <a:pt x="4840" y="10241"/>
                  </a:cubicBezTo>
                  <a:lnTo>
                    <a:pt x="4840" y="527"/>
                  </a:lnTo>
                  <a:cubicBezTo>
                    <a:pt x="4894" y="524"/>
                    <a:pt x="4959" y="522"/>
                    <a:pt x="5033" y="522"/>
                  </a:cubicBezTo>
                  <a:cubicBezTo>
                    <a:pt x="5779" y="522"/>
                    <a:pt x="7446" y="761"/>
                    <a:pt x="8611" y="2769"/>
                  </a:cubicBezTo>
                  <a:cubicBezTo>
                    <a:pt x="8683" y="2840"/>
                    <a:pt x="8754" y="2876"/>
                    <a:pt x="8861" y="2876"/>
                  </a:cubicBezTo>
                  <a:cubicBezTo>
                    <a:pt x="8896" y="2876"/>
                    <a:pt x="8932" y="2876"/>
                    <a:pt x="8967" y="2840"/>
                  </a:cubicBezTo>
                  <a:cubicBezTo>
                    <a:pt x="9110" y="2769"/>
                    <a:pt x="9145" y="2591"/>
                    <a:pt x="9074" y="2484"/>
                  </a:cubicBezTo>
                  <a:cubicBezTo>
                    <a:pt x="7796" y="306"/>
                    <a:pt x="5949" y="1"/>
                    <a:pt x="5062" y="1"/>
                  </a:cubicBezTo>
                  <a:cubicBezTo>
                    <a:pt x="4862" y="1"/>
                    <a:pt x="4711" y="16"/>
                    <a:pt x="4626" y="29"/>
                  </a:cubicBezTo>
                  <a:lnTo>
                    <a:pt x="4520" y="29"/>
                  </a:lnTo>
                  <a:cubicBezTo>
                    <a:pt x="4435" y="16"/>
                    <a:pt x="4284" y="1"/>
                    <a:pt x="4084" y="1"/>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5"/>
            <p:cNvSpPr/>
            <p:nvPr/>
          </p:nvSpPr>
          <p:spPr>
            <a:xfrm>
              <a:off x="1073922" y="1627335"/>
              <a:ext cx="55203" cy="61560"/>
            </a:xfrm>
            <a:custGeom>
              <a:rect b="b" l="l" r="r" t="t"/>
              <a:pathLst>
                <a:path extrusionOk="0" h="2421" w="2171">
                  <a:moveTo>
                    <a:pt x="1103" y="1"/>
                  </a:moveTo>
                  <a:cubicBezTo>
                    <a:pt x="534" y="250"/>
                    <a:pt x="107" y="748"/>
                    <a:pt x="0" y="1353"/>
                  </a:cubicBezTo>
                  <a:cubicBezTo>
                    <a:pt x="0" y="1958"/>
                    <a:pt x="285" y="2420"/>
                    <a:pt x="1068" y="2420"/>
                  </a:cubicBezTo>
                  <a:cubicBezTo>
                    <a:pt x="1886" y="2420"/>
                    <a:pt x="2171" y="1993"/>
                    <a:pt x="2171" y="1353"/>
                  </a:cubicBezTo>
                  <a:cubicBezTo>
                    <a:pt x="2064" y="748"/>
                    <a:pt x="1673" y="250"/>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75"/>
          <p:cNvGrpSpPr/>
          <p:nvPr/>
        </p:nvGrpSpPr>
        <p:grpSpPr>
          <a:xfrm>
            <a:off x="3977656" y="2663260"/>
            <a:ext cx="430930" cy="382487"/>
            <a:chOff x="3950663" y="2652394"/>
            <a:chExt cx="450575" cy="399924"/>
          </a:xfrm>
        </p:grpSpPr>
        <p:sp>
          <p:nvSpPr>
            <p:cNvPr id="1193" name="Google Shape;1193;p75"/>
            <p:cNvSpPr/>
            <p:nvPr/>
          </p:nvSpPr>
          <p:spPr>
            <a:xfrm>
              <a:off x="4249233" y="2687687"/>
              <a:ext cx="27157" cy="55203"/>
            </a:xfrm>
            <a:custGeom>
              <a:rect b="b" l="l" r="r" t="t"/>
              <a:pathLst>
                <a:path extrusionOk="0" h="2171" w="1068">
                  <a:moveTo>
                    <a:pt x="0" y="1"/>
                  </a:moveTo>
                  <a:lnTo>
                    <a:pt x="0" y="2171"/>
                  </a:lnTo>
                  <a:lnTo>
                    <a:pt x="1068" y="2171"/>
                  </a:lnTo>
                  <a:lnTo>
                    <a:pt x="10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5"/>
            <p:cNvSpPr/>
            <p:nvPr/>
          </p:nvSpPr>
          <p:spPr>
            <a:xfrm>
              <a:off x="4138852" y="2736533"/>
              <a:ext cx="262386" cy="93217"/>
            </a:xfrm>
            <a:custGeom>
              <a:rect b="b" l="l" r="r" t="t"/>
              <a:pathLst>
                <a:path extrusionOk="0" h="3666" w="10319">
                  <a:moveTo>
                    <a:pt x="2135" y="1"/>
                  </a:moveTo>
                  <a:cubicBezTo>
                    <a:pt x="961" y="1"/>
                    <a:pt x="0" y="962"/>
                    <a:pt x="0" y="2136"/>
                  </a:cubicBezTo>
                  <a:lnTo>
                    <a:pt x="0" y="3523"/>
                  </a:lnTo>
                  <a:cubicBezTo>
                    <a:pt x="0" y="3595"/>
                    <a:pt x="71" y="3630"/>
                    <a:pt x="143" y="3666"/>
                  </a:cubicBezTo>
                  <a:lnTo>
                    <a:pt x="1993" y="3666"/>
                  </a:lnTo>
                  <a:cubicBezTo>
                    <a:pt x="2064" y="3666"/>
                    <a:pt x="2135" y="3595"/>
                    <a:pt x="2135" y="3523"/>
                  </a:cubicBezTo>
                  <a:lnTo>
                    <a:pt x="2135" y="2669"/>
                  </a:lnTo>
                  <a:cubicBezTo>
                    <a:pt x="2135" y="2385"/>
                    <a:pt x="2349" y="2171"/>
                    <a:pt x="2633" y="2171"/>
                  </a:cubicBezTo>
                  <a:lnTo>
                    <a:pt x="10212" y="2171"/>
                  </a:lnTo>
                  <a:cubicBezTo>
                    <a:pt x="10283" y="2171"/>
                    <a:pt x="10319" y="2100"/>
                    <a:pt x="10319" y="2029"/>
                  </a:cubicBezTo>
                  <a:lnTo>
                    <a:pt x="10319" y="143"/>
                  </a:lnTo>
                  <a:cubicBezTo>
                    <a:pt x="10319" y="72"/>
                    <a:pt x="10283" y="1"/>
                    <a:pt x="10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5"/>
            <p:cNvSpPr/>
            <p:nvPr/>
          </p:nvSpPr>
          <p:spPr>
            <a:xfrm>
              <a:off x="3950663" y="2934690"/>
              <a:ext cx="450575" cy="117628"/>
            </a:xfrm>
            <a:custGeom>
              <a:rect b="b" l="l" r="r" t="t"/>
              <a:pathLst>
                <a:path extrusionOk="0" h="4626" w="17720">
                  <a:moveTo>
                    <a:pt x="8860" y="0"/>
                  </a:moveTo>
                  <a:cubicBezTo>
                    <a:pt x="3950" y="0"/>
                    <a:pt x="0" y="1032"/>
                    <a:pt x="0" y="2313"/>
                  </a:cubicBezTo>
                  <a:cubicBezTo>
                    <a:pt x="0" y="3594"/>
                    <a:pt x="3950" y="4626"/>
                    <a:pt x="8860" y="4626"/>
                  </a:cubicBezTo>
                  <a:cubicBezTo>
                    <a:pt x="13770" y="4626"/>
                    <a:pt x="17720" y="3594"/>
                    <a:pt x="17720" y="2313"/>
                  </a:cubicBezTo>
                  <a:cubicBezTo>
                    <a:pt x="17720" y="1032"/>
                    <a:pt x="13770" y="0"/>
                    <a:pt x="8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5"/>
            <p:cNvSpPr/>
            <p:nvPr/>
          </p:nvSpPr>
          <p:spPr>
            <a:xfrm>
              <a:off x="4219356" y="2724786"/>
              <a:ext cx="86886" cy="81444"/>
            </a:xfrm>
            <a:custGeom>
              <a:rect b="b" l="l" r="r" t="t"/>
              <a:pathLst>
                <a:path extrusionOk="0" h="3203" w="3417">
                  <a:moveTo>
                    <a:pt x="890" y="0"/>
                  </a:moveTo>
                  <a:cubicBezTo>
                    <a:pt x="392" y="0"/>
                    <a:pt x="1" y="392"/>
                    <a:pt x="1" y="890"/>
                  </a:cubicBezTo>
                  <a:lnTo>
                    <a:pt x="1" y="2313"/>
                  </a:lnTo>
                  <a:cubicBezTo>
                    <a:pt x="1" y="2811"/>
                    <a:pt x="392" y="3203"/>
                    <a:pt x="890" y="3203"/>
                  </a:cubicBezTo>
                  <a:lnTo>
                    <a:pt x="2527" y="3203"/>
                  </a:lnTo>
                  <a:cubicBezTo>
                    <a:pt x="3025" y="3203"/>
                    <a:pt x="3417" y="2811"/>
                    <a:pt x="3417" y="2313"/>
                  </a:cubicBezTo>
                  <a:lnTo>
                    <a:pt x="3417" y="890"/>
                  </a:lnTo>
                  <a:cubicBezTo>
                    <a:pt x="3417" y="392"/>
                    <a:pt x="3025" y="0"/>
                    <a:pt x="2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5"/>
            <p:cNvSpPr/>
            <p:nvPr/>
          </p:nvSpPr>
          <p:spPr>
            <a:xfrm>
              <a:off x="4178646" y="2658725"/>
              <a:ext cx="66976" cy="36234"/>
            </a:xfrm>
            <a:custGeom>
              <a:rect b="b" l="l" r="r" t="t"/>
              <a:pathLst>
                <a:path extrusionOk="0" h="1425" w="2634">
                  <a:moveTo>
                    <a:pt x="712" y="1"/>
                  </a:moveTo>
                  <a:cubicBezTo>
                    <a:pt x="321" y="1"/>
                    <a:pt x="1" y="321"/>
                    <a:pt x="1" y="713"/>
                  </a:cubicBezTo>
                  <a:cubicBezTo>
                    <a:pt x="1" y="1068"/>
                    <a:pt x="321" y="1389"/>
                    <a:pt x="712" y="1424"/>
                  </a:cubicBezTo>
                  <a:lnTo>
                    <a:pt x="1922" y="1424"/>
                  </a:lnTo>
                  <a:cubicBezTo>
                    <a:pt x="2314" y="1389"/>
                    <a:pt x="2634" y="1068"/>
                    <a:pt x="2634" y="713"/>
                  </a:cubicBezTo>
                  <a:cubicBezTo>
                    <a:pt x="2634" y="321"/>
                    <a:pt x="2314" y="1"/>
                    <a:pt x="19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5"/>
            <p:cNvSpPr/>
            <p:nvPr/>
          </p:nvSpPr>
          <p:spPr>
            <a:xfrm>
              <a:off x="4280890" y="2658725"/>
              <a:ext cx="66976" cy="36234"/>
            </a:xfrm>
            <a:custGeom>
              <a:rect b="b" l="l" r="r" t="t"/>
              <a:pathLst>
                <a:path extrusionOk="0" h="1425" w="2634">
                  <a:moveTo>
                    <a:pt x="712" y="1"/>
                  </a:moveTo>
                  <a:cubicBezTo>
                    <a:pt x="321" y="1"/>
                    <a:pt x="0" y="321"/>
                    <a:pt x="0" y="713"/>
                  </a:cubicBezTo>
                  <a:cubicBezTo>
                    <a:pt x="0" y="1068"/>
                    <a:pt x="321" y="1389"/>
                    <a:pt x="712" y="1424"/>
                  </a:cubicBezTo>
                  <a:lnTo>
                    <a:pt x="1922" y="1424"/>
                  </a:lnTo>
                  <a:lnTo>
                    <a:pt x="1922" y="1389"/>
                  </a:lnTo>
                  <a:cubicBezTo>
                    <a:pt x="2313" y="1389"/>
                    <a:pt x="2633" y="1068"/>
                    <a:pt x="2633" y="713"/>
                  </a:cubicBezTo>
                  <a:cubicBezTo>
                    <a:pt x="2633" y="321"/>
                    <a:pt x="2313" y="1"/>
                    <a:pt x="19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5"/>
            <p:cNvSpPr/>
            <p:nvPr/>
          </p:nvSpPr>
          <p:spPr>
            <a:xfrm>
              <a:off x="4226602" y="2652394"/>
              <a:ext cx="73307" cy="48897"/>
            </a:xfrm>
            <a:custGeom>
              <a:rect b="b" l="l" r="r" t="t"/>
              <a:pathLst>
                <a:path extrusionOk="0" h="1923" w="2883">
                  <a:moveTo>
                    <a:pt x="1282" y="1"/>
                  </a:moveTo>
                  <a:cubicBezTo>
                    <a:pt x="1" y="1"/>
                    <a:pt x="1" y="1922"/>
                    <a:pt x="1282" y="1922"/>
                  </a:cubicBezTo>
                  <a:lnTo>
                    <a:pt x="1602" y="1922"/>
                  </a:lnTo>
                  <a:cubicBezTo>
                    <a:pt x="2883" y="1922"/>
                    <a:pt x="2883" y="1"/>
                    <a:pt x="1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5"/>
            <p:cNvSpPr/>
            <p:nvPr/>
          </p:nvSpPr>
          <p:spPr>
            <a:xfrm>
              <a:off x="4131605" y="2866137"/>
              <a:ext cx="73307" cy="102041"/>
            </a:xfrm>
            <a:custGeom>
              <a:rect b="b" l="l" r="r" t="t"/>
              <a:pathLst>
                <a:path extrusionOk="0" h="4013" w="2883">
                  <a:moveTo>
                    <a:pt x="1428" y="1"/>
                  </a:moveTo>
                  <a:cubicBezTo>
                    <a:pt x="1397" y="1"/>
                    <a:pt x="1370" y="10"/>
                    <a:pt x="1353" y="27"/>
                  </a:cubicBezTo>
                  <a:cubicBezTo>
                    <a:pt x="1032" y="348"/>
                    <a:pt x="1" y="1522"/>
                    <a:pt x="1" y="2483"/>
                  </a:cubicBezTo>
                  <a:cubicBezTo>
                    <a:pt x="1" y="3621"/>
                    <a:pt x="641" y="4013"/>
                    <a:pt x="1424" y="4013"/>
                  </a:cubicBezTo>
                  <a:cubicBezTo>
                    <a:pt x="2242" y="4013"/>
                    <a:pt x="2883" y="3621"/>
                    <a:pt x="2883" y="2483"/>
                  </a:cubicBezTo>
                  <a:cubicBezTo>
                    <a:pt x="2883" y="1522"/>
                    <a:pt x="1851" y="383"/>
                    <a:pt x="1531" y="27"/>
                  </a:cubicBezTo>
                  <a:cubicBezTo>
                    <a:pt x="1495" y="10"/>
                    <a:pt x="1459" y="1"/>
                    <a:pt x="142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5"/>
          <p:cNvGrpSpPr/>
          <p:nvPr/>
        </p:nvGrpSpPr>
        <p:grpSpPr>
          <a:xfrm>
            <a:off x="3330920" y="3331202"/>
            <a:ext cx="313251" cy="431003"/>
            <a:chOff x="3274444" y="3350786"/>
            <a:chExt cx="327532" cy="450652"/>
          </a:xfrm>
        </p:grpSpPr>
        <p:sp>
          <p:nvSpPr>
            <p:cNvPr id="1202" name="Google Shape;1202;p75"/>
            <p:cNvSpPr/>
            <p:nvPr/>
          </p:nvSpPr>
          <p:spPr>
            <a:xfrm>
              <a:off x="3288022" y="3704609"/>
              <a:ext cx="39819" cy="96828"/>
            </a:xfrm>
            <a:custGeom>
              <a:rect b="b" l="l" r="r" t="t"/>
              <a:pathLst>
                <a:path extrusionOk="0" h="3808" w="1566">
                  <a:moveTo>
                    <a:pt x="783" y="0"/>
                  </a:moveTo>
                  <a:cubicBezTo>
                    <a:pt x="356" y="0"/>
                    <a:pt x="0" y="356"/>
                    <a:pt x="0" y="783"/>
                  </a:cubicBezTo>
                  <a:lnTo>
                    <a:pt x="0" y="3060"/>
                  </a:lnTo>
                  <a:cubicBezTo>
                    <a:pt x="0" y="3487"/>
                    <a:pt x="356" y="3807"/>
                    <a:pt x="783" y="3807"/>
                  </a:cubicBezTo>
                  <a:cubicBezTo>
                    <a:pt x="1210" y="3807"/>
                    <a:pt x="1566" y="3487"/>
                    <a:pt x="1566" y="3060"/>
                  </a:cubicBezTo>
                  <a:lnTo>
                    <a:pt x="1566" y="783"/>
                  </a:lnTo>
                  <a:cubicBezTo>
                    <a:pt x="1566" y="356"/>
                    <a:pt x="1210" y="0"/>
                    <a:pt x="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5"/>
            <p:cNvSpPr/>
            <p:nvPr/>
          </p:nvSpPr>
          <p:spPr>
            <a:xfrm>
              <a:off x="3549493" y="3704609"/>
              <a:ext cx="38930" cy="96828"/>
            </a:xfrm>
            <a:custGeom>
              <a:rect b="b" l="l" r="r" t="t"/>
              <a:pathLst>
                <a:path extrusionOk="0" h="3808" w="1531">
                  <a:moveTo>
                    <a:pt x="783" y="0"/>
                  </a:moveTo>
                  <a:cubicBezTo>
                    <a:pt x="321" y="0"/>
                    <a:pt x="0" y="356"/>
                    <a:pt x="0" y="783"/>
                  </a:cubicBezTo>
                  <a:lnTo>
                    <a:pt x="0" y="3060"/>
                  </a:lnTo>
                  <a:cubicBezTo>
                    <a:pt x="0" y="3487"/>
                    <a:pt x="321" y="3807"/>
                    <a:pt x="783" y="3807"/>
                  </a:cubicBezTo>
                  <a:cubicBezTo>
                    <a:pt x="1210" y="3807"/>
                    <a:pt x="1530" y="3487"/>
                    <a:pt x="1530" y="3060"/>
                  </a:cubicBezTo>
                  <a:lnTo>
                    <a:pt x="1530" y="783"/>
                  </a:lnTo>
                  <a:cubicBezTo>
                    <a:pt x="1530" y="356"/>
                    <a:pt x="1210" y="0"/>
                    <a:pt x="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5"/>
            <p:cNvSpPr/>
            <p:nvPr/>
          </p:nvSpPr>
          <p:spPr>
            <a:xfrm>
              <a:off x="3297964" y="3427755"/>
              <a:ext cx="280491" cy="356494"/>
            </a:xfrm>
            <a:custGeom>
              <a:rect b="b" l="l" r="r" t="t"/>
              <a:pathLst>
                <a:path extrusionOk="0" h="14020" w="11031">
                  <a:moveTo>
                    <a:pt x="143" y="1"/>
                  </a:moveTo>
                  <a:cubicBezTo>
                    <a:pt x="72" y="1"/>
                    <a:pt x="1" y="72"/>
                    <a:pt x="1" y="178"/>
                  </a:cubicBezTo>
                  <a:lnTo>
                    <a:pt x="535" y="13877"/>
                  </a:lnTo>
                  <a:cubicBezTo>
                    <a:pt x="535" y="13948"/>
                    <a:pt x="606" y="14019"/>
                    <a:pt x="677" y="14019"/>
                  </a:cubicBezTo>
                  <a:lnTo>
                    <a:pt x="10390" y="14019"/>
                  </a:lnTo>
                  <a:cubicBezTo>
                    <a:pt x="10462" y="14019"/>
                    <a:pt x="10533" y="13948"/>
                    <a:pt x="10533" y="13877"/>
                  </a:cubicBezTo>
                  <a:lnTo>
                    <a:pt x="11031" y="178"/>
                  </a:lnTo>
                  <a:cubicBezTo>
                    <a:pt x="11031" y="72"/>
                    <a:pt x="10960" y="1"/>
                    <a:pt x="108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5"/>
            <p:cNvSpPr/>
            <p:nvPr/>
          </p:nvSpPr>
          <p:spPr>
            <a:xfrm>
              <a:off x="3327816" y="3427755"/>
              <a:ext cx="220787" cy="356494"/>
            </a:xfrm>
            <a:custGeom>
              <a:rect b="b" l="l" r="r" t="t"/>
              <a:pathLst>
                <a:path extrusionOk="0" h="14020" w="8683">
                  <a:moveTo>
                    <a:pt x="1" y="1"/>
                  </a:moveTo>
                  <a:lnTo>
                    <a:pt x="428" y="14019"/>
                  </a:lnTo>
                  <a:lnTo>
                    <a:pt x="8291" y="14019"/>
                  </a:lnTo>
                  <a:lnTo>
                    <a:pt x="86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5"/>
            <p:cNvSpPr/>
            <p:nvPr/>
          </p:nvSpPr>
          <p:spPr>
            <a:xfrm>
              <a:off x="3362220" y="3555324"/>
              <a:ext cx="61535" cy="60645"/>
            </a:xfrm>
            <a:custGeom>
              <a:rect b="b" l="l" r="r" t="t"/>
              <a:pathLst>
                <a:path extrusionOk="0" h="2385" w="2420">
                  <a:moveTo>
                    <a:pt x="1281" y="0"/>
                  </a:moveTo>
                  <a:lnTo>
                    <a:pt x="391" y="143"/>
                  </a:lnTo>
                  <a:cubicBezTo>
                    <a:pt x="320" y="143"/>
                    <a:pt x="285" y="178"/>
                    <a:pt x="249" y="214"/>
                  </a:cubicBezTo>
                  <a:cubicBezTo>
                    <a:pt x="89" y="374"/>
                    <a:pt x="218" y="651"/>
                    <a:pt x="428" y="651"/>
                  </a:cubicBezTo>
                  <a:cubicBezTo>
                    <a:pt x="450" y="651"/>
                    <a:pt x="474" y="648"/>
                    <a:pt x="498" y="641"/>
                  </a:cubicBezTo>
                  <a:lnTo>
                    <a:pt x="854" y="605"/>
                  </a:lnTo>
                  <a:lnTo>
                    <a:pt x="36" y="2029"/>
                  </a:lnTo>
                  <a:cubicBezTo>
                    <a:pt x="36" y="2029"/>
                    <a:pt x="36" y="2064"/>
                    <a:pt x="36" y="2100"/>
                  </a:cubicBezTo>
                  <a:cubicBezTo>
                    <a:pt x="0" y="2242"/>
                    <a:pt x="107" y="2384"/>
                    <a:pt x="285" y="2384"/>
                  </a:cubicBezTo>
                  <a:lnTo>
                    <a:pt x="2099" y="2384"/>
                  </a:lnTo>
                  <a:cubicBezTo>
                    <a:pt x="2313" y="2384"/>
                    <a:pt x="2420" y="2135"/>
                    <a:pt x="2277" y="1957"/>
                  </a:cubicBezTo>
                  <a:cubicBezTo>
                    <a:pt x="2242" y="1886"/>
                    <a:pt x="2206" y="1851"/>
                    <a:pt x="2135" y="1851"/>
                  </a:cubicBezTo>
                  <a:lnTo>
                    <a:pt x="747" y="1851"/>
                  </a:lnTo>
                  <a:lnTo>
                    <a:pt x="1281" y="925"/>
                  </a:lnTo>
                  <a:lnTo>
                    <a:pt x="1352" y="1175"/>
                  </a:lnTo>
                  <a:cubicBezTo>
                    <a:pt x="1352" y="1281"/>
                    <a:pt x="1459" y="1352"/>
                    <a:pt x="1601" y="1352"/>
                  </a:cubicBezTo>
                  <a:cubicBezTo>
                    <a:pt x="1672" y="1352"/>
                    <a:pt x="1779" y="1281"/>
                    <a:pt x="1815" y="1210"/>
                  </a:cubicBezTo>
                  <a:cubicBezTo>
                    <a:pt x="1850" y="1175"/>
                    <a:pt x="1850" y="1103"/>
                    <a:pt x="1850" y="1068"/>
                  </a:cubicBezTo>
                  <a:lnTo>
                    <a:pt x="1566" y="178"/>
                  </a:lnTo>
                  <a:cubicBezTo>
                    <a:pt x="1530" y="72"/>
                    <a:pt x="1423" y="0"/>
                    <a:pt x="1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5"/>
            <p:cNvSpPr/>
            <p:nvPr/>
          </p:nvSpPr>
          <p:spPr>
            <a:xfrm>
              <a:off x="3440918" y="3562571"/>
              <a:ext cx="74223" cy="69671"/>
            </a:xfrm>
            <a:custGeom>
              <a:rect b="b" l="l" r="r" t="t"/>
              <a:pathLst>
                <a:path extrusionOk="0" h="2740" w="2919">
                  <a:moveTo>
                    <a:pt x="1726" y="0"/>
                  </a:moveTo>
                  <a:cubicBezTo>
                    <a:pt x="1681" y="0"/>
                    <a:pt x="1637" y="12"/>
                    <a:pt x="1602" y="36"/>
                  </a:cubicBezTo>
                  <a:cubicBezTo>
                    <a:pt x="1459" y="107"/>
                    <a:pt x="1424" y="285"/>
                    <a:pt x="1495" y="391"/>
                  </a:cubicBezTo>
                  <a:lnTo>
                    <a:pt x="2171" y="1566"/>
                  </a:lnTo>
                  <a:lnTo>
                    <a:pt x="855" y="1566"/>
                  </a:lnTo>
                  <a:lnTo>
                    <a:pt x="1068" y="1281"/>
                  </a:lnTo>
                  <a:cubicBezTo>
                    <a:pt x="1104" y="1245"/>
                    <a:pt x="1104" y="1210"/>
                    <a:pt x="1104" y="1174"/>
                  </a:cubicBezTo>
                  <a:cubicBezTo>
                    <a:pt x="1104" y="1010"/>
                    <a:pt x="965" y="908"/>
                    <a:pt x="829" y="908"/>
                  </a:cubicBezTo>
                  <a:cubicBezTo>
                    <a:pt x="759" y="908"/>
                    <a:pt x="690" y="936"/>
                    <a:pt x="641" y="996"/>
                  </a:cubicBezTo>
                  <a:lnTo>
                    <a:pt x="107" y="1672"/>
                  </a:lnTo>
                  <a:cubicBezTo>
                    <a:pt x="1" y="1779"/>
                    <a:pt x="1" y="1921"/>
                    <a:pt x="107" y="1993"/>
                  </a:cubicBezTo>
                  <a:lnTo>
                    <a:pt x="677" y="2669"/>
                  </a:lnTo>
                  <a:cubicBezTo>
                    <a:pt x="712" y="2740"/>
                    <a:pt x="783" y="2740"/>
                    <a:pt x="855" y="2740"/>
                  </a:cubicBezTo>
                  <a:cubicBezTo>
                    <a:pt x="997" y="2740"/>
                    <a:pt x="1104" y="2633"/>
                    <a:pt x="1139" y="2491"/>
                  </a:cubicBezTo>
                  <a:cubicBezTo>
                    <a:pt x="1139" y="2455"/>
                    <a:pt x="1139" y="2420"/>
                    <a:pt x="1104" y="2384"/>
                  </a:cubicBezTo>
                  <a:lnTo>
                    <a:pt x="855" y="2099"/>
                  </a:lnTo>
                  <a:lnTo>
                    <a:pt x="2705" y="2099"/>
                  </a:lnTo>
                  <a:cubicBezTo>
                    <a:pt x="2883" y="2028"/>
                    <a:pt x="2918" y="1850"/>
                    <a:pt x="2847" y="1708"/>
                  </a:cubicBezTo>
                  <a:lnTo>
                    <a:pt x="1958" y="142"/>
                  </a:lnTo>
                  <a:cubicBezTo>
                    <a:pt x="1910" y="47"/>
                    <a:pt x="1815" y="0"/>
                    <a:pt x="1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5"/>
            <p:cNvSpPr/>
            <p:nvPr/>
          </p:nvSpPr>
          <p:spPr>
            <a:xfrm>
              <a:off x="3406921" y="3482932"/>
              <a:ext cx="76537" cy="64281"/>
            </a:xfrm>
            <a:custGeom>
              <a:rect b="b" l="l" r="r" t="t"/>
              <a:pathLst>
                <a:path extrusionOk="0" h="2528" w="3010">
                  <a:moveTo>
                    <a:pt x="1266" y="1"/>
                  </a:moveTo>
                  <a:cubicBezTo>
                    <a:pt x="1160" y="1"/>
                    <a:pt x="1089" y="37"/>
                    <a:pt x="1017" y="143"/>
                  </a:cubicBezTo>
                  <a:lnTo>
                    <a:pt x="128" y="1709"/>
                  </a:lnTo>
                  <a:cubicBezTo>
                    <a:pt x="0" y="1862"/>
                    <a:pt x="239" y="2070"/>
                    <a:pt x="424" y="2070"/>
                  </a:cubicBezTo>
                  <a:cubicBezTo>
                    <a:pt x="496" y="2070"/>
                    <a:pt x="560" y="2038"/>
                    <a:pt x="590" y="1958"/>
                  </a:cubicBezTo>
                  <a:lnTo>
                    <a:pt x="1266" y="784"/>
                  </a:lnTo>
                  <a:lnTo>
                    <a:pt x="1907" y="1887"/>
                  </a:lnTo>
                  <a:lnTo>
                    <a:pt x="1658" y="1851"/>
                  </a:lnTo>
                  <a:cubicBezTo>
                    <a:pt x="1634" y="1846"/>
                    <a:pt x="1612" y="1844"/>
                    <a:pt x="1590" y="1844"/>
                  </a:cubicBezTo>
                  <a:cubicBezTo>
                    <a:pt x="1444" y="1844"/>
                    <a:pt x="1333" y="1941"/>
                    <a:pt x="1302" y="2065"/>
                  </a:cubicBezTo>
                  <a:cubicBezTo>
                    <a:pt x="1302" y="2207"/>
                    <a:pt x="1373" y="2349"/>
                    <a:pt x="1516" y="2385"/>
                  </a:cubicBezTo>
                  <a:lnTo>
                    <a:pt x="2369" y="2527"/>
                  </a:lnTo>
                  <a:lnTo>
                    <a:pt x="2405" y="2527"/>
                  </a:lnTo>
                  <a:cubicBezTo>
                    <a:pt x="2512" y="2527"/>
                    <a:pt x="2619" y="2456"/>
                    <a:pt x="2654" y="2349"/>
                  </a:cubicBezTo>
                  <a:lnTo>
                    <a:pt x="2974" y="1531"/>
                  </a:lnTo>
                  <a:cubicBezTo>
                    <a:pt x="3010" y="1389"/>
                    <a:pt x="2939" y="1246"/>
                    <a:pt x="2796" y="1211"/>
                  </a:cubicBezTo>
                  <a:cubicBezTo>
                    <a:pt x="2758" y="1192"/>
                    <a:pt x="2720" y="1183"/>
                    <a:pt x="2684" y="1183"/>
                  </a:cubicBezTo>
                  <a:cubicBezTo>
                    <a:pt x="2585" y="1183"/>
                    <a:pt x="2502" y="1249"/>
                    <a:pt x="2476" y="1353"/>
                  </a:cubicBezTo>
                  <a:lnTo>
                    <a:pt x="2369" y="1673"/>
                  </a:lnTo>
                  <a:lnTo>
                    <a:pt x="1480" y="143"/>
                  </a:lnTo>
                  <a:cubicBezTo>
                    <a:pt x="1444" y="37"/>
                    <a:pt x="1338" y="1"/>
                    <a:pt x="1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5"/>
            <p:cNvSpPr/>
            <p:nvPr/>
          </p:nvSpPr>
          <p:spPr>
            <a:xfrm>
              <a:off x="3352252" y="3752540"/>
              <a:ext cx="171025" cy="48897"/>
            </a:xfrm>
            <a:custGeom>
              <a:rect b="b" l="l" r="r" t="t"/>
              <a:pathLst>
                <a:path extrusionOk="0" h="1923" w="6726">
                  <a:moveTo>
                    <a:pt x="1282" y="1"/>
                  </a:moveTo>
                  <a:cubicBezTo>
                    <a:pt x="570" y="1"/>
                    <a:pt x="1" y="570"/>
                    <a:pt x="1" y="1282"/>
                  </a:cubicBezTo>
                  <a:lnTo>
                    <a:pt x="1" y="1780"/>
                  </a:lnTo>
                  <a:cubicBezTo>
                    <a:pt x="1" y="1887"/>
                    <a:pt x="72" y="1922"/>
                    <a:pt x="143" y="1922"/>
                  </a:cubicBezTo>
                  <a:lnTo>
                    <a:pt x="6583" y="1922"/>
                  </a:lnTo>
                  <a:cubicBezTo>
                    <a:pt x="6654" y="1922"/>
                    <a:pt x="6725" y="1887"/>
                    <a:pt x="6725" y="1780"/>
                  </a:cubicBezTo>
                  <a:lnTo>
                    <a:pt x="6725" y="1282"/>
                  </a:lnTo>
                  <a:cubicBezTo>
                    <a:pt x="6725" y="570"/>
                    <a:pt x="6156" y="1"/>
                    <a:pt x="5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5"/>
            <p:cNvSpPr/>
            <p:nvPr/>
          </p:nvSpPr>
          <p:spPr>
            <a:xfrm>
              <a:off x="3314263" y="3350786"/>
              <a:ext cx="247918" cy="36285"/>
            </a:xfrm>
            <a:custGeom>
              <a:rect b="b" l="l" r="r" t="t"/>
              <a:pathLst>
                <a:path extrusionOk="0" h="1427" w="9750">
                  <a:moveTo>
                    <a:pt x="616" y="0"/>
                  </a:moveTo>
                  <a:cubicBezTo>
                    <a:pt x="285" y="0"/>
                    <a:pt x="0" y="274"/>
                    <a:pt x="0" y="644"/>
                  </a:cubicBezTo>
                  <a:lnTo>
                    <a:pt x="0" y="1426"/>
                  </a:lnTo>
                  <a:lnTo>
                    <a:pt x="9714" y="1426"/>
                  </a:lnTo>
                  <a:lnTo>
                    <a:pt x="9749" y="644"/>
                  </a:lnTo>
                  <a:cubicBezTo>
                    <a:pt x="9749" y="288"/>
                    <a:pt x="9465" y="3"/>
                    <a:pt x="9109" y="3"/>
                  </a:cubicBezTo>
                  <a:lnTo>
                    <a:pt x="676" y="3"/>
                  </a:lnTo>
                  <a:cubicBezTo>
                    <a:pt x="656" y="1"/>
                    <a:pt x="636" y="0"/>
                    <a:pt x="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5"/>
            <p:cNvSpPr/>
            <p:nvPr/>
          </p:nvSpPr>
          <p:spPr>
            <a:xfrm>
              <a:off x="3274444" y="3378908"/>
              <a:ext cx="327532" cy="54288"/>
            </a:xfrm>
            <a:custGeom>
              <a:rect b="b" l="l" r="r" t="t"/>
              <a:pathLst>
                <a:path extrusionOk="0" h="2135" w="12881">
                  <a:moveTo>
                    <a:pt x="1104" y="0"/>
                  </a:moveTo>
                  <a:cubicBezTo>
                    <a:pt x="499" y="0"/>
                    <a:pt x="1" y="463"/>
                    <a:pt x="36" y="1068"/>
                  </a:cubicBezTo>
                  <a:lnTo>
                    <a:pt x="36" y="1993"/>
                  </a:lnTo>
                  <a:cubicBezTo>
                    <a:pt x="1" y="2064"/>
                    <a:pt x="72" y="2135"/>
                    <a:pt x="179" y="2135"/>
                  </a:cubicBezTo>
                  <a:lnTo>
                    <a:pt x="12739" y="2135"/>
                  </a:lnTo>
                  <a:cubicBezTo>
                    <a:pt x="12810" y="2135"/>
                    <a:pt x="12881" y="2064"/>
                    <a:pt x="12881" y="1993"/>
                  </a:cubicBezTo>
                  <a:lnTo>
                    <a:pt x="12881" y="1068"/>
                  </a:lnTo>
                  <a:cubicBezTo>
                    <a:pt x="12881" y="463"/>
                    <a:pt x="12383" y="0"/>
                    <a:pt x="118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75"/>
          <p:cNvGrpSpPr/>
          <p:nvPr/>
        </p:nvGrpSpPr>
        <p:grpSpPr>
          <a:xfrm>
            <a:off x="3271217" y="2638163"/>
            <a:ext cx="432681" cy="431806"/>
            <a:chOff x="3212020" y="2626153"/>
            <a:chExt cx="452406" cy="451491"/>
          </a:xfrm>
        </p:grpSpPr>
        <p:sp>
          <p:nvSpPr>
            <p:cNvPr id="1213" name="Google Shape;1213;p75"/>
            <p:cNvSpPr/>
            <p:nvPr/>
          </p:nvSpPr>
          <p:spPr>
            <a:xfrm>
              <a:off x="3388436" y="2682932"/>
              <a:ext cx="99549" cy="357612"/>
            </a:xfrm>
            <a:custGeom>
              <a:rect b="b" l="l" r="r" t="t"/>
              <a:pathLst>
                <a:path extrusionOk="0" h="14064" w="3915">
                  <a:moveTo>
                    <a:pt x="1958" y="1"/>
                  </a:moveTo>
                  <a:cubicBezTo>
                    <a:pt x="1389" y="1"/>
                    <a:pt x="819" y="383"/>
                    <a:pt x="819" y="1148"/>
                  </a:cubicBezTo>
                  <a:lnTo>
                    <a:pt x="1" y="14064"/>
                  </a:lnTo>
                  <a:lnTo>
                    <a:pt x="3915" y="14064"/>
                  </a:lnTo>
                  <a:lnTo>
                    <a:pt x="3096" y="1148"/>
                  </a:lnTo>
                  <a:cubicBezTo>
                    <a:pt x="3096" y="383"/>
                    <a:pt x="2527" y="1"/>
                    <a:pt x="1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5"/>
            <p:cNvSpPr/>
            <p:nvPr/>
          </p:nvSpPr>
          <p:spPr>
            <a:xfrm>
              <a:off x="3212020" y="2980815"/>
              <a:ext cx="452406" cy="96828"/>
            </a:xfrm>
            <a:custGeom>
              <a:rect b="b" l="l" r="r" t="t"/>
              <a:pathLst>
                <a:path extrusionOk="0" h="3808" w="17792">
                  <a:moveTo>
                    <a:pt x="143" y="1"/>
                  </a:moveTo>
                  <a:cubicBezTo>
                    <a:pt x="72" y="1"/>
                    <a:pt x="1" y="72"/>
                    <a:pt x="1" y="143"/>
                  </a:cubicBezTo>
                  <a:lnTo>
                    <a:pt x="1" y="2740"/>
                  </a:lnTo>
                  <a:cubicBezTo>
                    <a:pt x="1" y="3345"/>
                    <a:pt x="499" y="3808"/>
                    <a:pt x="1068" y="3808"/>
                  </a:cubicBezTo>
                  <a:lnTo>
                    <a:pt x="16724" y="3808"/>
                  </a:lnTo>
                  <a:cubicBezTo>
                    <a:pt x="17293" y="3808"/>
                    <a:pt x="17791" y="3345"/>
                    <a:pt x="17791" y="2740"/>
                  </a:cubicBezTo>
                  <a:lnTo>
                    <a:pt x="17791" y="143"/>
                  </a:lnTo>
                  <a:cubicBezTo>
                    <a:pt x="17791" y="72"/>
                    <a:pt x="17684" y="1"/>
                    <a:pt x="17613" y="1"/>
                  </a:cubicBezTo>
                  <a:cubicBezTo>
                    <a:pt x="17044" y="72"/>
                    <a:pt x="16973" y="606"/>
                    <a:pt x="16297" y="606"/>
                  </a:cubicBezTo>
                  <a:cubicBezTo>
                    <a:pt x="15585" y="606"/>
                    <a:pt x="15549" y="1"/>
                    <a:pt x="14802" y="1"/>
                  </a:cubicBezTo>
                  <a:cubicBezTo>
                    <a:pt x="14055" y="1"/>
                    <a:pt x="14055" y="606"/>
                    <a:pt x="13308" y="606"/>
                  </a:cubicBezTo>
                  <a:cubicBezTo>
                    <a:pt x="12596" y="606"/>
                    <a:pt x="12596" y="1"/>
                    <a:pt x="11849" y="1"/>
                  </a:cubicBezTo>
                  <a:cubicBezTo>
                    <a:pt x="11102" y="1"/>
                    <a:pt x="11102" y="606"/>
                    <a:pt x="10355" y="606"/>
                  </a:cubicBezTo>
                  <a:cubicBezTo>
                    <a:pt x="9643" y="606"/>
                    <a:pt x="9643" y="1"/>
                    <a:pt x="8896" y="1"/>
                  </a:cubicBezTo>
                  <a:cubicBezTo>
                    <a:pt x="8149" y="1"/>
                    <a:pt x="8149" y="606"/>
                    <a:pt x="7401" y="606"/>
                  </a:cubicBezTo>
                  <a:cubicBezTo>
                    <a:pt x="6654" y="606"/>
                    <a:pt x="6654" y="1"/>
                    <a:pt x="5943" y="1"/>
                  </a:cubicBezTo>
                  <a:cubicBezTo>
                    <a:pt x="5195" y="1"/>
                    <a:pt x="5195" y="606"/>
                    <a:pt x="4448" y="606"/>
                  </a:cubicBezTo>
                  <a:cubicBezTo>
                    <a:pt x="3701" y="606"/>
                    <a:pt x="3701" y="1"/>
                    <a:pt x="2954" y="1"/>
                  </a:cubicBezTo>
                  <a:cubicBezTo>
                    <a:pt x="2242" y="1"/>
                    <a:pt x="2242" y="606"/>
                    <a:pt x="1495" y="606"/>
                  </a:cubicBezTo>
                  <a:cubicBezTo>
                    <a:pt x="748" y="606"/>
                    <a:pt x="748" y="72"/>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5"/>
            <p:cNvSpPr/>
            <p:nvPr/>
          </p:nvSpPr>
          <p:spPr>
            <a:xfrm>
              <a:off x="3435502" y="2626153"/>
              <a:ext cx="117170" cy="111322"/>
            </a:xfrm>
            <a:custGeom>
              <a:rect b="b" l="l" r="r" t="t"/>
              <a:pathLst>
                <a:path extrusionOk="0" h="4378" w="4608">
                  <a:moveTo>
                    <a:pt x="3782" y="1"/>
                  </a:moveTo>
                  <a:cubicBezTo>
                    <a:pt x="3647" y="1"/>
                    <a:pt x="3506" y="54"/>
                    <a:pt x="3380" y="179"/>
                  </a:cubicBezTo>
                  <a:lnTo>
                    <a:pt x="0" y="3595"/>
                  </a:lnTo>
                  <a:lnTo>
                    <a:pt x="818" y="4377"/>
                  </a:lnTo>
                  <a:lnTo>
                    <a:pt x="4199" y="997"/>
                  </a:lnTo>
                  <a:cubicBezTo>
                    <a:pt x="4607" y="562"/>
                    <a:pt x="4224" y="1"/>
                    <a:pt x="37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5"/>
            <p:cNvSpPr/>
            <p:nvPr/>
          </p:nvSpPr>
          <p:spPr>
            <a:xfrm>
              <a:off x="3328732" y="2731117"/>
              <a:ext cx="113127" cy="111754"/>
            </a:xfrm>
            <a:custGeom>
              <a:rect b="b" l="l" r="r" t="t"/>
              <a:pathLst>
                <a:path extrusionOk="0" h="4395" w="4449">
                  <a:moveTo>
                    <a:pt x="3630" y="0"/>
                  </a:moveTo>
                  <a:lnTo>
                    <a:pt x="214" y="3416"/>
                  </a:lnTo>
                  <a:cubicBezTo>
                    <a:pt x="1" y="3630"/>
                    <a:pt x="1" y="3985"/>
                    <a:pt x="214" y="4234"/>
                  </a:cubicBezTo>
                  <a:cubicBezTo>
                    <a:pt x="339" y="4341"/>
                    <a:pt x="490" y="4395"/>
                    <a:pt x="637" y="4395"/>
                  </a:cubicBezTo>
                  <a:cubicBezTo>
                    <a:pt x="783" y="4395"/>
                    <a:pt x="926" y="4341"/>
                    <a:pt x="1032" y="4234"/>
                  </a:cubicBezTo>
                  <a:lnTo>
                    <a:pt x="4448" y="819"/>
                  </a:lnTo>
                  <a:lnTo>
                    <a:pt x="3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5"/>
            <p:cNvSpPr/>
            <p:nvPr/>
          </p:nvSpPr>
          <p:spPr>
            <a:xfrm>
              <a:off x="3435502" y="2731117"/>
              <a:ext cx="117297" cy="111728"/>
            </a:xfrm>
            <a:custGeom>
              <a:rect b="b" l="l" r="r" t="t"/>
              <a:pathLst>
                <a:path extrusionOk="0" h="4394" w="4613">
                  <a:moveTo>
                    <a:pt x="783" y="0"/>
                  </a:moveTo>
                  <a:lnTo>
                    <a:pt x="0" y="819"/>
                  </a:lnTo>
                  <a:lnTo>
                    <a:pt x="3380" y="4234"/>
                  </a:lnTo>
                  <a:cubicBezTo>
                    <a:pt x="3500" y="4346"/>
                    <a:pt x="3634" y="4394"/>
                    <a:pt x="3764" y="4394"/>
                  </a:cubicBezTo>
                  <a:cubicBezTo>
                    <a:pt x="4213" y="4394"/>
                    <a:pt x="4613" y="3830"/>
                    <a:pt x="4199" y="3416"/>
                  </a:cubicBezTo>
                  <a:lnTo>
                    <a:pt x="7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5"/>
            <p:cNvSpPr/>
            <p:nvPr/>
          </p:nvSpPr>
          <p:spPr>
            <a:xfrm>
              <a:off x="3328732" y="2626610"/>
              <a:ext cx="113127" cy="110864"/>
            </a:xfrm>
            <a:custGeom>
              <a:rect b="b" l="l" r="r" t="t"/>
              <a:pathLst>
                <a:path extrusionOk="0" h="4360" w="4449">
                  <a:moveTo>
                    <a:pt x="637" y="1"/>
                  </a:moveTo>
                  <a:cubicBezTo>
                    <a:pt x="490" y="1"/>
                    <a:pt x="339" y="54"/>
                    <a:pt x="214" y="161"/>
                  </a:cubicBezTo>
                  <a:cubicBezTo>
                    <a:pt x="1" y="374"/>
                    <a:pt x="1" y="766"/>
                    <a:pt x="214" y="979"/>
                  </a:cubicBezTo>
                  <a:lnTo>
                    <a:pt x="3630" y="4359"/>
                  </a:lnTo>
                  <a:lnTo>
                    <a:pt x="4448" y="3577"/>
                  </a:lnTo>
                  <a:lnTo>
                    <a:pt x="1032" y="161"/>
                  </a:lnTo>
                  <a:cubicBezTo>
                    <a:pt x="926" y="54"/>
                    <a:pt x="783" y="1"/>
                    <a:pt x="6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5"/>
            <p:cNvSpPr/>
            <p:nvPr/>
          </p:nvSpPr>
          <p:spPr>
            <a:xfrm>
              <a:off x="3410151" y="2707597"/>
              <a:ext cx="56118" cy="56118"/>
            </a:xfrm>
            <a:custGeom>
              <a:rect b="b" l="l" r="r" t="t"/>
              <a:pathLst>
                <a:path extrusionOk="0" h="2207" w="2207">
                  <a:moveTo>
                    <a:pt x="1104" y="0"/>
                  </a:moveTo>
                  <a:cubicBezTo>
                    <a:pt x="499" y="0"/>
                    <a:pt x="1" y="498"/>
                    <a:pt x="1" y="1103"/>
                  </a:cubicBezTo>
                  <a:cubicBezTo>
                    <a:pt x="1" y="1744"/>
                    <a:pt x="499" y="2206"/>
                    <a:pt x="1104" y="2206"/>
                  </a:cubicBezTo>
                  <a:cubicBezTo>
                    <a:pt x="1709" y="2206"/>
                    <a:pt x="2207" y="1744"/>
                    <a:pt x="2207" y="1103"/>
                  </a:cubicBezTo>
                  <a:cubicBezTo>
                    <a:pt x="2207" y="498"/>
                    <a:pt x="1709" y="0"/>
                    <a:pt x="1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75"/>
          <p:cNvGrpSpPr/>
          <p:nvPr/>
        </p:nvGrpSpPr>
        <p:grpSpPr>
          <a:xfrm>
            <a:off x="6971260" y="3332126"/>
            <a:ext cx="431806" cy="430079"/>
            <a:chOff x="7080738" y="3351752"/>
            <a:chExt cx="451491" cy="449685"/>
          </a:xfrm>
        </p:grpSpPr>
        <p:sp>
          <p:nvSpPr>
            <p:cNvPr id="1221" name="Google Shape;1221;p75"/>
            <p:cNvSpPr/>
            <p:nvPr/>
          </p:nvSpPr>
          <p:spPr>
            <a:xfrm>
              <a:off x="7292448" y="3615028"/>
              <a:ext cx="28072" cy="115848"/>
            </a:xfrm>
            <a:custGeom>
              <a:rect b="b" l="l" r="r" t="t"/>
              <a:pathLst>
                <a:path extrusionOk="0" h="4556" w="1104">
                  <a:moveTo>
                    <a:pt x="0" y="1"/>
                  </a:moveTo>
                  <a:lnTo>
                    <a:pt x="0" y="4555"/>
                  </a:lnTo>
                  <a:lnTo>
                    <a:pt x="1103" y="4555"/>
                  </a:lnTo>
                  <a:lnTo>
                    <a:pt x="11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5"/>
            <p:cNvSpPr/>
            <p:nvPr/>
          </p:nvSpPr>
          <p:spPr>
            <a:xfrm>
              <a:off x="7272538" y="3588787"/>
              <a:ext cx="68781" cy="38040"/>
            </a:xfrm>
            <a:custGeom>
              <a:rect b="b" l="l" r="r" t="t"/>
              <a:pathLst>
                <a:path extrusionOk="0" h="1496" w="2705">
                  <a:moveTo>
                    <a:pt x="712" y="1"/>
                  </a:moveTo>
                  <a:cubicBezTo>
                    <a:pt x="321" y="1"/>
                    <a:pt x="0" y="321"/>
                    <a:pt x="0" y="713"/>
                  </a:cubicBezTo>
                  <a:lnTo>
                    <a:pt x="0" y="748"/>
                  </a:lnTo>
                  <a:cubicBezTo>
                    <a:pt x="0" y="1139"/>
                    <a:pt x="321" y="1495"/>
                    <a:pt x="712" y="1495"/>
                  </a:cubicBezTo>
                  <a:lnTo>
                    <a:pt x="1957" y="1495"/>
                  </a:lnTo>
                  <a:cubicBezTo>
                    <a:pt x="2384" y="1495"/>
                    <a:pt x="2705" y="1139"/>
                    <a:pt x="2705" y="748"/>
                  </a:cubicBezTo>
                  <a:lnTo>
                    <a:pt x="2705" y="713"/>
                  </a:lnTo>
                  <a:cubicBezTo>
                    <a:pt x="2705" y="321"/>
                    <a:pt x="2384" y="1"/>
                    <a:pt x="1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5"/>
            <p:cNvSpPr/>
            <p:nvPr/>
          </p:nvSpPr>
          <p:spPr>
            <a:xfrm>
              <a:off x="7272538" y="3391571"/>
              <a:ext cx="68781" cy="67866"/>
            </a:xfrm>
            <a:custGeom>
              <a:rect b="b" l="l" r="r" t="t"/>
              <a:pathLst>
                <a:path extrusionOk="0" h="2669" w="2705">
                  <a:moveTo>
                    <a:pt x="1353" y="0"/>
                  </a:moveTo>
                  <a:cubicBezTo>
                    <a:pt x="605" y="0"/>
                    <a:pt x="0" y="570"/>
                    <a:pt x="0" y="1317"/>
                  </a:cubicBezTo>
                  <a:cubicBezTo>
                    <a:pt x="0" y="2064"/>
                    <a:pt x="605" y="2669"/>
                    <a:pt x="1353" y="2669"/>
                  </a:cubicBezTo>
                  <a:cubicBezTo>
                    <a:pt x="2100" y="2669"/>
                    <a:pt x="2705" y="2064"/>
                    <a:pt x="2705" y="1317"/>
                  </a:cubicBezTo>
                  <a:cubicBezTo>
                    <a:pt x="2705" y="570"/>
                    <a:pt x="2100" y="0"/>
                    <a:pt x="1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5"/>
            <p:cNvSpPr/>
            <p:nvPr/>
          </p:nvSpPr>
          <p:spPr>
            <a:xfrm>
              <a:off x="7300127" y="3351752"/>
              <a:ext cx="14494" cy="20851"/>
            </a:xfrm>
            <a:custGeom>
              <a:rect b="b" l="l" r="r" t="t"/>
              <a:pathLst>
                <a:path extrusionOk="0" h="820" w="570">
                  <a:moveTo>
                    <a:pt x="285" y="1"/>
                  </a:moveTo>
                  <a:cubicBezTo>
                    <a:pt x="143" y="1"/>
                    <a:pt x="1" y="72"/>
                    <a:pt x="18" y="214"/>
                  </a:cubicBezTo>
                  <a:lnTo>
                    <a:pt x="18" y="534"/>
                  </a:lnTo>
                  <a:cubicBezTo>
                    <a:pt x="18" y="677"/>
                    <a:pt x="125" y="784"/>
                    <a:pt x="232" y="819"/>
                  </a:cubicBezTo>
                  <a:cubicBezTo>
                    <a:pt x="410" y="819"/>
                    <a:pt x="552" y="712"/>
                    <a:pt x="552" y="570"/>
                  </a:cubicBezTo>
                  <a:lnTo>
                    <a:pt x="552" y="214"/>
                  </a:lnTo>
                  <a:cubicBezTo>
                    <a:pt x="570" y="72"/>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5"/>
            <p:cNvSpPr/>
            <p:nvPr/>
          </p:nvSpPr>
          <p:spPr>
            <a:xfrm>
              <a:off x="7300584" y="3477516"/>
              <a:ext cx="13604" cy="22630"/>
            </a:xfrm>
            <a:custGeom>
              <a:rect b="b" l="l" r="r" t="t"/>
              <a:pathLst>
                <a:path extrusionOk="0" h="890" w="535">
                  <a:moveTo>
                    <a:pt x="214" y="0"/>
                  </a:moveTo>
                  <a:cubicBezTo>
                    <a:pt x="107" y="36"/>
                    <a:pt x="0" y="143"/>
                    <a:pt x="0" y="285"/>
                  </a:cubicBezTo>
                  <a:lnTo>
                    <a:pt x="0" y="605"/>
                  </a:lnTo>
                  <a:cubicBezTo>
                    <a:pt x="0" y="748"/>
                    <a:pt x="107" y="854"/>
                    <a:pt x="214" y="890"/>
                  </a:cubicBezTo>
                  <a:cubicBezTo>
                    <a:pt x="392" y="890"/>
                    <a:pt x="534" y="783"/>
                    <a:pt x="534" y="605"/>
                  </a:cubicBezTo>
                  <a:lnTo>
                    <a:pt x="534" y="285"/>
                  </a:lnTo>
                  <a:cubicBezTo>
                    <a:pt x="534" y="107"/>
                    <a:pt x="392" y="0"/>
                    <a:pt x="214"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5"/>
            <p:cNvSpPr/>
            <p:nvPr/>
          </p:nvSpPr>
          <p:spPr>
            <a:xfrm>
              <a:off x="7340404" y="3370543"/>
              <a:ext cx="21715" cy="19249"/>
            </a:xfrm>
            <a:custGeom>
              <a:rect b="b" l="l" r="r" t="t"/>
              <a:pathLst>
                <a:path extrusionOk="0" h="757" w="854">
                  <a:moveTo>
                    <a:pt x="583" y="0"/>
                  </a:moveTo>
                  <a:cubicBezTo>
                    <a:pt x="516" y="0"/>
                    <a:pt x="445" y="27"/>
                    <a:pt x="391" y="80"/>
                  </a:cubicBezTo>
                  <a:lnTo>
                    <a:pt x="142" y="329"/>
                  </a:lnTo>
                  <a:cubicBezTo>
                    <a:pt x="0" y="471"/>
                    <a:pt x="107" y="756"/>
                    <a:pt x="320" y="756"/>
                  </a:cubicBezTo>
                  <a:cubicBezTo>
                    <a:pt x="391" y="756"/>
                    <a:pt x="463" y="721"/>
                    <a:pt x="498" y="685"/>
                  </a:cubicBezTo>
                  <a:lnTo>
                    <a:pt x="747" y="436"/>
                  </a:lnTo>
                  <a:cubicBezTo>
                    <a:pt x="854" y="329"/>
                    <a:pt x="854" y="187"/>
                    <a:pt x="747" y="80"/>
                  </a:cubicBezTo>
                  <a:cubicBezTo>
                    <a:pt x="712" y="27"/>
                    <a:pt x="649" y="0"/>
                    <a:pt x="5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5"/>
            <p:cNvSpPr/>
            <p:nvPr/>
          </p:nvSpPr>
          <p:spPr>
            <a:xfrm>
              <a:off x="7251738" y="3460098"/>
              <a:ext cx="20825" cy="20164"/>
            </a:xfrm>
            <a:custGeom>
              <a:rect b="b" l="l" r="r" t="t"/>
              <a:pathLst>
                <a:path extrusionOk="0" h="793" w="819">
                  <a:moveTo>
                    <a:pt x="516" y="1"/>
                  </a:moveTo>
                  <a:cubicBezTo>
                    <a:pt x="445" y="1"/>
                    <a:pt x="374" y="27"/>
                    <a:pt x="320" y="81"/>
                  </a:cubicBezTo>
                  <a:lnTo>
                    <a:pt x="107" y="330"/>
                  </a:lnTo>
                  <a:cubicBezTo>
                    <a:pt x="0" y="436"/>
                    <a:pt x="0" y="614"/>
                    <a:pt x="107" y="721"/>
                  </a:cubicBezTo>
                  <a:cubicBezTo>
                    <a:pt x="142" y="757"/>
                    <a:pt x="214" y="792"/>
                    <a:pt x="285" y="792"/>
                  </a:cubicBezTo>
                  <a:cubicBezTo>
                    <a:pt x="356" y="792"/>
                    <a:pt x="427" y="757"/>
                    <a:pt x="463" y="721"/>
                  </a:cubicBezTo>
                  <a:lnTo>
                    <a:pt x="712" y="472"/>
                  </a:lnTo>
                  <a:cubicBezTo>
                    <a:pt x="818" y="365"/>
                    <a:pt x="818" y="187"/>
                    <a:pt x="712" y="81"/>
                  </a:cubicBezTo>
                  <a:cubicBezTo>
                    <a:pt x="658" y="27"/>
                    <a:pt x="587" y="1"/>
                    <a:pt x="516"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5"/>
            <p:cNvSpPr/>
            <p:nvPr/>
          </p:nvSpPr>
          <p:spPr>
            <a:xfrm>
              <a:off x="7359602" y="3418550"/>
              <a:ext cx="23241" cy="12892"/>
            </a:xfrm>
            <a:custGeom>
              <a:rect b="b" l="l" r="r" t="t"/>
              <a:pathLst>
                <a:path extrusionOk="0" h="507" w="914">
                  <a:moveTo>
                    <a:pt x="232" y="1"/>
                  </a:moveTo>
                  <a:cubicBezTo>
                    <a:pt x="0" y="1"/>
                    <a:pt x="7" y="506"/>
                    <a:pt x="253" y="506"/>
                  </a:cubicBezTo>
                  <a:cubicBezTo>
                    <a:pt x="261" y="506"/>
                    <a:pt x="269" y="506"/>
                    <a:pt x="277" y="505"/>
                  </a:cubicBezTo>
                  <a:lnTo>
                    <a:pt x="633" y="505"/>
                  </a:lnTo>
                  <a:cubicBezTo>
                    <a:pt x="739" y="505"/>
                    <a:pt x="882" y="398"/>
                    <a:pt x="882" y="291"/>
                  </a:cubicBezTo>
                  <a:cubicBezTo>
                    <a:pt x="914" y="132"/>
                    <a:pt x="803" y="1"/>
                    <a:pt x="677" y="1"/>
                  </a:cubicBezTo>
                  <a:cubicBezTo>
                    <a:pt x="662" y="1"/>
                    <a:pt x="648" y="3"/>
                    <a:pt x="633" y="7"/>
                  </a:cubicBezTo>
                  <a:lnTo>
                    <a:pt x="277" y="7"/>
                  </a:lnTo>
                  <a:cubicBezTo>
                    <a:pt x="261" y="3"/>
                    <a:pt x="246" y="1"/>
                    <a:pt x="2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5"/>
            <p:cNvSpPr/>
            <p:nvPr/>
          </p:nvSpPr>
          <p:spPr>
            <a:xfrm>
              <a:off x="7232057" y="3418550"/>
              <a:ext cx="23978" cy="12892"/>
            </a:xfrm>
            <a:custGeom>
              <a:rect b="b" l="l" r="r" t="t"/>
              <a:pathLst>
                <a:path extrusionOk="0" h="507" w="943">
                  <a:moveTo>
                    <a:pt x="261" y="1"/>
                  </a:moveTo>
                  <a:cubicBezTo>
                    <a:pt x="0" y="1"/>
                    <a:pt x="8" y="506"/>
                    <a:pt x="285" y="506"/>
                  </a:cubicBezTo>
                  <a:cubicBezTo>
                    <a:pt x="293" y="506"/>
                    <a:pt x="302" y="506"/>
                    <a:pt x="312" y="505"/>
                  </a:cubicBezTo>
                  <a:lnTo>
                    <a:pt x="632" y="505"/>
                  </a:lnTo>
                  <a:cubicBezTo>
                    <a:pt x="641" y="506"/>
                    <a:pt x="650" y="506"/>
                    <a:pt x="658" y="506"/>
                  </a:cubicBezTo>
                  <a:cubicBezTo>
                    <a:pt x="935" y="506"/>
                    <a:pt x="943" y="1"/>
                    <a:pt x="682" y="1"/>
                  </a:cubicBezTo>
                  <a:cubicBezTo>
                    <a:pt x="666" y="1"/>
                    <a:pt x="650" y="3"/>
                    <a:pt x="632" y="7"/>
                  </a:cubicBezTo>
                  <a:lnTo>
                    <a:pt x="312" y="7"/>
                  </a:lnTo>
                  <a:cubicBezTo>
                    <a:pt x="294" y="3"/>
                    <a:pt x="277"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5"/>
            <p:cNvSpPr/>
            <p:nvPr/>
          </p:nvSpPr>
          <p:spPr>
            <a:xfrm>
              <a:off x="7341294" y="3460098"/>
              <a:ext cx="20825" cy="20164"/>
            </a:xfrm>
            <a:custGeom>
              <a:rect b="b" l="l" r="r" t="t"/>
              <a:pathLst>
                <a:path extrusionOk="0" h="793" w="819">
                  <a:moveTo>
                    <a:pt x="299" y="1"/>
                  </a:moveTo>
                  <a:cubicBezTo>
                    <a:pt x="232" y="1"/>
                    <a:pt x="161" y="27"/>
                    <a:pt x="107" y="81"/>
                  </a:cubicBezTo>
                  <a:cubicBezTo>
                    <a:pt x="1" y="187"/>
                    <a:pt x="1" y="365"/>
                    <a:pt x="107" y="472"/>
                  </a:cubicBezTo>
                  <a:lnTo>
                    <a:pt x="356" y="721"/>
                  </a:lnTo>
                  <a:cubicBezTo>
                    <a:pt x="392" y="757"/>
                    <a:pt x="463" y="792"/>
                    <a:pt x="534" y="792"/>
                  </a:cubicBezTo>
                  <a:cubicBezTo>
                    <a:pt x="605" y="792"/>
                    <a:pt x="677" y="757"/>
                    <a:pt x="712" y="721"/>
                  </a:cubicBezTo>
                  <a:cubicBezTo>
                    <a:pt x="819" y="614"/>
                    <a:pt x="819" y="436"/>
                    <a:pt x="712" y="330"/>
                  </a:cubicBezTo>
                  <a:lnTo>
                    <a:pt x="463" y="81"/>
                  </a:lnTo>
                  <a:cubicBezTo>
                    <a:pt x="428" y="27"/>
                    <a:pt x="365" y="1"/>
                    <a:pt x="299"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5"/>
            <p:cNvSpPr/>
            <p:nvPr/>
          </p:nvSpPr>
          <p:spPr>
            <a:xfrm>
              <a:off x="7248382" y="3369653"/>
              <a:ext cx="25097" cy="20139"/>
            </a:xfrm>
            <a:custGeom>
              <a:rect b="b" l="l" r="r" t="t"/>
              <a:pathLst>
                <a:path extrusionOk="0" h="792" w="987">
                  <a:moveTo>
                    <a:pt x="385" y="1"/>
                  </a:moveTo>
                  <a:cubicBezTo>
                    <a:pt x="177" y="1"/>
                    <a:pt x="0" y="285"/>
                    <a:pt x="239" y="471"/>
                  </a:cubicBezTo>
                  <a:lnTo>
                    <a:pt x="452" y="720"/>
                  </a:lnTo>
                  <a:cubicBezTo>
                    <a:pt x="523" y="756"/>
                    <a:pt x="595" y="791"/>
                    <a:pt x="666" y="791"/>
                  </a:cubicBezTo>
                  <a:cubicBezTo>
                    <a:pt x="879" y="791"/>
                    <a:pt x="986" y="506"/>
                    <a:pt x="844" y="364"/>
                  </a:cubicBezTo>
                  <a:lnTo>
                    <a:pt x="595" y="115"/>
                  </a:lnTo>
                  <a:cubicBezTo>
                    <a:pt x="531" y="34"/>
                    <a:pt x="456" y="1"/>
                    <a:pt x="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5"/>
            <p:cNvSpPr/>
            <p:nvPr/>
          </p:nvSpPr>
          <p:spPr>
            <a:xfrm>
              <a:off x="7220055" y="3540856"/>
              <a:ext cx="172831" cy="48872"/>
            </a:xfrm>
            <a:custGeom>
              <a:rect b="b" l="l" r="r" t="t"/>
              <a:pathLst>
                <a:path extrusionOk="0" h="1922" w="6797">
                  <a:moveTo>
                    <a:pt x="36" y="0"/>
                  </a:moveTo>
                  <a:lnTo>
                    <a:pt x="36" y="783"/>
                  </a:lnTo>
                  <a:cubicBezTo>
                    <a:pt x="1" y="1388"/>
                    <a:pt x="534" y="1921"/>
                    <a:pt x="1175" y="1921"/>
                  </a:cubicBezTo>
                  <a:lnTo>
                    <a:pt x="5658" y="1921"/>
                  </a:lnTo>
                  <a:cubicBezTo>
                    <a:pt x="6299" y="1921"/>
                    <a:pt x="6797" y="1388"/>
                    <a:pt x="6797" y="783"/>
                  </a:cubicBezTo>
                  <a:lnTo>
                    <a:pt x="6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5"/>
            <p:cNvSpPr/>
            <p:nvPr/>
          </p:nvSpPr>
          <p:spPr>
            <a:xfrm>
              <a:off x="7080738" y="3440417"/>
              <a:ext cx="451491" cy="109491"/>
            </a:xfrm>
            <a:custGeom>
              <a:rect b="b" l="l" r="r" t="t"/>
              <a:pathLst>
                <a:path extrusionOk="0" h="4306" w="17756">
                  <a:moveTo>
                    <a:pt x="178" y="1"/>
                  </a:moveTo>
                  <a:cubicBezTo>
                    <a:pt x="71" y="1"/>
                    <a:pt x="0" y="72"/>
                    <a:pt x="36" y="143"/>
                  </a:cubicBezTo>
                  <a:lnTo>
                    <a:pt x="36" y="4164"/>
                  </a:lnTo>
                  <a:cubicBezTo>
                    <a:pt x="36" y="4235"/>
                    <a:pt x="71" y="4270"/>
                    <a:pt x="178" y="4306"/>
                  </a:cubicBezTo>
                  <a:lnTo>
                    <a:pt x="17613" y="4306"/>
                  </a:lnTo>
                  <a:cubicBezTo>
                    <a:pt x="17720" y="4306"/>
                    <a:pt x="17755" y="4235"/>
                    <a:pt x="17755" y="4164"/>
                  </a:cubicBezTo>
                  <a:lnTo>
                    <a:pt x="17755" y="143"/>
                  </a:lnTo>
                  <a:cubicBezTo>
                    <a:pt x="17755" y="72"/>
                    <a:pt x="17720" y="1"/>
                    <a:pt x="176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5"/>
            <p:cNvSpPr/>
            <p:nvPr/>
          </p:nvSpPr>
          <p:spPr>
            <a:xfrm>
              <a:off x="7081628" y="3441333"/>
              <a:ext cx="450601" cy="108575"/>
            </a:xfrm>
            <a:custGeom>
              <a:rect b="b" l="l" r="r" t="t"/>
              <a:pathLst>
                <a:path extrusionOk="0" h="4270" w="17721">
                  <a:moveTo>
                    <a:pt x="11992" y="1637"/>
                  </a:moveTo>
                  <a:lnTo>
                    <a:pt x="11992" y="2598"/>
                  </a:lnTo>
                  <a:lnTo>
                    <a:pt x="5765" y="2598"/>
                  </a:lnTo>
                  <a:lnTo>
                    <a:pt x="5765" y="1637"/>
                  </a:lnTo>
                  <a:close/>
                  <a:moveTo>
                    <a:pt x="5196" y="0"/>
                  </a:moveTo>
                  <a:lnTo>
                    <a:pt x="5196" y="1139"/>
                  </a:lnTo>
                  <a:lnTo>
                    <a:pt x="1" y="1139"/>
                  </a:lnTo>
                  <a:lnTo>
                    <a:pt x="1" y="1637"/>
                  </a:lnTo>
                  <a:lnTo>
                    <a:pt x="5196" y="1637"/>
                  </a:lnTo>
                  <a:lnTo>
                    <a:pt x="5196" y="2633"/>
                  </a:lnTo>
                  <a:lnTo>
                    <a:pt x="1" y="2633"/>
                  </a:lnTo>
                  <a:lnTo>
                    <a:pt x="1" y="3131"/>
                  </a:lnTo>
                  <a:lnTo>
                    <a:pt x="5196" y="3131"/>
                  </a:lnTo>
                  <a:lnTo>
                    <a:pt x="5196" y="4270"/>
                  </a:lnTo>
                  <a:lnTo>
                    <a:pt x="5729" y="4270"/>
                  </a:lnTo>
                  <a:lnTo>
                    <a:pt x="5729" y="3131"/>
                  </a:lnTo>
                  <a:lnTo>
                    <a:pt x="11956" y="3131"/>
                  </a:lnTo>
                  <a:lnTo>
                    <a:pt x="11956" y="4270"/>
                  </a:lnTo>
                  <a:lnTo>
                    <a:pt x="12525" y="4270"/>
                  </a:lnTo>
                  <a:lnTo>
                    <a:pt x="12525" y="3131"/>
                  </a:lnTo>
                  <a:lnTo>
                    <a:pt x="17720" y="3131"/>
                  </a:lnTo>
                  <a:lnTo>
                    <a:pt x="17720" y="2633"/>
                  </a:lnTo>
                  <a:lnTo>
                    <a:pt x="12525" y="2633"/>
                  </a:lnTo>
                  <a:lnTo>
                    <a:pt x="12525" y="1637"/>
                  </a:lnTo>
                  <a:lnTo>
                    <a:pt x="17720" y="1637"/>
                  </a:lnTo>
                  <a:lnTo>
                    <a:pt x="17720" y="1103"/>
                  </a:lnTo>
                  <a:lnTo>
                    <a:pt x="12525" y="1103"/>
                  </a:lnTo>
                  <a:lnTo>
                    <a:pt x="12525" y="0"/>
                  </a:lnTo>
                  <a:lnTo>
                    <a:pt x="11992" y="0"/>
                  </a:lnTo>
                  <a:lnTo>
                    <a:pt x="11992" y="1139"/>
                  </a:lnTo>
                  <a:lnTo>
                    <a:pt x="5765" y="1139"/>
                  </a:lnTo>
                  <a:lnTo>
                    <a:pt x="57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5"/>
            <p:cNvSpPr/>
            <p:nvPr/>
          </p:nvSpPr>
          <p:spPr>
            <a:xfrm>
              <a:off x="7117837" y="3681012"/>
              <a:ext cx="42540" cy="50753"/>
            </a:xfrm>
            <a:custGeom>
              <a:rect b="b" l="l" r="r" t="t"/>
              <a:pathLst>
                <a:path extrusionOk="0" h="1996" w="1673">
                  <a:moveTo>
                    <a:pt x="816" y="1"/>
                  </a:moveTo>
                  <a:cubicBezTo>
                    <a:pt x="793" y="1"/>
                    <a:pt x="770" y="1"/>
                    <a:pt x="747" y="3"/>
                  </a:cubicBezTo>
                  <a:cubicBezTo>
                    <a:pt x="320" y="74"/>
                    <a:pt x="36" y="430"/>
                    <a:pt x="0" y="857"/>
                  </a:cubicBezTo>
                  <a:lnTo>
                    <a:pt x="0" y="1996"/>
                  </a:lnTo>
                  <a:lnTo>
                    <a:pt x="1672" y="1996"/>
                  </a:lnTo>
                  <a:lnTo>
                    <a:pt x="1672" y="857"/>
                  </a:lnTo>
                  <a:cubicBezTo>
                    <a:pt x="1672" y="348"/>
                    <a:pt x="1284" y="1"/>
                    <a:pt x="8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5"/>
            <p:cNvSpPr/>
            <p:nvPr/>
          </p:nvSpPr>
          <p:spPr>
            <a:xfrm>
              <a:off x="7189314" y="3681012"/>
              <a:ext cx="42540" cy="50753"/>
            </a:xfrm>
            <a:custGeom>
              <a:rect b="b" l="l" r="r" t="t"/>
              <a:pathLst>
                <a:path extrusionOk="0" h="1996" w="1673">
                  <a:moveTo>
                    <a:pt x="810" y="1"/>
                  </a:moveTo>
                  <a:cubicBezTo>
                    <a:pt x="789" y="1"/>
                    <a:pt x="768" y="2"/>
                    <a:pt x="747" y="3"/>
                  </a:cubicBezTo>
                  <a:cubicBezTo>
                    <a:pt x="320" y="74"/>
                    <a:pt x="36" y="430"/>
                    <a:pt x="0" y="857"/>
                  </a:cubicBezTo>
                  <a:lnTo>
                    <a:pt x="0" y="1996"/>
                  </a:lnTo>
                  <a:lnTo>
                    <a:pt x="1672" y="1996"/>
                  </a:lnTo>
                  <a:lnTo>
                    <a:pt x="1672" y="857"/>
                  </a:lnTo>
                  <a:cubicBezTo>
                    <a:pt x="1672" y="380"/>
                    <a:pt x="1281" y="1"/>
                    <a:pt x="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5"/>
            <p:cNvSpPr/>
            <p:nvPr/>
          </p:nvSpPr>
          <p:spPr>
            <a:xfrm>
              <a:off x="7382003" y="3681012"/>
              <a:ext cx="42566" cy="50753"/>
            </a:xfrm>
            <a:custGeom>
              <a:rect b="b" l="l" r="r" t="t"/>
              <a:pathLst>
                <a:path extrusionOk="0" h="1996" w="1674">
                  <a:moveTo>
                    <a:pt x="775" y="1"/>
                  </a:moveTo>
                  <a:cubicBezTo>
                    <a:pt x="754" y="1"/>
                    <a:pt x="733" y="2"/>
                    <a:pt x="712" y="3"/>
                  </a:cubicBezTo>
                  <a:cubicBezTo>
                    <a:pt x="321" y="74"/>
                    <a:pt x="1" y="430"/>
                    <a:pt x="1" y="857"/>
                  </a:cubicBezTo>
                  <a:lnTo>
                    <a:pt x="1" y="1996"/>
                  </a:lnTo>
                  <a:lnTo>
                    <a:pt x="1673" y="1996"/>
                  </a:lnTo>
                  <a:lnTo>
                    <a:pt x="1673" y="857"/>
                  </a:lnTo>
                  <a:cubicBezTo>
                    <a:pt x="1639" y="380"/>
                    <a:pt x="1246" y="1"/>
                    <a:pt x="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5"/>
            <p:cNvSpPr/>
            <p:nvPr/>
          </p:nvSpPr>
          <p:spPr>
            <a:xfrm>
              <a:off x="7453480" y="3681012"/>
              <a:ext cx="41650" cy="50753"/>
            </a:xfrm>
            <a:custGeom>
              <a:rect b="b" l="l" r="r" t="t"/>
              <a:pathLst>
                <a:path extrusionOk="0" h="1996" w="1638">
                  <a:moveTo>
                    <a:pt x="781" y="1"/>
                  </a:moveTo>
                  <a:cubicBezTo>
                    <a:pt x="758" y="1"/>
                    <a:pt x="735" y="1"/>
                    <a:pt x="712" y="3"/>
                  </a:cubicBezTo>
                  <a:cubicBezTo>
                    <a:pt x="321" y="74"/>
                    <a:pt x="1" y="430"/>
                    <a:pt x="1" y="857"/>
                  </a:cubicBezTo>
                  <a:lnTo>
                    <a:pt x="1" y="1996"/>
                  </a:lnTo>
                  <a:lnTo>
                    <a:pt x="1637" y="1996"/>
                  </a:lnTo>
                  <a:lnTo>
                    <a:pt x="1637" y="857"/>
                  </a:lnTo>
                  <a:cubicBezTo>
                    <a:pt x="1637" y="348"/>
                    <a:pt x="1249" y="1"/>
                    <a:pt x="7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5"/>
            <p:cNvSpPr/>
            <p:nvPr/>
          </p:nvSpPr>
          <p:spPr>
            <a:xfrm>
              <a:off x="7081628" y="3719993"/>
              <a:ext cx="450601" cy="81444"/>
            </a:xfrm>
            <a:custGeom>
              <a:rect b="b" l="l" r="r" t="t"/>
              <a:pathLst>
                <a:path extrusionOk="0" h="3203" w="17721">
                  <a:moveTo>
                    <a:pt x="108" y="0"/>
                  </a:moveTo>
                  <a:cubicBezTo>
                    <a:pt x="36" y="0"/>
                    <a:pt x="1" y="71"/>
                    <a:pt x="1" y="142"/>
                  </a:cubicBezTo>
                  <a:lnTo>
                    <a:pt x="1" y="2135"/>
                  </a:lnTo>
                  <a:cubicBezTo>
                    <a:pt x="1" y="2740"/>
                    <a:pt x="463" y="3202"/>
                    <a:pt x="1068" y="3202"/>
                  </a:cubicBezTo>
                  <a:lnTo>
                    <a:pt x="16653" y="3202"/>
                  </a:lnTo>
                  <a:cubicBezTo>
                    <a:pt x="17258" y="3202"/>
                    <a:pt x="17720" y="2740"/>
                    <a:pt x="17720" y="2171"/>
                  </a:cubicBezTo>
                  <a:lnTo>
                    <a:pt x="17720" y="142"/>
                  </a:lnTo>
                  <a:cubicBezTo>
                    <a:pt x="17720" y="71"/>
                    <a:pt x="17685" y="0"/>
                    <a:pt x="17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5"/>
          <p:cNvGrpSpPr/>
          <p:nvPr/>
        </p:nvGrpSpPr>
        <p:grpSpPr>
          <a:xfrm>
            <a:off x="3671059" y="4045131"/>
            <a:ext cx="433532" cy="430930"/>
            <a:chOff x="3630089" y="4097261"/>
            <a:chExt cx="453296" cy="450575"/>
          </a:xfrm>
        </p:grpSpPr>
        <p:sp>
          <p:nvSpPr>
            <p:cNvPr id="1241" name="Google Shape;1241;p75"/>
            <p:cNvSpPr/>
            <p:nvPr/>
          </p:nvSpPr>
          <p:spPr>
            <a:xfrm>
              <a:off x="3982031" y="4328854"/>
              <a:ext cx="59729" cy="34403"/>
            </a:xfrm>
            <a:custGeom>
              <a:rect b="b" l="l" r="r" t="t"/>
              <a:pathLst>
                <a:path extrusionOk="0" h="1353" w="2349">
                  <a:moveTo>
                    <a:pt x="677" y="1"/>
                  </a:moveTo>
                  <a:cubicBezTo>
                    <a:pt x="285" y="1"/>
                    <a:pt x="1" y="321"/>
                    <a:pt x="1" y="713"/>
                  </a:cubicBezTo>
                  <a:lnTo>
                    <a:pt x="1" y="1353"/>
                  </a:lnTo>
                  <a:lnTo>
                    <a:pt x="1459" y="1353"/>
                  </a:lnTo>
                  <a:cubicBezTo>
                    <a:pt x="2064" y="1353"/>
                    <a:pt x="2349" y="677"/>
                    <a:pt x="1993" y="214"/>
                  </a:cubicBezTo>
                  <a:cubicBezTo>
                    <a:pt x="1886" y="72"/>
                    <a:pt x="1744" y="1"/>
                    <a:pt x="1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5"/>
            <p:cNvSpPr/>
            <p:nvPr/>
          </p:nvSpPr>
          <p:spPr>
            <a:xfrm>
              <a:off x="3675249" y="4328625"/>
              <a:ext cx="56195" cy="34632"/>
            </a:xfrm>
            <a:custGeom>
              <a:rect b="b" l="l" r="r" t="t"/>
              <a:pathLst>
                <a:path extrusionOk="0" h="1362" w="2210">
                  <a:moveTo>
                    <a:pt x="655" y="1"/>
                  </a:moveTo>
                  <a:cubicBezTo>
                    <a:pt x="0" y="1"/>
                    <a:pt x="0" y="1335"/>
                    <a:pt x="655" y="1335"/>
                  </a:cubicBezTo>
                  <a:cubicBezTo>
                    <a:pt x="686" y="1335"/>
                    <a:pt x="718" y="1332"/>
                    <a:pt x="751" y="1326"/>
                  </a:cubicBezTo>
                  <a:lnTo>
                    <a:pt x="751" y="1362"/>
                  </a:lnTo>
                  <a:lnTo>
                    <a:pt x="2210" y="1362"/>
                  </a:lnTo>
                  <a:lnTo>
                    <a:pt x="2210" y="971"/>
                  </a:lnTo>
                  <a:cubicBezTo>
                    <a:pt x="2210" y="437"/>
                    <a:pt x="1783" y="10"/>
                    <a:pt x="1249" y="10"/>
                  </a:cubicBezTo>
                  <a:lnTo>
                    <a:pt x="751" y="10"/>
                  </a:lnTo>
                  <a:cubicBezTo>
                    <a:pt x="718" y="4"/>
                    <a:pt x="686" y="1"/>
                    <a:pt x="6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5"/>
            <p:cNvSpPr/>
            <p:nvPr/>
          </p:nvSpPr>
          <p:spPr>
            <a:xfrm>
              <a:off x="3728697" y="4251962"/>
              <a:ext cx="255165" cy="114932"/>
            </a:xfrm>
            <a:custGeom>
              <a:rect b="b" l="l" r="r" t="t"/>
              <a:pathLst>
                <a:path extrusionOk="0" h="4520" w="10035">
                  <a:moveTo>
                    <a:pt x="1140" y="1"/>
                  </a:moveTo>
                  <a:cubicBezTo>
                    <a:pt x="713" y="1"/>
                    <a:pt x="392" y="321"/>
                    <a:pt x="357" y="748"/>
                  </a:cubicBezTo>
                  <a:lnTo>
                    <a:pt x="1" y="4519"/>
                  </a:lnTo>
                  <a:lnTo>
                    <a:pt x="10035" y="4519"/>
                  </a:lnTo>
                  <a:lnTo>
                    <a:pt x="9715" y="748"/>
                  </a:lnTo>
                  <a:cubicBezTo>
                    <a:pt x="9679" y="321"/>
                    <a:pt x="9323" y="1"/>
                    <a:pt x="8896" y="1"/>
                  </a:cubicBezTo>
                  <a:close/>
                </a:path>
              </a:pathLst>
            </a:custGeom>
            <a:gradFill>
              <a:gsLst>
                <a:gs pos="0">
                  <a:srgbClr val="3EC2CB"/>
                </a:gs>
                <a:gs pos="100000">
                  <a:srgbClr val="97DDD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5"/>
            <p:cNvSpPr/>
            <p:nvPr/>
          </p:nvSpPr>
          <p:spPr>
            <a:xfrm>
              <a:off x="3709703" y="4363232"/>
              <a:ext cx="293154" cy="94133"/>
            </a:xfrm>
            <a:custGeom>
              <a:rect b="b" l="l" r="r" t="t"/>
              <a:pathLst>
                <a:path extrusionOk="0" h="3702" w="11529">
                  <a:moveTo>
                    <a:pt x="606" y="1"/>
                  </a:moveTo>
                  <a:cubicBezTo>
                    <a:pt x="285" y="1"/>
                    <a:pt x="1" y="250"/>
                    <a:pt x="1" y="570"/>
                  </a:cubicBezTo>
                  <a:lnTo>
                    <a:pt x="1" y="3701"/>
                  </a:lnTo>
                  <a:lnTo>
                    <a:pt x="11529" y="3701"/>
                  </a:lnTo>
                  <a:lnTo>
                    <a:pt x="11529" y="570"/>
                  </a:lnTo>
                  <a:cubicBezTo>
                    <a:pt x="11529" y="250"/>
                    <a:pt x="11280" y="1"/>
                    <a:pt x="10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5"/>
            <p:cNvSpPr/>
            <p:nvPr/>
          </p:nvSpPr>
          <p:spPr>
            <a:xfrm>
              <a:off x="3707897" y="4460060"/>
              <a:ext cx="54313" cy="61535"/>
            </a:xfrm>
            <a:custGeom>
              <a:rect b="b" l="l" r="r" t="t"/>
              <a:pathLst>
                <a:path extrusionOk="0" h="2420" w="2136">
                  <a:moveTo>
                    <a:pt x="1" y="0"/>
                  </a:moveTo>
                  <a:lnTo>
                    <a:pt x="1" y="1993"/>
                  </a:lnTo>
                  <a:cubicBezTo>
                    <a:pt x="1" y="2242"/>
                    <a:pt x="214" y="2420"/>
                    <a:pt x="463" y="2420"/>
                  </a:cubicBezTo>
                  <a:lnTo>
                    <a:pt x="1744" y="2420"/>
                  </a:lnTo>
                  <a:cubicBezTo>
                    <a:pt x="1958" y="2420"/>
                    <a:pt x="2135" y="2206"/>
                    <a:pt x="2135" y="1993"/>
                  </a:cubicBezTo>
                  <a:lnTo>
                    <a:pt x="2135" y="0"/>
                  </a:lnTo>
                  <a:close/>
                </a:path>
              </a:pathLst>
            </a:custGeom>
            <a:solidFill>
              <a:srgbClr val="173A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3949459" y="4460060"/>
              <a:ext cx="54313" cy="61535"/>
            </a:xfrm>
            <a:custGeom>
              <a:rect b="b" l="l" r="r" t="t"/>
              <a:pathLst>
                <a:path extrusionOk="0" h="2420" w="2136">
                  <a:moveTo>
                    <a:pt x="1" y="0"/>
                  </a:moveTo>
                  <a:lnTo>
                    <a:pt x="1" y="1993"/>
                  </a:lnTo>
                  <a:cubicBezTo>
                    <a:pt x="1" y="2242"/>
                    <a:pt x="214" y="2420"/>
                    <a:pt x="463" y="2420"/>
                  </a:cubicBezTo>
                  <a:lnTo>
                    <a:pt x="1744" y="2420"/>
                  </a:lnTo>
                  <a:cubicBezTo>
                    <a:pt x="1958" y="2420"/>
                    <a:pt x="2136" y="2206"/>
                    <a:pt x="2136" y="1993"/>
                  </a:cubicBezTo>
                  <a:lnTo>
                    <a:pt x="2136" y="0"/>
                  </a:lnTo>
                  <a:close/>
                </a:path>
              </a:pathLst>
            </a:custGeom>
            <a:solidFill>
              <a:srgbClr val="173A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p:nvPr/>
          </p:nvSpPr>
          <p:spPr>
            <a:xfrm>
              <a:off x="3737749" y="4363232"/>
              <a:ext cx="237061" cy="39845"/>
            </a:xfrm>
            <a:custGeom>
              <a:rect b="b" l="l" r="r" t="t"/>
              <a:pathLst>
                <a:path extrusionOk="0" h="1567" w="9323">
                  <a:moveTo>
                    <a:pt x="819" y="1"/>
                  </a:moveTo>
                  <a:cubicBezTo>
                    <a:pt x="357" y="1"/>
                    <a:pt x="1" y="357"/>
                    <a:pt x="36" y="819"/>
                  </a:cubicBezTo>
                  <a:cubicBezTo>
                    <a:pt x="36" y="1211"/>
                    <a:pt x="392" y="1567"/>
                    <a:pt x="819" y="1567"/>
                  </a:cubicBezTo>
                  <a:lnTo>
                    <a:pt x="8540" y="1567"/>
                  </a:lnTo>
                  <a:cubicBezTo>
                    <a:pt x="8967" y="1567"/>
                    <a:pt x="9323" y="1175"/>
                    <a:pt x="9323" y="748"/>
                  </a:cubicBezTo>
                  <a:cubicBezTo>
                    <a:pt x="9287" y="321"/>
                    <a:pt x="8932" y="1"/>
                    <a:pt x="8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5"/>
            <p:cNvSpPr/>
            <p:nvPr/>
          </p:nvSpPr>
          <p:spPr>
            <a:xfrm>
              <a:off x="3812837" y="4363232"/>
              <a:ext cx="88691" cy="39845"/>
            </a:xfrm>
            <a:custGeom>
              <a:rect b="b" l="l" r="r" t="t"/>
              <a:pathLst>
                <a:path extrusionOk="0" h="1567" w="3488">
                  <a:moveTo>
                    <a:pt x="1" y="1"/>
                  </a:moveTo>
                  <a:lnTo>
                    <a:pt x="1" y="1567"/>
                  </a:lnTo>
                  <a:lnTo>
                    <a:pt x="3488" y="1567"/>
                  </a:lnTo>
                  <a:lnTo>
                    <a:pt x="34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5"/>
            <p:cNvSpPr/>
            <p:nvPr/>
          </p:nvSpPr>
          <p:spPr>
            <a:xfrm>
              <a:off x="3666273" y="4097261"/>
              <a:ext cx="282322" cy="50677"/>
            </a:xfrm>
            <a:custGeom>
              <a:rect b="b" l="l" r="r" t="t"/>
              <a:pathLst>
                <a:path extrusionOk="0" h="1993" w="11103">
                  <a:moveTo>
                    <a:pt x="997" y="0"/>
                  </a:moveTo>
                  <a:cubicBezTo>
                    <a:pt x="428" y="0"/>
                    <a:pt x="1" y="463"/>
                    <a:pt x="1" y="996"/>
                  </a:cubicBezTo>
                  <a:cubicBezTo>
                    <a:pt x="1" y="1530"/>
                    <a:pt x="428" y="1993"/>
                    <a:pt x="997" y="1993"/>
                  </a:cubicBezTo>
                  <a:lnTo>
                    <a:pt x="10070" y="1993"/>
                  </a:lnTo>
                  <a:cubicBezTo>
                    <a:pt x="10640" y="1993"/>
                    <a:pt x="11067" y="1566"/>
                    <a:pt x="11102" y="996"/>
                  </a:cubicBezTo>
                  <a:cubicBezTo>
                    <a:pt x="11067" y="427"/>
                    <a:pt x="10640" y="0"/>
                    <a:pt x="10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5"/>
            <p:cNvSpPr/>
            <p:nvPr/>
          </p:nvSpPr>
          <p:spPr>
            <a:xfrm>
              <a:off x="3630089" y="4518849"/>
              <a:ext cx="453296" cy="28987"/>
            </a:xfrm>
            <a:custGeom>
              <a:rect b="b" l="l" r="r" t="t"/>
              <a:pathLst>
                <a:path extrusionOk="0" h="1140" w="17827">
                  <a:moveTo>
                    <a:pt x="606" y="1"/>
                  </a:moveTo>
                  <a:cubicBezTo>
                    <a:pt x="250" y="1"/>
                    <a:pt x="1" y="285"/>
                    <a:pt x="36" y="641"/>
                  </a:cubicBezTo>
                  <a:cubicBezTo>
                    <a:pt x="72" y="926"/>
                    <a:pt x="321" y="1139"/>
                    <a:pt x="606" y="1139"/>
                  </a:cubicBezTo>
                  <a:lnTo>
                    <a:pt x="17222" y="1139"/>
                  </a:lnTo>
                  <a:cubicBezTo>
                    <a:pt x="17542" y="1139"/>
                    <a:pt x="17827" y="855"/>
                    <a:pt x="17791" y="535"/>
                  </a:cubicBezTo>
                  <a:cubicBezTo>
                    <a:pt x="17756" y="250"/>
                    <a:pt x="17506" y="1"/>
                    <a:pt x="17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5"/>
            <p:cNvSpPr/>
            <p:nvPr/>
          </p:nvSpPr>
          <p:spPr>
            <a:xfrm>
              <a:off x="3776653" y="4122586"/>
              <a:ext cx="248834" cy="50702"/>
            </a:xfrm>
            <a:custGeom>
              <a:rect b="b" l="l" r="r" t="t"/>
              <a:pathLst>
                <a:path extrusionOk="0" h="1994" w="9786">
                  <a:moveTo>
                    <a:pt x="997" y="0"/>
                  </a:moveTo>
                  <a:cubicBezTo>
                    <a:pt x="428" y="0"/>
                    <a:pt x="1" y="463"/>
                    <a:pt x="1" y="997"/>
                  </a:cubicBezTo>
                  <a:cubicBezTo>
                    <a:pt x="1" y="1566"/>
                    <a:pt x="428" y="1993"/>
                    <a:pt x="997" y="1993"/>
                  </a:cubicBezTo>
                  <a:lnTo>
                    <a:pt x="8789" y="1993"/>
                  </a:lnTo>
                  <a:cubicBezTo>
                    <a:pt x="9359" y="1993"/>
                    <a:pt x="9785" y="1566"/>
                    <a:pt x="9785" y="997"/>
                  </a:cubicBezTo>
                  <a:cubicBezTo>
                    <a:pt x="9785" y="463"/>
                    <a:pt x="9359" y="0"/>
                    <a:pt x="8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5"/>
            <p:cNvSpPr/>
            <p:nvPr/>
          </p:nvSpPr>
          <p:spPr>
            <a:xfrm>
              <a:off x="3697040" y="4442871"/>
              <a:ext cx="320310" cy="28962"/>
            </a:xfrm>
            <a:custGeom>
              <a:rect b="b" l="l" r="r" t="t"/>
              <a:pathLst>
                <a:path extrusionOk="0" h="1139" w="12597">
                  <a:moveTo>
                    <a:pt x="285" y="0"/>
                  </a:moveTo>
                  <a:cubicBezTo>
                    <a:pt x="143" y="0"/>
                    <a:pt x="1" y="107"/>
                    <a:pt x="1" y="285"/>
                  </a:cubicBezTo>
                  <a:lnTo>
                    <a:pt x="1" y="854"/>
                  </a:lnTo>
                  <a:cubicBezTo>
                    <a:pt x="1" y="996"/>
                    <a:pt x="143" y="1139"/>
                    <a:pt x="285" y="1139"/>
                  </a:cubicBezTo>
                  <a:lnTo>
                    <a:pt x="12312" y="1139"/>
                  </a:lnTo>
                  <a:cubicBezTo>
                    <a:pt x="12454" y="1139"/>
                    <a:pt x="12596" y="996"/>
                    <a:pt x="12596" y="854"/>
                  </a:cubicBezTo>
                  <a:lnTo>
                    <a:pt x="12596" y="285"/>
                  </a:lnTo>
                  <a:cubicBezTo>
                    <a:pt x="12596" y="107"/>
                    <a:pt x="12454" y="0"/>
                    <a:pt x="123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75"/>
          <p:cNvGrpSpPr/>
          <p:nvPr/>
        </p:nvGrpSpPr>
        <p:grpSpPr>
          <a:xfrm>
            <a:off x="1847980" y="3331032"/>
            <a:ext cx="303718" cy="431173"/>
            <a:chOff x="1723900" y="3350608"/>
            <a:chExt cx="317564" cy="450830"/>
          </a:xfrm>
        </p:grpSpPr>
        <p:sp>
          <p:nvSpPr>
            <p:cNvPr id="1254" name="Google Shape;1254;p75"/>
            <p:cNvSpPr/>
            <p:nvPr/>
          </p:nvSpPr>
          <p:spPr>
            <a:xfrm>
              <a:off x="1723900" y="3350608"/>
              <a:ext cx="317564" cy="450830"/>
            </a:xfrm>
            <a:custGeom>
              <a:rect b="b" l="l" r="r" t="t"/>
              <a:pathLst>
                <a:path extrusionOk="0" h="17730" w="12489">
                  <a:moveTo>
                    <a:pt x="2133" y="1"/>
                  </a:moveTo>
                  <a:cubicBezTo>
                    <a:pt x="2076" y="1"/>
                    <a:pt x="2028" y="65"/>
                    <a:pt x="2028" y="152"/>
                  </a:cubicBezTo>
                  <a:lnTo>
                    <a:pt x="2028" y="2750"/>
                  </a:lnTo>
                  <a:cubicBezTo>
                    <a:pt x="2028" y="2963"/>
                    <a:pt x="1921" y="3177"/>
                    <a:pt x="1744" y="3319"/>
                  </a:cubicBezTo>
                  <a:lnTo>
                    <a:pt x="285" y="4351"/>
                  </a:lnTo>
                  <a:cubicBezTo>
                    <a:pt x="107" y="4458"/>
                    <a:pt x="0" y="4671"/>
                    <a:pt x="0" y="4920"/>
                  </a:cubicBezTo>
                  <a:lnTo>
                    <a:pt x="0" y="17623"/>
                  </a:lnTo>
                  <a:cubicBezTo>
                    <a:pt x="0" y="17694"/>
                    <a:pt x="71" y="17729"/>
                    <a:pt x="142" y="17729"/>
                  </a:cubicBezTo>
                  <a:lnTo>
                    <a:pt x="12347" y="17729"/>
                  </a:lnTo>
                  <a:cubicBezTo>
                    <a:pt x="12418" y="17729"/>
                    <a:pt x="12489" y="17694"/>
                    <a:pt x="12489" y="17623"/>
                  </a:cubicBezTo>
                  <a:lnTo>
                    <a:pt x="12489" y="4920"/>
                  </a:lnTo>
                  <a:cubicBezTo>
                    <a:pt x="12489" y="4671"/>
                    <a:pt x="12347" y="4458"/>
                    <a:pt x="12169" y="4351"/>
                  </a:cubicBezTo>
                  <a:lnTo>
                    <a:pt x="10746" y="3319"/>
                  </a:lnTo>
                  <a:cubicBezTo>
                    <a:pt x="10532" y="3177"/>
                    <a:pt x="10425" y="2963"/>
                    <a:pt x="10425" y="2750"/>
                  </a:cubicBezTo>
                  <a:lnTo>
                    <a:pt x="10425" y="152"/>
                  </a:lnTo>
                  <a:cubicBezTo>
                    <a:pt x="10425" y="65"/>
                    <a:pt x="10377" y="1"/>
                    <a:pt x="10320" y="1"/>
                  </a:cubicBezTo>
                  <a:cubicBezTo>
                    <a:pt x="10308" y="1"/>
                    <a:pt x="10296" y="4"/>
                    <a:pt x="10283" y="10"/>
                  </a:cubicBezTo>
                  <a:lnTo>
                    <a:pt x="8433" y="10"/>
                  </a:lnTo>
                  <a:cubicBezTo>
                    <a:pt x="8414" y="4"/>
                    <a:pt x="8397" y="1"/>
                    <a:pt x="8383" y="1"/>
                  </a:cubicBezTo>
                  <a:cubicBezTo>
                    <a:pt x="8315" y="1"/>
                    <a:pt x="8290" y="65"/>
                    <a:pt x="8290" y="152"/>
                  </a:cubicBezTo>
                  <a:lnTo>
                    <a:pt x="8290" y="2857"/>
                  </a:lnTo>
                  <a:cubicBezTo>
                    <a:pt x="8290" y="3248"/>
                    <a:pt x="7970" y="3568"/>
                    <a:pt x="7579" y="3568"/>
                  </a:cubicBezTo>
                  <a:lnTo>
                    <a:pt x="4875" y="3568"/>
                  </a:lnTo>
                  <a:cubicBezTo>
                    <a:pt x="4483" y="3568"/>
                    <a:pt x="4163" y="3248"/>
                    <a:pt x="4163" y="2857"/>
                  </a:cubicBezTo>
                  <a:lnTo>
                    <a:pt x="4163" y="152"/>
                  </a:lnTo>
                  <a:cubicBezTo>
                    <a:pt x="4163" y="65"/>
                    <a:pt x="4115" y="1"/>
                    <a:pt x="4058" y="1"/>
                  </a:cubicBezTo>
                  <a:cubicBezTo>
                    <a:pt x="4046" y="1"/>
                    <a:pt x="4033" y="4"/>
                    <a:pt x="4021" y="10"/>
                  </a:cubicBezTo>
                  <a:lnTo>
                    <a:pt x="2171" y="10"/>
                  </a:lnTo>
                  <a:cubicBezTo>
                    <a:pt x="2158" y="4"/>
                    <a:pt x="2145" y="1"/>
                    <a:pt x="21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1818897" y="3518226"/>
              <a:ext cx="127570" cy="183688"/>
            </a:xfrm>
            <a:custGeom>
              <a:rect b="b" l="l" r="r" t="t"/>
              <a:pathLst>
                <a:path extrusionOk="0" h="7224" w="5017">
                  <a:moveTo>
                    <a:pt x="2491" y="1"/>
                  </a:moveTo>
                  <a:cubicBezTo>
                    <a:pt x="2028" y="1"/>
                    <a:pt x="0" y="2242"/>
                    <a:pt x="0" y="4235"/>
                  </a:cubicBezTo>
                  <a:cubicBezTo>
                    <a:pt x="0" y="6227"/>
                    <a:pt x="1103" y="7223"/>
                    <a:pt x="2491" y="7223"/>
                  </a:cubicBezTo>
                  <a:cubicBezTo>
                    <a:pt x="3878" y="7223"/>
                    <a:pt x="5017" y="6227"/>
                    <a:pt x="5017" y="4235"/>
                  </a:cubicBezTo>
                  <a:cubicBezTo>
                    <a:pt x="5017" y="2242"/>
                    <a:pt x="2953" y="1"/>
                    <a:pt x="24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1845113" y="3563461"/>
              <a:ext cx="75037" cy="174636"/>
            </a:xfrm>
            <a:custGeom>
              <a:rect b="b" l="l" r="r" t="t"/>
              <a:pathLst>
                <a:path extrusionOk="0" h="6868" w="2951">
                  <a:moveTo>
                    <a:pt x="1531" y="1"/>
                  </a:moveTo>
                  <a:cubicBezTo>
                    <a:pt x="1353" y="1"/>
                    <a:pt x="1246" y="107"/>
                    <a:pt x="1246" y="250"/>
                  </a:cubicBezTo>
                  <a:lnTo>
                    <a:pt x="1246" y="1459"/>
                  </a:lnTo>
                  <a:lnTo>
                    <a:pt x="713" y="1068"/>
                  </a:lnTo>
                  <a:cubicBezTo>
                    <a:pt x="677" y="1032"/>
                    <a:pt x="624" y="1015"/>
                    <a:pt x="566" y="1015"/>
                  </a:cubicBezTo>
                  <a:cubicBezTo>
                    <a:pt x="508" y="1015"/>
                    <a:pt x="446" y="1032"/>
                    <a:pt x="392" y="1068"/>
                  </a:cubicBezTo>
                  <a:cubicBezTo>
                    <a:pt x="250" y="1175"/>
                    <a:pt x="250" y="1388"/>
                    <a:pt x="392" y="1495"/>
                  </a:cubicBezTo>
                  <a:lnTo>
                    <a:pt x="1211" y="2135"/>
                  </a:lnTo>
                  <a:lnTo>
                    <a:pt x="1211" y="3416"/>
                  </a:lnTo>
                  <a:lnTo>
                    <a:pt x="463" y="2812"/>
                  </a:lnTo>
                  <a:cubicBezTo>
                    <a:pt x="410" y="2776"/>
                    <a:pt x="348" y="2758"/>
                    <a:pt x="286" y="2758"/>
                  </a:cubicBezTo>
                  <a:cubicBezTo>
                    <a:pt x="223" y="2758"/>
                    <a:pt x="161" y="2776"/>
                    <a:pt x="108" y="2812"/>
                  </a:cubicBezTo>
                  <a:cubicBezTo>
                    <a:pt x="1" y="2918"/>
                    <a:pt x="1" y="3096"/>
                    <a:pt x="108" y="3203"/>
                  </a:cubicBezTo>
                  <a:lnTo>
                    <a:pt x="1211" y="4092"/>
                  </a:lnTo>
                  <a:lnTo>
                    <a:pt x="1211" y="6583"/>
                  </a:lnTo>
                  <a:cubicBezTo>
                    <a:pt x="1211" y="6725"/>
                    <a:pt x="1317" y="6832"/>
                    <a:pt x="1424" y="6868"/>
                  </a:cubicBezTo>
                  <a:cubicBezTo>
                    <a:pt x="1602" y="6868"/>
                    <a:pt x="1709" y="6761"/>
                    <a:pt x="1744" y="6583"/>
                  </a:cubicBezTo>
                  <a:lnTo>
                    <a:pt x="1744" y="4092"/>
                  </a:lnTo>
                  <a:lnTo>
                    <a:pt x="2812" y="3203"/>
                  </a:lnTo>
                  <a:cubicBezTo>
                    <a:pt x="2914" y="3101"/>
                    <a:pt x="2951" y="2935"/>
                    <a:pt x="2861" y="2827"/>
                  </a:cubicBezTo>
                  <a:lnTo>
                    <a:pt x="2861" y="2827"/>
                  </a:lnTo>
                  <a:cubicBezTo>
                    <a:pt x="2869" y="2833"/>
                    <a:pt x="2876" y="2840"/>
                    <a:pt x="2883" y="2847"/>
                  </a:cubicBezTo>
                  <a:lnTo>
                    <a:pt x="2847" y="2812"/>
                  </a:lnTo>
                  <a:lnTo>
                    <a:pt x="2847" y="2812"/>
                  </a:lnTo>
                  <a:cubicBezTo>
                    <a:pt x="2852" y="2817"/>
                    <a:pt x="2857" y="2822"/>
                    <a:pt x="2861" y="2827"/>
                  </a:cubicBezTo>
                  <a:lnTo>
                    <a:pt x="2861" y="2827"/>
                  </a:lnTo>
                  <a:cubicBezTo>
                    <a:pt x="2804" y="2777"/>
                    <a:pt x="2739" y="2747"/>
                    <a:pt x="2675" y="2747"/>
                  </a:cubicBezTo>
                  <a:cubicBezTo>
                    <a:pt x="2623" y="2747"/>
                    <a:pt x="2572" y="2767"/>
                    <a:pt x="2527" y="2812"/>
                  </a:cubicBezTo>
                  <a:lnTo>
                    <a:pt x="1744" y="3416"/>
                  </a:lnTo>
                  <a:lnTo>
                    <a:pt x="1744" y="2135"/>
                  </a:lnTo>
                  <a:lnTo>
                    <a:pt x="2563" y="1495"/>
                  </a:lnTo>
                  <a:cubicBezTo>
                    <a:pt x="2669" y="1388"/>
                    <a:pt x="2705" y="1246"/>
                    <a:pt x="2634" y="1139"/>
                  </a:cubicBezTo>
                  <a:cubicBezTo>
                    <a:pt x="2591" y="1053"/>
                    <a:pt x="2509" y="1006"/>
                    <a:pt x="2419" y="1006"/>
                  </a:cubicBezTo>
                  <a:cubicBezTo>
                    <a:pt x="2360" y="1006"/>
                    <a:pt x="2299" y="1026"/>
                    <a:pt x="2243" y="1068"/>
                  </a:cubicBezTo>
                  <a:lnTo>
                    <a:pt x="1744" y="1459"/>
                  </a:lnTo>
                  <a:lnTo>
                    <a:pt x="1744" y="285"/>
                  </a:lnTo>
                  <a:cubicBezTo>
                    <a:pt x="1744" y="143"/>
                    <a:pt x="1638" y="36"/>
                    <a:pt x="1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75"/>
          <p:cNvGrpSpPr/>
          <p:nvPr/>
        </p:nvGrpSpPr>
        <p:grpSpPr>
          <a:xfrm>
            <a:off x="1527522" y="4045058"/>
            <a:ext cx="250971" cy="431003"/>
            <a:chOff x="1388833" y="4097184"/>
            <a:chExt cx="262412" cy="450652"/>
          </a:xfrm>
        </p:grpSpPr>
        <p:sp>
          <p:nvSpPr>
            <p:cNvPr id="1258" name="Google Shape;1258;p75"/>
            <p:cNvSpPr/>
            <p:nvPr/>
          </p:nvSpPr>
          <p:spPr>
            <a:xfrm>
              <a:off x="1476608" y="4097184"/>
              <a:ext cx="85970" cy="58890"/>
            </a:xfrm>
            <a:custGeom>
              <a:rect b="b" l="l" r="r" t="t"/>
              <a:pathLst>
                <a:path extrusionOk="0" h="2316" w="3381">
                  <a:moveTo>
                    <a:pt x="2865" y="0"/>
                  </a:moveTo>
                  <a:cubicBezTo>
                    <a:pt x="2848" y="0"/>
                    <a:pt x="2829" y="1"/>
                    <a:pt x="2811" y="3"/>
                  </a:cubicBezTo>
                  <a:lnTo>
                    <a:pt x="570" y="3"/>
                  </a:lnTo>
                  <a:cubicBezTo>
                    <a:pt x="249" y="3"/>
                    <a:pt x="0" y="252"/>
                    <a:pt x="0" y="573"/>
                  </a:cubicBezTo>
                  <a:lnTo>
                    <a:pt x="0" y="2316"/>
                  </a:lnTo>
                  <a:lnTo>
                    <a:pt x="3381" y="2316"/>
                  </a:lnTo>
                  <a:lnTo>
                    <a:pt x="3381" y="573"/>
                  </a:lnTo>
                  <a:cubicBezTo>
                    <a:pt x="3381" y="271"/>
                    <a:pt x="3159" y="0"/>
                    <a:pt x="28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1388833" y="4130723"/>
              <a:ext cx="262412" cy="417113"/>
            </a:xfrm>
            <a:custGeom>
              <a:rect b="b" l="l" r="r" t="t"/>
              <a:pathLst>
                <a:path extrusionOk="0" h="16404" w="10320">
                  <a:moveTo>
                    <a:pt x="891" y="1"/>
                  </a:moveTo>
                  <a:cubicBezTo>
                    <a:pt x="392" y="1"/>
                    <a:pt x="1" y="428"/>
                    <a:pt x="1" y="926"/>
                  </a:cubicBezTo>
                  <a:lnTo>
                    <a:pt x="1" y="15478"/>
                  </a:lnTo>
                  <a:cubicBezTo>
                    <a:pt x="1" y="16012"/>
                    <a:pt x="428" y="16403"/>
                    <a:pt x="926" y="16403"/>
                  </a:cubicBezTo>
                  <a:lnTo>
                    <a:pt x="9394" y="16403"/>
                  </a:lnTo>
                  <a:cubicBezTo>
                    <a:pt x="9892" y="16403"/>
                    <a:pt x="10284" y="16012"/>
                    <a:pt x="10319" y="15514"/>
                  </a:cubicBezTo>
                  <a:lnTo>
                    <a:pt x="10319" y="926"/>
                  </a:lnTo>
                  <a:cubicBezTo>
                    <a:pt x="10319" y="428"/>
                    <a:pt x="9892" y="1"/>
                    <a:pt x="93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5"/>
            <p:cNvSpPr/>
            <p:nvPr/>
          </p:nvSpPr>
          <p:spPr>
            <a:xfrm>
              <a:off x="1415074" y="4157880"/>
              <a:ext cx="208124" cy="362800"/>
            </a:xfrm>
            <a:custGeom>
              <a:rect b="b" l="l" r="r" t="t"/>
              <a:pathLst>
                <a:path extrusionOk="0" h="14268" w="8185">
                  <a:moveTo>
                    <a:pt x="179" y="0"/>
                  </a:moveTo>
                  <a:cubicBezTo>
                    <a:pt x="72" y="0"/>
                    <a:pt x="1" y="71"/>
                    <a:pt x="36" y="142"/>
                  </a:cubicBezTo>
                  <a:lnTo>
                    <a:pt x="36" y="14126"/>
                  </a:lnTo>
                  <a:cubicBezTo>
                    <a:pt x="1" y="14197"/>
                    <a:pt x="72" y="14268"/>
                    <a:pt x="179" y="14268"/>
                  </a:cubicBezTo>
                  <a:lnTo>
                    <a:pt x="8042" y="14268"/>
                  </a:lnTo>
                  <a:cubicBezTo>
                    <a:pt x="8149" y="14268"/>
                    <a:pt x="8184" y="14197"/>
                    <a:pt x="8184" y="14126"/>
                  </a:cubicBezTo>
                  <a:lnTo>
                    <a:pt x="8184" y="142"/>
                  </a:lnTo>
                  <a:cubicBezTo>
                    <a:pt x="8184" y="71"/>
                    <a:pt x="8149" y="0"/>
                    <a:pt x="8042" y="0"/>
                  </a:cubicBezTo>
                  <a:close/>
                </a:path>
              </a:pathLst>
            </a:custGeom>
            <a:solidFill>
              <a:srgbClr val="FFD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5"/>
            <p:cNvSpPr/>
            <p:nvPr/>
          </p:nvSpPr>
          <p:spPr>
            <a:xfrm>
              <a:off x="1455783" y="4257403"/>
              <a:ext cx="127595" cy="183663"/>
            </a:xfrm>
            <a:custGeom>
              <a:rect b="b" l="l" r="r" t="t"/>
              <a:pathLst>
                <a:path extrusionOk="0" h="7223" w="5018">
                  <a:moveTo>
                    <a:pt x="2492" y="0"/>
                  </a:moveTo>
                  <a:cubicBezTo>
                    <a:pt x="2029" y="0"/>
                    <a:pt x="1" y="2242"/>
                    <a:pt x="1" y="4234"/>
                  </a:cubicBezTo>
                  <a:cubicBezTo>
                    <a:pt x="1" y="6227"/>
                    <a:pt x="1104" y="7223"/>
                    <a:pt x="2492" y="7223"/>
                  </a:cubicBezTo>
                  <a:cubicBezTo>
                    <a:pt x="3879" y="7223"/>
                    <a:pt x="5018" y="6227"/>
                    <a:pt x="5018" y="4234"/>
                  </a:cubicBezTo>
                  <a:cubicBezTo>
                    <a:pt x="5018" y="2242"/>
                    <a:pt x="2954" y="0"/>
                    <a:pt x="2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5"/>
            <p:cNvSpPr/>
            <p:nvPr/>
          </p:nvSpPr>
          <p:spPr>
            <a:xfrm>
              <a:off x="1482024" y="4302639"/>
              <a:ext cx="75138" cy="174636"/>
            </a:xfrm>
            <a:custGeom>
              <a:rect b="b" l="l" r="r" t="t"/>
              <a:pathLst>
                <a:path extrusionOk="0" h="6868" w="2955">
                  <a:moveTo>
                    <a:pt x="1531" y="0"/>
                  </a:moveTo>
                  <a:cubicBezTo>
                    <a:pt x="1353" y="0"/>
                    <a:pt x="1246" y="107"/>
                    <a:pt x="1211" y="249"/>
                  </a:cubicBezTo>
                  <a:lnTo>
                    <a:pt x="1211" y="1459"/>
                  </a:lnTo>
                  <a:lnTo>
                    <a:pt x="712" y="1067"/>
                  </a:lnTo>
                  <a:cubicBezTo>
                    <a:pt x="677" y="1032"/>
                    <a:pt x="623" y="1014"/>
                    <a:pt x="566" y="1014"/>
                  </a:cubicBezTo>
                  <a:cubicBezTo>
                    <a:pt x="508" y="1014"/>
                    <a:pt x="446" y="1032"/>
                    <a:pt x="392" y="1067"/>
                  </a:cubicBezTo>
                  <a:cubicBezTo>
                    <a:pt x="250" y="1174"/>
                    <a:pt x="250" y="1388"/>
                    <a:pt x="392" y="1494"/>
                  </a:cubicBezTo>
                  <a:lnTo>
                    <a:pt x="1246" y="2135"/>
                  </a:lnTo>
                  <a:lnTo>
                    <a:pt x="1246" y="3416"/>
                  </a:lnTo>
                  <a:lnTo>
                    <a:pt x="463" y="2811"/>
                  </a:lnTo>
                  <a:cubicBezTo>
                    <a:pt x="421" y="2769"/>
                    <a:pt x="368" y="2749"/>
                    <a:pt x="313" y="2749"/>
                  </a:cubicBezTo>
                  <a:cubicBezTo>
                    <a:pt x="227" y="2749"/>
                    <a:pt x="137" y="2796"/>
                    <a:pt x="72" y="2882"/>
                  </a:cubicBezTo>
                  <a:cubicBezTo>
                    <a:pt x="1" y="2989"/>
                    <a:pt x="36" y="3131"/>
                    <a:pt x="143" y="3202"/>
                  </a:cubicBezTo>
                  <a:lnTo>
                    <a:pt x="1246" y="4092"/>
                  </a:lnTo>
                  <a:lnTo>
                    <a:pt x="1246" y="6582"/>
                  </a:lnTo>
                  <a:cubicBezTo>
                    <a:pt x="1246" y="6725"/>
                    <a:pt x="1317" y="6832"/>
                    <a:pt x="1460" y="6867"/>
                  </a:cubicBezTo>
                  <a:cubicBezTo>
                    <a:pt x="1602" y="6867"/>
                    <a:pt x="1744" y="6760"/>
                    <a:pt x="1744" y="6618"/>
                  </a:cubicBezTo>
                  <a:lnTo>
                    <a:pt x="1744" y="4092"/>
                  </a:lnTo>
                  <a:lnTo>
                    <a:pt x="2847" y="3202"/>
                  </a:lnTo>
                  <a:cubicBezTo>
                    <a:pt x="2918" y="3096"/>
                    <a:pt x="2954" y="2953"/>
                    <a:pt x="2883" y="2847"/>
                  </a:cubicBezTo>
                  <a:cubicBezTo>
                    <a:pt x="2840" y="2760"/>
                    <a:pt x="2758" y="2713"/>
                    <a:pt x="2668" y="2713"/>
                  </a:cubicBezTo>
                  <a:cubicBezTo>
                    <a:pt x="2609" y="2713"/>
                    <a:pt x="2548" y="2733"/>
                    <a:pt x="2491" y="2775"/>
                  </a:cubicBezTo>
                  <a:lnTo>
                    <a:pt x="1744" y="3380"/>
                  </a:lnTo>
                  <a:lnTo>
                    <a:pt x="1744" y="2135"/>
                  </a:lnTo>
                  <a:lnTo>
                    <a:pt x="2598" y="1494"/>
                  </a:lnTo>
                  <a:cubicBezTo>
                    <a:pt x="2705" y="1388"/>
                    <a:pt x="2705" y="1210"/>
                    <a:pt x="2634" y="1103"/>
                  </a:cubicBezTo>
                  <a:cubicBezTo>
                    <a:pt x="2572" y="1041"/>
                    <a:pt x="2498" y="1003"/>
                    <a:pt x="2419" y="1003"/>
                  </a:cubicBezTo>
                  <a:cubicBezTo>
                    <a:pt x="2362" y="1003"/>
                    <a:pt x="2302" y="1023"/>
                    <a:pt x="2242" y="1067"/>
                  </a:cubicBezTo>
                  <a:lnTo>
                    <a:pt x="1744" y="1459"/>
                  </a:lnTo>
                  <a:lnTo>
                    <a:pt x="1744" y="285"/>
                  </a:lnTo>
                  <a:cubicBezTo>
                    <a:pt x="1744" y="142"/>
                    <a:pt x="1638" y="36"/>
                    <a:pt x="15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5"/>
          <p:cNvGrpSpPr/>
          <p:nvPr/>
        </p:nvGrpSpPr>
        <p:grpSpPr>
          <a:xfrm>
            <a:off x="3976951" y="1329881"/>
            <a:ext cx="432511" cy="431781"/>
            <a:chOff x="3949926" y="1258229"/>
            <a:chExt cx="452228" cy="451465"/>
          </a:xfrm>
        </p:grpSpPr>
        <p:sp>
          <p:nvSpPr>
            <p:cNvPr id="1264" name="Google Shape;1264;p75"/>
            <p:cNvSpPr/>
            <p:nvPr/>
          </p:nvSpPr>
          <p:spPr>
            <a:xfrm>
              <a:off x="4160567" y="1452724"/>
              <a:ext cx="31683" cy="202683"/>
            </a:xfrm>
            <a:custGeom>
              <a:rect b="b" l="l" r="r" t="t"/>
              <a:pathLst>
                <a:path extrusionOk="0" h="7971" w="1246">
                  <a:moveTo>
                    <a:pt x="0" y="1"/>
                  </a:moveTo>
                  <a:lnTo>
                    <a:pt x="0" y="7971"/>
                  </a:lnTo>
                  <a:lnTo>
                    <a:pt x="1246" y="7971"/>
                  </a:lnTo>
                  <a:lnTo>
                    <a:pt x="1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5"/>
            <p:cNvSpPr/>
            <p:nvPr/>
          </p:nvSpPr>
          <p:spPr>
            <a:xfrm>
              <a:off x="4020334" y="1258229"/>
              <a:ext cx="310343" cy="221677"/>
            </a:xfrm>
            <a:custGeom>
              <a:rect b="b" l="l" r="r" t="t"/>
              <a:pathLst>
                <a:path extrusionOk="0" h="8718" w="12205">
                  <a:moveTo>
                    <a:pt x="4377" y="0"/>
                  </a:moveTo>
                  <a:cubicBezTo>
                    <a:pt x="1957" y="0"/>
                    <a:pt x="0" y="1993"/>
                    <a:pt x="36" y="4412"/>
                  </a:cubicBezTo>
                  <a:cubicBezTo>
                    <a:pt x="71" y="6796"/>
                    <a:pt x="2028" y="8717"/>
                    <a:pt x="4412" y="8717"/>
                  </a:cubicBezTo>
                  <a:lnTo>
                    <a:pt x="7864" y="8717"/>
                  </a:lnTo>
                  <a:cubicBezTo>
                    <a:pt x="10283" y="8682"/>
                    <a:pt x="12204" y="6725"/>
                    <a:pt x="12204" y="4305"/>
                  </a:cubicBezTo>
                  <a:cubicBezTo>
                    <a:pt x="12169" y="1921"/>
                    <a:pt x="10212" y="0"/>
                    <a:pt x="7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5"/>
            <p:cNvSpPr/>
            <p:nvPr/>
          </p:nvSpPr>
          <p:spPr>
            <a:xfrm>
              <a:off x="3986846" y="1589804"/>
              <a:ext cx="42540" cy="48414"/>
            </a:xfrm>
            <a:custGeom>
              <a:rect b="b" l="l" r="r" t="t"/>
              <a:pathLst>
                <a:path extrusionOk="0" h="1904" w="1673">
                  <a:moveTo>
                    <a:pt x="878" y="0"/>
                  </a:moveTo>
                  <a:cubicBezTo>
                    <a:pt x="824" y="0"/>
                    <a:pt x="768" y="6"/>
                    <a:pt x="712" y="18"/>
                  </a:cubicBezTo>
                  <a:cubicBezTo>
                    <a:pt x="321" y="89"/>
                    <a:pt x="36" y="445"/>
                    <a:pt x="1" y="836"/>
                  </a:cubicBezTo>
                  <a:lnTo>
                    <a:pt x="1" y="1904"/>
                  </a:lnTo>
                  <a:lnTo>
                    <a:pt x="1673" y="1904"/>
                  </a:lnTo>
                  <a:lnTo>
                    <a:pt x="1673" y="801"/>
                  </a:lnTo>
                  <a:cubicBezTo>
                    <a:pt x="1673" y="359"/>
                    <a:pt x="130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5"/>
            <p:cNvSpPr/>
            <p:nvPr/>
          </p:nvSpPr>
          <p:spPr>
            <a:xfrm>
              <a:off x="4058323" y="1589804"/>
              <a:ext cx="42540" cy="48414"/>
            </a:xfrm>
            <a:custGeom>
              <a:rect b="b" l="l" r="r" t="t"/>
              <a:pathLst>
                <a:path extrusionOk="0" h="1904" w="1673">
                  <a:moveTo>
                    <a:pt x="878" y="0"/>
                  </a:moveTo>
                  <a:cubicBezTo>
                    <a:pt x="823" y="0"/>
                    <a:pt x="768" y="6"/>
                    <a:pt x="712" y="18"/>
                  </a:cubicBezTo>
                  <a:cubicBezTo>
                    <a:pt x="321" y="89"/>
                    <a:pt x="36" y="445"/>
                    <a:pt x="1" y="836"/>
                  </a:cubicBezTo>
                  <a:lnTo>
                    <a:pt x="1" y="1904"/>
                  </a:lnTo>
                  <a:lnTo>
                    <a:pt x="1673" y="1904"/>
                  </a:lnTo>
                  <a:lnTo>
                    <a:pt x="1673" y="801"/>
                  </a:lnTo>
                  <a:cubicBezTo>
                    <a:pt x="1673" y="359"/>
                    <a:pt x="130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5"/>
            <p:cNvSpPr/>
            <p:nvPr/>
          </p:nvSpPr>
          <p:spPr>
            <a:xfrm>
              <a:off x="4251038" y="1589295"/>
              <a:ext cx="42540" cy="48923"/>
            </a:xfrm>
            <a:custGeom>
              <a:rect b="b" l="l" r="r" t="t"/>
              <a:pathLst>
                <a:path extrusionOk="0" h="1924" w="1673">
                  <a:moveTo>
                    <a:pt x="857" y="0"/>
                  </a:moveTo>
                  <a:cubicBezTo>
                    <a:pt x="389" y="0"/>
                    <a:pt x="0" y="346"/>
                    <a:pt x="0" y="821"/>
                  </a:cubicBezTo>
                  <a:lnTo>
                    <a:pt x="0" y="1924"/>
                  </a:lnTo>
                  <a:lnTo>
                    <a:pt x="1673" y="1924"/>
                  </a:lnTo>
                  <a:lnTo>
                    <a:pt x="1637" y="856"/>
                  </a:lnTo>
                  <a:cubicBezTo>
                    <a:pt x="1637" y="430"/>
                    <a:pt x="1352" y="74"/>
                    <a:pt x="925" y="3"/>
                  </a:cubicBezTo>
                  <a:cubicBezTo>
                    <a:pt x="902" y="1"/>
                    <a:pt x="880" y="0"/>
                    <a:pt x="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5"/>
            <p:cNvSpPr/>
            <p:nvPr/>
          </p:nvSpPr>
          <p:spPr>
            <a:xfrm>
              <a:off x="4322515" y="1589117"/>
              <a:ext cx="41625" cy="48211"/>
            </a:xfrm>
            <a:custGeom>
              <a:rect b="b" l="l" r="r" t="t"/>
              <a:pathLst>
                <a:path extrusionOk="0" h="1896" w="1637">
                  <a:moveTo>
                    <a:pt x="803" y="0"/>
                  </a:moveTo>
                  <a:cubicBezTo>
                    <a:pt x="761" y="0"/>
                    <a:pt x="719" y="3"/>
                    <a:pt x="676" y="10"/>
                  </a:cubicBezTo>
                  <a:cubicBezTo>
                    <a:pt x="285" y="81"/>
                    <a:pt x="0" y="437"/>
                    <a:pt x="0" y="828"/>
                  </a:cubicBezTo>
                  <a:lnTo>
                    <a:pt x="0" y="1895"/>
                  </a:lnTo>
                  <a:lnTo>
                    <a:pt x="1637" y="1895"/>
                  </a:lnTo>
                  <a:lnTo>
                    <a:pt x="1637" y="828"/>
                  </a:lnTo>
                  <a:cubicBezTo>
                    <a:pt x="1637" y="340"/>
                    <a:pt x="1250" y="0"/>
                    <a:pt x="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5"/>
            <p:cNvSpPr/>
            <p:nvPr/>
          </p:nvSpPr>
          <p:spPr>
            <a:xfrm>
              <a:off x="4160847" y="1436451"/>
              <a:ext cx="163194" cy="94133"/>
            </a:xfrm>
            <a:custGeom>
              <a:rect b="b" l="l" r="r" t="t"/>
              <a:pathLst>
                <a:path extrusionOk="0" h="3702" w="6418">
                  <a:moveTo>
                    <a:pt x="3938" y="0"/>
                  </a:moveTo>
                  <a:cubicBezTo>
                    <a:pt x="3927" y="0"/>
                    <a:pt x="3915" y="0"/>
                    <a:pt x="3903" y="0"/>
                  </a:cubicBezTo>
                  <a:lnTo>
                    <a:pt x="2444" y="0"/>
                  </a:lnTo>
                  <a:cubicBezTo>
                    <a:pt x="1" y="36"/>
                    <a:pt x="25" y="3701"/>
                    <a:pt x="2445" y="3701"/>
                  </a:cubicBezTo>
                  <a:cubicBezTo>
                    <a:pt x="2456" y="3701"/>
                    <a:pt x="2468" y="3701"/>
                    <a:pt x="2480" y="3701"/>
                  </a:cubicBezTo>
                  <a:lnTo>
                    <a:pt x="3939" y="3701"/>
                  </a:lnTo>
                  <a:cubicBezTo>
                    <a:pt x="6418" y="3701"/>
                    <a:pt x="6394" y="0"/>
                    <a:pt x="3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5"/>
            <p:cNvSpPr/>
            <p:nvPr/>
          </p:nvSpPr>
          <p:spPr>
            <a:xfrm>
              <a:off x="4027861" y="1436451"/>
              <a:ext cx="163194" cy="94133"/>
            </a:xfrm>
            <a:custGeom>
              <a:rect b="b" l="l" r="r" t="t"/>
              <a:pathLst>
                <a:path extrusionOk="0" h="3702" w="6418">
                  <a:moveTo>
                    <a:pt x="3973" y="0"/>
                  </a:moveTo>
                  <a:cubicBezTo>
                    <a:pt x="3962" y="0"/>
                    <a:pt x="3950" y="0"/>
                    <a:pt x="3938" y="0"/>
                  </a:cubicBezTo>
                  <a:lnTo>
                    <a:pt x="2479" y="0"/>
                  </a:lnTo>
                  <a:cubicBezTo>
                    <a:pt x="1" y="36"/>
                    <a:pt x="24" y="3701"/>
                    <a:pt x="2479" y="3701"/>
                  </a:cubicBezTo>
                  <a:cubicBezTo>
                    <a:pt x="2491" y="3701"/>
                    <a:pt x="2503" y="3701"/>
                    <a:pt x="2515" y="3701"/>
                  </a:cubicBezTo>
                  <a:lnTo>
                    <a:pt x="3974" y="3701"/>
                  </a:lnTo>
                  <a:cubicBezTo>
                    <a:pt x="6417" y="3701"/>
                    <a:pt x="6394" y="0"/>
                    <a:pt x="3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5"/>
            <p:cNvSpPr/>
            <p:nvPr/>
          </p:nvSpPr>
          <p:spPr>
            <a:xfrm>
              <a:off x="3949926" y="1628022"/>
              <a:ext cx="452228" cy="81673"/>
            </a:xfrm>
            <a:custGeom>
              <a:rect b="b" l="l" r="r" t="t"/>
              <a:pathLst>
                <a:path extrusionOk="0" h="3212" w="17785">
                  <a:moveTo>
                    <a:pt x="99" y="0"/>
                  </a:moveTo>
                  <a:cubicBezTo>
                    <a:pt x="43" y="0"/>
                    <a:pt x="0" y="64"/>
                    <a:pt x="29" y="152"/>
                  </a:cubicBezTo>
                  <a:lnTo>
                    <a:pt x="29" y="2144"/>
                  </a:lnTo>
                  <a:cubicBezTo>
                    <a:pt x="29" y="2714"/>
                    <a:pt x="492" y="3212"/>
                    <a:pt x="1097" y="3212"/>
                  </a:cubicBezTo>
                  <a:lnTo>
                    <a:pt x="16681" y="3212"/>
                  </a:lnTo>
                  <a:cubicBezTo>
                    <a:pt x="17286" y="3212"/>
                    <a:pt x="17784" y="2714"/>
                    <a:pt x="17784" y="2144"/>
                  </a:cubicBezTo>
                  <a:lnTo>
                    <a:pt x="17784" y="116"/>
                  </a:lnTo>
                  <a:cubicBezTo>
                    <a:pt x="17784" y="45"/>
                    <a:pt x="17713" y="10"/>
                    <a:pt x="17642" y="10"/>
                  </a:cubicBezTo>
                  <a:lnTo>
                    <a:pt x="136" y="10"/>
                  </a:lnTo>
                  <a:cubicBezTo>
                    <a:pt x="124" y="3"/>
                    <a:pt x="111"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5"/>
            <p:cNvSpPr/>
            <p:nvPr/>
          </p:nvSpPr>
          <p:spPr>
            <a:xfrm>
              <a:off x="4346925" y="1627335"/>
              <a:ext cx="54313" cy="82360"/>
            </a:xfrm>
            <a:custGeom>
              <a:rect b="b" l="l" r="r" t="t"/>
              <a:pathLst>
                <a:path extrusionOk="0" h="3239" w="2136">
                  <a:moveTo>
                    <a:pt x="1068" y="1"/>
                  </a:moveTo>
                  <a:lnTo>
                    <a:pt x="1068" y="2171"/>
                  </a:lnTo>
                  <a:cubicBezTo>
                    <a:pt x="1068" y="2741"/>
                    <a:pt x="606" y="3239"/>
                    <a:pt x="1" y="3239"/>
                  </a:cubicBezTo>
                  <a:lnTo>
                    <a:pt x="1068" y="3239"/>
                  </a:lnTo>
                  <a:cubicBezTo>
                    <a:pt x="1673" y="3239"/>
                    <a:pt x="2136" y="2741"/>
                    <a:pt x="2136" y="2171"/>
                  </a:cubicBezTo>
                  <a:lnTo>
                    <a:pt x="2136" y="179"/>
                  </a:lnTo>
                  <a:cubicBezTo>
                    <a:pt x="2136" y="72"/>
                    <a:pt x="2100" y="37"/>
                    <a:pt x="2029" y="37"/>
                  </a:cubicBez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5"/>
          <p:cNvGrpSpPr/>
          <p:nvPr/>
        </p:nvGrpSpPr>
        <p:grpSpPr>
          <a:xfrm>
            <a:off x="1779620" y="1998723"/>
            <a:ext cx="446494" cy="391145"/>
            <a:chOff x="1652423" y="1957562"/>
            <a:chExt cx="466849" cy="408976"/>
          </a:xfrm>
        </p:grpSpPr>
        <p:sp>
          <p:nvSpPr>
            <p:cNvPr id="1275" name="Google Shape;1275;p75"/>
            <p:cNvSpPr/>
            <p:nvPr/>
          </p:nvSpPr>
          <p:spPr>
            <a:xfrm>
              <a:off x="1858691" y="2228543"/>
              <a:ext cx="260581" cy="128256"/>
            </a:xfrm>
            <a:custGeom>
              <a:rect b="b" l="l" r="r" t="t"/>
              <a:pathLst>
                <a:path extrusionOk="0" h="5044" w="10248">
                  <a:moveTo>
                    <a:pt x="8149" y="1441"/>
                  </a:moveTo>
                  <a:cubicBezTo>
                    <a:pt x="8150" y="1441"/>
                    <a:pt x="8152" y="1441"/>
                    <a:pt x="8153" y="1442"/>
                  </a:cubicBezTo>
                  <a:lnTo>
                    <a:pt x="8153" y="1442"/>
                  </a:lnTo>
                  <a:cubicBezTo>
                    <a:pt x="8164" y="1441"/>
                    <a:pt x="8174" y="1441"/>
                    <a:pt x="8184" y="1441"/>
                  </a:cubicBezTo>
                  <a:close/>
                  <a:moveTo>
                    <a:pt x="4982" y="0"/>
                  </a:moveTo>
                  <a:cubicBezTo>
                    <a:pt x="4066" y="0"/>
                    <a:pt x="3150" y="481"/>
                    <a:pt x="2705" y="1441"/>
                  </a:cubicBezTo>
                  <a:cubicBezTo>
                    <a:pt x="2679" y="1518"/>
                    <a:pt x="2598" y="1577"/>
                    <a:pt x="2515" y="1577"/>
                  </a:cubicBezTo>
                  <a:cubicBezTo>
                    <a:pt x="2483" y="1577"/>
                    <a:pt x="2450" y="1568"/>
                    <a:pt x="2420" y="1548"/>
                  </a:cubicBezTo>
                  <a:cubicBezTo>
                    <a:pt x="2231" y="1478"/>
                    <a:pt x="2038" y="1445"/>
                    <a:pt x="1849" y="1445"/>
                  </a:cubicBezTo>
                  <a:cubicBezTo>
                    <a:pt x="1074" y="1445"/>
                    <a:pt x="357" y="1993"/>
                    <a:pt x="214" y="2793"/>
                  </a:cubicBezTo>
                  <a:cubicBezTo>
                    <a:pt x="1" y="3825"/>
                    <a:pt x="783" y="4786"/>
                    <a:pt x="1815" y="4786"/>
                  </a:cubicBezTo>
                  <a:cubicBezTo>
                    <a:pt x="2242" y="4786"/>
                    <a:pt x="2634" y="4608"/>
                    <a:pt x="2918" y="4323"/>
                  </a:cubicBezTo>
                  <a:cubicBezTo>
                    <a:pt x="2972" y="4288"/>
                    <a:pt x="3025" y="4270"/>
                    <a:pt x="3078" y="4270"/>
                  </a:cubicBezTo>
                  <a:cubicBezTo>
                    <a:pt x="3132" y="4270"/>
                    <a:pt x="3185" y="4288"/>
                    <a:pt x="3238" y="4323"/>
                  </a:cubicBezTo>
                  <a:cubicBezTo>
                    <a:pt x="3719" y="4804"/>
                    <a:pt x="4350" y="5044"/>
                    <a:pt x="4986" y="5044"/>
                  </a:cubicBezTo>
                  <a:cubicBezTo>
                    <a:pt x="5622" y="5044"/>
                    <a:pt x="6263" y="4804"/>
                    <a:pt x="6761" y="4323"/>
                  </a:cubicBezTo>
                  <a:cubicBezTo>
                    <a:pt x="6797" y="4288"/>
                    <a:pt x="6850" y="4270"/>
                    <a:pt x="6903" y="4270"/>
                  </a:cubicBezTo>
                  <a:cubicBezTo>
                    <a:pt x="6957" y="4270"/>
                    <a:pt x="7010" y="4288"/>
                    <a:pt x="7046" y="4323"/>
                  </a:cubicBezTo>
                  <a:cubicBezTo>
                    <a:pt x="7330" y="4608"/>
                    <a:pt x="7757" y="4786"/>
                    <a:pt x="8149" y="4786"/>
                  </a:cubicBezTo>
                  <a:cubicBezTo>
                    <a:pt x="10246" y="4679"/>
                    <a:pt x="10248" y="1553"/>
                    <a:pt x="8153" y="1442"/>
                  </a:cubicBezTo>
                  <a:lnTo>
                    <a:pt x="8153" y="1442"/>
                  </a:lnTo>
                  <a:cubicBezTo>
                    <a:pt x="7950" y="1445"/>
                    <a:pt x="7747" y="1480"/>
                    <a:pt x="7544" y="1548"/>
                  </a:cubicBezTo>
                  <a:cubicBezTo>
                    <a:pt x="7514" y="1568"/>
                    <a:pt x="7484" y="1577"/>
                    <a:pt x="7455" y="1577"/>
                  </a:cubicBezTo>
                  <a:cubicBezTo>
                    <a:pt x="7380" y="1577"/>
                    <a:pt x="7310" y="1518"/>
                    <a:pt x="7259" y="1441"/>
                  </a:cubicBezTo>
                  <a:cubicBezTo>
                    <a:pt x="6814" y="481"/>
                    <a:pt x="5898" y="0"/>
                    <a:pt x="4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5"/>
            <p:cNvSpPr/>
            <p:nvPr/>
          </p:nvSpPr>
          <p:spPr>
            <a:xfrm>
              <a:off x="1971793" y="2228085"/>
              <a:ext cx="71502" cy="40175"/>
            </a:xfrm>
            <a:custGeom>
              <a:rect b="b" l="l" r="r" t="t"/>
              <a:pathLst>
                <a:path extrusionOk="0" h="1580" w="2812">
                  <a:moveTo>
                    <a:pt x="534" y="1"/>
                  </a:moveTo>
                  <a:cubicBezTo>
                    <a:pt x="356" y="1"/>
                    <a:pt x="178" y="36"/>
                    <a:pt x="0" y="72"/>
                  </a:cubicBezTo>
                  <a:cubicBezTo>
                    <a:pt x="783" y="250"/>
                    <a:pt x="1423" y="748"/>
                    <a:pt x="1744" y="1459"/>
                  </a:cubicBezTo>
                  <a:cubicBezTo>
                    <a:pt x="1797" y="1539"/>
                    <a:pt x="1870" y="1579"/>
                    <a:pt x="1949" y="1579"/>
                  </a:cubicBezTo>
                  <a:cubicBezTo>
                    <a:pt x="1975" y="1579"/>
                    <a:pt x="2002" y="1575"/>
                    <a:pt x="2028" y="1566"/>
                  </a:cubicBezTo>
                  <a:cubicBezTo>
                    <a:pt x="2242" y="1495"/>
                    <a:pt x="2455" y="1459"/>
                    <a:pt x="2669" y="1459"/>
                  </a:cubicBezTo>
                  <a:lnTo>
                    <a:pt x="2811" y="1459"/>
                  </a:lnTo>
                  <a:cubicBezTo>
                    <a:pt x="2420" y="570"/>
                    <a:pt x="1530" y="1"/>
                    <a:pt x="534"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5"/>
            <p:cNvSpPr/>
            <p:nvPr/>
          </p:nvSpPr>
          <p:spPr>
            <a:xfrm>
              <a:off x="1677749" y="1957562"/>
              <a:ext cx="408976" cy="408976"/>
            </a:xfrm>
            <a:custGeom>
              <a:rect b="b" l="l" r="r" t="t"/>
              <a:pathLst>
                <a:path extrusionOk="0" h="16084" w="16084">
                  <a:moveTo>
                    <a:pt x="8042" y="1"/>
                  </a:moveTo>
                  <a:cubicBezTo>
                    <a:pt x="3630" y="1"/>
                    <a:pt x="0" y="3630"/>
                    <a:pt x="0" y="8042"/>
                  </a:cubicBezTo>
                  <a:cubicBezTo>
                    <a:pt x="0" y="12490"/>
                    <a:pt x="3630" y="16083"/>
                    <a:pt x="8042" y="16083"/>
                  </a:cubicBezTo>
                  <a:cubicBezTo>
                    <a:pt x="12489" y="16083"/>
                    <a:pt x="16083" y="12490"/>
                    <a:pt x="16083" y="8042"/>
                  </a:cubicBezTo>
                  <a:cubicBezTo>
                    <a:pt x="16083" y="3630"/>
                    <a:pt x="12489"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5"/>
            <p:cNvSpPr/>
            <p:nvPr/>
          </p:nvSpPr>
          <p:spPr>
            <a:xfrm>
              <a:off x="1835171" y="2215066"/>
              <a:ext cx="104075" cy="133774"/>
            </a:xfrm>
            <a:custGeom>
              <a:rect b="b" l="l" r="r" t="t"/>
              <a:pathLst>
                <a:path extrusionOk="0" h="5261" w="4093">
                  <a:moveTo>
                    <a:pt x="706" y="0"/>
                  </a:moveTo>
                  <a:cubicBezTo>
                    <a:pt x="599" y="0"/>
                    <a:pt x="490" y="27"/>
                    <a:pt x="392" y="86"/>
                  </a:cubicBezTo>
                  <a:cubicBezTo>
                    <a:pt x="321" y="121"/>
                    <a:pt x="356" y="157"/>
                    <a:pt x="321" y="619"/>
                  </a:cubicBezTo>
                  <a:cubicBezTo>
                    <a:pt x="321" y="690"/>
                    <a:pt x="321" y="655"/>
                    <a:pt x="36" y="1046"/>
                  </a:cubicBezTo>
                  <a:cubicBezTo>
                    <a:pt x="1" y="1117"/>
                    <a:pt x="1" y="1117"/>
                    <a:pt x="72" y="1793"/>
                  </a:cubicBezTo>
                  <a:cubicBezTo>
                    <a:pt x="178" y="2007"/>
                    <a:pt x="285" y="2185"/>
                    <a:pt x="392" y="2398"/>
                  </a:cubicBezTo>
                  <a:cubicBezTo>
                    <a:pt x="463" y="2505"/>
                    <a:pt x="961" y="2541"/>
                    <a:pt x="961" y="2683"/>
                  </a:cubicBezTo>
                  <a:lnTo>
                    <a:pt x="1175" y="4177"/>
                  </a:lnTo>
                  <a:cubicBezTo>
                    <a:pt x="1210" y="4213"/>
                    <a:pt x="1068" y="4533"/>
                    <a:pt x="1068" y="4604"/>
                  </a:cubicBezTo>
                  <a:cubicBezTo>
                    <a:pt x="1068" y="4604"/>
                    <a:pt x="1068" y="5245"/>
                    <a:pt x="1246" y="5245"/>
                  </a:cubicBezTo>
                  <a:cubicBezTo>
                    <a:pt x="1298" y="5255"/>
                    <a:pt x="1350" y="5260"/>
                    <a:pt x="1401" y="5260"/>
                  </a:cubicBezTo>
                  <a:cubicBezTo>
                    <a:pt x="1694" y="5260"/>
                    <a:pt x="1953" y="5091"/>
                    <a:pt x="2135" y="4818"/>
                  </a:cubicBezTo>
                  <a:cubicBezTo>
                    <a:pt x="2242" y="4533"/>
                    <a:pt x="2456" y="4320"/>
                    <a:pt x="2740" y="4177"/>
                  </a:cubicBezTo>
                  <a:cubicBezTo>
                    <a:pt x="3060" y="3999"/>
                    <a:pt x="3096" y="3395"/>
                    <a:pt x="3167" y="3074"/>
                  </a:cubicBezTo>
                  <a:cubicBezTo>
                    <a:pt x="3167" y="3003"/>
                    <a:pt x="3238" y="3003"/>
                    <a:pt x="3665" y="2790"/>
                  </a:cubicBezTo>
                  <a:cubicBezTo>
                    <a:pt x="3701" y="2790"/>
                    <a:pt x="3701" y="2790"/>
                    <a:pt x="4057" y="2185"/>
                  </a:cubicBezTo>
                  <a:cubicBezTo>
                    <a:pt x="4092" y="2149"/>
                    <a:pt x="4092" y="2185"/>
                    <a:pt x="4057" y="1366"/>
                  </a:cubicBezTo>
                  <a:cubicBezTo>
                    <a:pt x="4057" y="1295"/>
                    <a:pt x="4021" y="1295"/>
                    <a:pt x="3487" y="904"/>
                  </a:cubicBezTo>
                  <a:cubicBezTo>
                    <a:pt x="3461" y="891"/>
                    <a:pt x="3450" y="883"/>
                    <a:pt x="3412" y="883"/>
                  </a:cubicBezTo>
                  <a:cubicBezTo>
                    <a:pt x="3347" y="883"/>
                    <a:pt x="3204" y="907"/>
                    <a:pt x="2776" y="975"/>
                  </a:cubicBezTo>
                  <a:cubicBezTo>
                    <a:pt x="2763" y="979"/>
                    <a:pt x="2753" y="981"/>
                    <a:pt x="2744" y="981"/>
                  </a:cubicBezTo>
                  <a:cubicBezTo>
                    <a:pt x="2673" y="981"/>
                    <a:pt x="2672" y="854"/>
                    <a:pt x="2420" y="477"/>
                  </a:cubicBezTo>
                  <a:cubicBezTo>
                    <a:pt x="2207" y="192"/>
                    <a:pt x="961" y="50"/>
                    <a:pt x="961" y="50"/>
                  </a:cubicBezTo>
                  <a:cubicBezTo>
                    <a:pt x="881" y="18"/>
                    <a:pt x="794" y="0"/>
                    <a:pt x="7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5"/>
            <p:cNvSpPr/>
            <p:nvPr/>
          </p:nvSpPr>
          <p:spPr>
            <a:xfrm>
              <a:off x="1724790" y="1985608"/>
              <a:ext cx="177357" cy="220228"/>
            </a:xfrm>
            <a:custGeom>
              <a:rect b="b" l="l" r="r" t="t"/>
              <a:pathLst>
                <a:path extrusionOk="0" h="8661" w="6975">
                  <a:moveTo>
                    <a:pt x="2100" y="1"/>
                  </a:moveTo>
                  <a:cubicBezTo>
                    <a:pt x="1282" y="499"/>
                    <a:pt x="570" y="1104"/>
                    <a:pt x="1" y="1816"/>
                  </a:cubicBezTo>
                  <a:cubicBezTo>
                    <a:pt x="179" y="2100"/>
                    <a:pt x="285" y="2278"/>
                    <a:pt x="356" y="2314"/>
                  </a:cubicBezTo>
                  <a:cubicBezTo>
                    <a:pt x="392" y="2385"/>
                    <a:pt x="392" y="2349"/>
                    <a:pt x="463" y="3203"/>
                  </a:cubicBezTo>
                  <a:cubicBezTo>
                    <a:pt x="463" y="3310"/>
                    <a:pt x="677" y="3772"/>
                    <a:pt x="677" y="3879"/>
                  </a:cubicBezTo>
                  <a:lnTo>
                    <a:pt x="463" y="4448"/>
                  </a:lnTo>
                  <a:cubicBezTo>
                    <a:pt x="463" y="4484"/>
                    <a:pt x="463" y="4448"/>
                    <a:pt x="321" y="5338"/>
                  </a:cubicBezTo>
                  <a:cubicBezTo>
                    <a:pt x="356" y="5587"/>
                    <a:pt x="428" y="5836"/>
                    <a:pt x="499" y="6085"/>
                  </a:cubicBezTo>
                  <a:cubicBezTo>
                    <a:pt x="534" y="6156"/>
                    <a:pt x="534" y="6121"/>
                    <a:pt x="1637" y="7010"/>
                  </a:cubicBezTo>
                  <a:lnTo>
                    <a:pt x="2207" y="8113"/>
                  </a:lnTo>
                  <a:cubicBezTo>
                    <a:pt x="2242" y="8220"/>
                    <a:pt x="2278" y="8184"/>
                    <a:pt x="2954" y="8327"/>
                  </a:cubicBezTo>
                  <a:cubicBezTo>
                    <a:pt x="3203" y="8398"/>
                    <a:pt x="3452" y="8505"/>
                    <a:pt x="3701" y="8647"/>
                  </a:cubicBezTo>
                  <a:cubicBezTo>
                    <a:pt x="3711" y="8657"/>
                    <a:pt x="3725" y="8661"/>
                    <a:pt x="3742" y="8661"/>
                  </a:cubicBezTo>
                  <a:cubicBezTo>
                    <a:pt x="3786" y="8661"/>
                    <a:pt x="3843" y="8628"/>
                    <a:pt x="3843" y="8576"/>
                  </a:cubicBezTo>
                  <a:cubicBezTo>
                    <a:pt x="4092" y="8007"/>
                    <a:pt x="4092" y="8291"/>
                    <a:pt x="3488" y="7508"/>
                  </a:cubicBezTo>
                  <a:cubicBezTo>
                    <a:pt x="3416" y="7259"/>
                    <a:pt x="3345" y="7046"/>
                    <a:pt x="3310" y="6832"/>
                  </a:cubicBezTo>
                  <a:cubicBezTo>
                    <a:pt x="3274" y="6690"/>
                    <a:pt x="3559" y="6583"/>
                    <a:pt x="3594" y="6583"/>
                  </a:cubicBezTo>
                  <a:lnTo>
                    <a:pt x="4342" y="6619"/>
                  </a:lnTo>
                  <a:cubicBezTo>
                    <a:pt x="4484" y="6619"/>
                    <a:pt x="4484" y="6512"/>
                    <a:pt x="4626" y="6263"/>
                  </a:cubicBezTo>
                  <a:cubicBezTo>
                    <a:pt x="4626" y="6192"/>
                    <a:pt x="4626" y="6228"/>
                    <a:pt x="4982" y="6014"/>
                  </a:cubicBezTo>
                  <a:cubicBezTo>
                    <a:pt x="5089" y="5943"/>
                    <a:pt x="5053" y="5623"/>
                    <a:pt x="5160" y="5587"/>
                  </a:cubicBezTo>
                  <a:lnTo>
                    <a:pt x="5907" y="5160"/>
                  </a:lnTo>
                  <a:cubicBezTo>
                    <a:pt x="6156" y="5053"/>
                    <a:pt x="5551" y="4555"/>
                    <a:pt x="5622" y="4377"/>
                  </a:cubicBezTo>
                  <a:cubicBezTo>
                    <a:pt x="5622" y="4271"/>
                    <a:pt x="5658" y="4199"/>
                    <a:pt x="5694" y="4128"/>
                  </a:cubicBezTo>
                  <a:cubicBezTo>
                    <a:pt x="6868" y="3701"/>
                    <a:pt x="6975" y="3772"/>
                    <a:pt x="6975" y="3630"/>
                  </a:cubicBezTo>
                  <a:cubicBezTo>
                    <a:pt x="6975" y="3523"/>
                    <a:pt x="6975" y="3417"/>
                    <a:pt x="6975" y="3345"/>
                  </a:cubicBezTo>
                  <a:lnTo>
                    <a:pt x="6619" y="2492"/>
                  </a:lnTo>
                  <a:cubicBezTo>
                    <a:pt x="6619" y="2420"/>
                    <a:pt x="6583" y="2420"/>
                    <a:pt x="6156" y="2242"/>
                  </a:cubicBezTo>
                  <a:cubicBezTo>
                    <a:pt x="6141" y="2235"/>
                    <a:pt x="6127" y="2230"/>
                    <a:pt x="6112" y="2230"/>
                  </a:cubicBezTo>
                  <a:cubicBezTo>
                    <a:pt x="6056" y="2230"/>
                    <a:pt x="5980" y="2288"/>
                    <a:pt x="5729" y="2456"/>
                  </a:cubicBezTo>
                  <a:cubicBezTo>
                    <a:pt x="5516" y="2741"/>
                    <a:pt x="5302" y="3025"/>
                    <a:pt x="5124" y="3345"/>
                  </a:cubicBezTo>
                  <a:cubicBezTo>
                    <a:pt x="5097" y="3373"/>
                    <a:pt x="5075" y="3384"/>
                    <a:pt x="5027" y="3384"/>
                  </a:cubicBezTo>
                  <a:cubicBezTo>
                    <a:pt x="4948" y="3384"/>
                    <a:pt x="4800" y="3354"/>
                    <a:pt x="4448" y="3310"/>
                  </a:cubicBezTo>
                  <a:cubicBezTo>
                    <a:pt x="4342" y="3310"/>
                    <a:pt x="4377" y="3274"/>
                    <a:pt x="3950" y="2527"/>
                  </a:cubicBezTo>
                  <a:cubicBezTo>
                    <a:pt x="3879" y="2492"/>
                    <a:pt x="3879" y="2492"/>
                    <a:pt x="3879" y="1958"/>
                  </a:cubicBezTo>
                  <a:cubicBezTo>
                    <a:pt x="3879" y="1851"/>
                    <a:pt x="3843" y="1922"/>
                    <a:pt x="5124" y="890"/>
                  </a:cubicBezTo>
                  <a:cubicBezTo>
                    <a:pt x="5195" y="819"/>
                    <a:pt x="5160" y="748"/>
                    <a:pt x="5018" y="214"/>
                  </a:cubicBezTo>
                  <a:cubicBezTo>
                    <a:pt x="5001" y="148"/>
                    <a:pt x="4969" y="120"/>
                    <a:pt x="4868" y="120"/>
                  </a:cubicBezTo>
                  <a:cubicBezTo>
                    <a:pt x="4752" y="120"/>
                    <a:pt x="4544" y="157"/>
                    <a:pt x="4164" y="214"/>
                  </a:cubicBezTo>
                  <a:cubicBezTo>
                    <a:pt x="4092" y="250"/>
                    <a:pt x="4128" y="214"/>
                    <a:pt x="3594" y="606"/>
                  </a:cubicBezTo>
                  <a:cubicBezTo>
                    <a:pt x="3096" y="428"/>
                    <a:pt x="2598" y="250"/>
                    <a:pt x="2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5"/>
            <p:cNvSpPr/>
            <p:nvPr/>
          </p:nvSpPr>
          <p:spPr>
            <a:xfrm>
              <a:off x="1979930" y="1982913"/>
              <a:ext cx="61535" cy="93243"/>
            </a:xfrm>
            <a:custGeom>
              <a:rect b="b" l="l" r="r" t="t"/>
              <a:pathLst>
                <a:path extrusionOk="0" h="3667" w="2420">
                  <a:moveTo>
                    <a:pt x="0" y="0"/>
                  </a:moveTo>
                  <a:lnTo>
                    <a:pt x="0" y="747"/>
                  </a:lnTo>
                  <a:cubicBezTo>
                    <a:pt x="72" y="961"/>
                    <a:pt x="356" y="1317"/>
                    <a:pt x="285" y="1530"/>
                  </a:cubicBezTo>
                  <a:cubicBezTo>
                    <a:pt x="178" y="1815"/>
                    <a:pt x="143" y="2099"/>
                    <a:pt x="143" y="2420"/>
                  </a:cubicBezTo>
                  <a:cubicBezTo>
                    <a:pt x="250" y="2669"/>
                    <a:pt x="285" y="2918"/>
                    <a:pt x="321" y="3202"/>
                  </a:cubicBezTo>
                  <a:cubicBezTo>
                    <a:pt x="321" y="3416"/>
                    <a:pt x="463" y="3594"/>
                    <a:pt x="677" y="3665"/>
                  </a:cubicBezTo>
                  <a:cubicBezTo>
                    <a:pt x="682" y="3666"/>
                    <a:pt x="687" y="3666"/>
                    <a:pt x="693" y="3666"/>
                  </a:cubicBezTo>
                  <a:cubicBezTo>
                    <a:pt x="900" y="3666"/>
                    <a:pt x="1679" y="3080"/>
                    <a:pt x="1886" y="2526"/>
                  </a:cubicBezTo>
                  <a:cubicBezTo>
                    <a:pt x="1922" y="2491"/>
                    <a:pt x="2135" y="2064"/>
                    <a:pt x="2420" y="1993"/>
                  </a:cubicBezTo>
                  <a:cubicBezTo>
                    <a:pt x="1744" y="1174"/>
                    <a:pt x="926" y="498"/>
                    <a:pt x="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5"/>
            <p:cNvSpPr/>
            <p:nvPr/>
          </p:nvSpPr>
          <p:spPr>
            <a:xfrm>
              <a:off x="1652423" y="2042388"/>
              <a:ext cx="261496" cy="128943"/>
            </a:xfrm>
            <a:custGeom>
              <a:rect b="b" l="l" r="r" t="t"/>
              <a:pathLst>
                <a:path extrusionOk="0" h="5071" w="10284">
                  <a:moveTo>
                    <a:pt x="4999" y="1"/>
                  </a:moveTo>
                  <a:cubicBezTo>
                    <a:pt x="4083" y="1"/>
                    <a:pt x="3167" y="490"/>
                    <a:pt x="2704" y="1468"/>
                  </a:cubicBezTo>
                  <a:cubicBezTo>
                    <a:pt x="2678" y="1548"/>
                    <a:pt x="2591" y="1588"/>
                    <a:pt x="2519" y="1588"/>
                  </a:cubicBezTo>
                  <a:cubicBezTo>
                    <a:pt x="2495" y="1588"/>
                    <a:pt x="2473" y="1584"/>
                    <a:pt x="2455" y="1575"/>
                  </a:cubicBezTo>
                  <a:cubicBezTo>
                    <a:pt x="2253" y="1503"/>
                    <a:pt x="2049" y="1469"/>
                    <a:pt x="1849" y="1469"/>
                  </a:cubicBezTo>
                  <a:cubicBezTo>
                    <a:pt x="1063" y="1469"/>
                    <a:pt x="356" y="1998"/>
                    <a:pt x="214" y="2820"/>
                  </a:cubicBezTo>
                  <a:cubicBezTo>
                    <a:pt x="0" y="3852"/>
                    <a:pt x="783" y="4777"/>
                    <a:pt x="1815" y="4777"/>
                  </a:cubicBezTo>
                  <a:cubicBezTo>
                    <a:pt x="2242" y="4777"/>
                    <a:pt x="2633" y="4635"/>
                    <a:pt x="2918" y="4350"/>
                  </a:cubicBezTo>
                  <a:cubicBezTo>
                    <a:pt x="2971" y="4315"/>
                    <a:pt x="3025" y="4297"/>
                    <a:pt x="3078" y="4297"/>
                  </a:cubicBezTo>
                  <a:cubicBezTo>
                    <a:pt x="3131" y="4297"/>
                    <a:pt x="3185" y="4315"/>
                    <a:pt x="3238" y="4350"/>
                  </a:cubicBezTo>
                  <a:cubicBezTo>
                    <a:pt x="3718" y="4831"/>
                    <a:pt x="4350" y="5071"/>
                    <a:pt x="4986" y="5071"/>
                  </a:cubicBezTo>
                  <a:cubicBezTo>
                    <a:pt x="5622" y="5071"/>
                    <a:pt x="6262" y="4831"/>
                    <a:pt x="6761" y="4350"/>
                  </a:cubicBezTo>
                  <a:cubicBezTo>
                    <a:pt x="6796" y="4315"/>
                    <a:pt x="6850" y="4297"/>
                    <a:pt x="6903" y="4297"/>
                  </a:cubicBezTo>
                  <a:cubicBezTo>
                    <a:pt x="6956" y="4297"/>
                    <a:pt x="7010" y="4315"/>
                    <a:pt x="7045" y="4350"/>
                  </a:cubicBezTo>
                  <a:cubicBezTo>
                    <a:pt x="7365" y="4635"/>
                    <a:pt x="7757" y="4777"/>
                    <a:pt x="8148" y="4777"/>
                  </a:cubicBezTo>
                  <a:cubicBezTo>
                    <a:pt x="10283" y="4706"/>
                    <a:pt x="10283" y="1575"/>
                    <a:pt x="8184" y="1468"/>
                  </a:cubicBezTo>
                  <a:cubicBezTo>
                    <a:pt x="7970" y="1468"/>
                    <a:pt x="7757" y="1504"/>
                    <a:pt x="7543" y="1575"/>
                  </a:cubicBezTo>
                  <a:cubicBezTo>
                    <a:pt x="7517" y="1584"/>
                    <a:pt x="7490" y="1588"/>
                    <a:pt x="7464" y="1588"/>
                  </a:cubicBezTo>
                  <a:cubicBezTo>
                    <a:pt x="7388" y="1588"/>
                    <a:pt x="7321" y="1548"/>
                    <a:pt x="7294" y="1468"/>
                  </a:cubicBezTo>
                  <a:cubicBezTo>
                    <a:pt x="6832" y="490"/>
                    <a:pt x="5916" y="1"/>
                    <a:pt x="49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5"/>
          <p:cNvGrpSpPr/>
          <p:nvPr/>
        </p:nvGrpSpPr>
        <p:grpSpPr>
          <a:xfrm>
            <a:off x="1777893" y="2655478"/>
            <a:ext cx="443916" cy="399000"/>
            <a:chOff x="1650618" y="2644257"/>
            <a:chExt cx="464154" cy="417189"/>
          </a:xfrm>
        </p:grpSpPr>
        <p:sp>
          <p:nvSpPr>
            <p:cNvPr id="1283" name="Google Shape;1283;p75"/>
            <p:cNvSpPr/>
            <p:nvPr/>
          </p:nvSpPr>
          <p:spPr>
            <a:xfrm>
              <a:off x="1696744" y="2806205"/>
              <a:ext cx="370962" cy="226203"/>
            </a:xfrm>
            <a:custGeom>
              <a:rect b="b" l="l" r="r" t="t"/>
              <a:pathLst>
                <a:path extrusionOk="0" h="8896" w="14589">
                  <a:moveTo>
                    <a:pt x="1" y="1"/>
                  </a:moveTo>
                  <a:lnTo>
                    <a:pt x="1" y="8896"/>
                  </a:lnTo>
                  <a:lnTo>
                    <a:pt x="14589" y="8896"/>
                  </a:lnTo>
                  <a:lnTo>
                    <a:pt x="145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5"/>
            <p:cNvSpPr/>
            <p:nvPr/>
          </p:nvSpPr>
          <p:spPr>
            <a:xfrm>
              <a:off x="1659645" y="2650131"/>
              <a:ext cx="445159" cy="156099"/>
            </a:xfrm>
            <a:custGeom>
              <a:rect b="b" l="l" r="r" t="t"/>
              <a:pathLst>
                <a:path extrusionOk="0" h="6139" w="17507">
                  <a:moveTo>
                    <a:pt x="8754" y="1"/>
                  </a:moveTo>
                  <a:cubicBezTo>
                    <a:pt x="8683" y="1"/>
                    <a:pt x="8611" y="19"/>
                    <a:pt x="8540" y="54"/>
                  </a:cubicBezTo>
                  <a:lnTo>
                    <a:pt x="321" y="5391"/>
                  </a:lnTo>
                  <a:cubicBezTo>
                    <a:pt x="1" y="5605"/>
                    <a:pt x="143" y="6139"/>
                    <a:pt x="535" y="6139"/>
                  </a:cubicBezTo>
                  <a:lnTo>
                    <a:pt x="16973" y="6139"/>
                  </a:lnTo>
                  <a:cubicBezTo>
                    <a:pt x="17364" y="6139"/>
                    <a:pt x="17507" y="5605"/>
                    <a:pt x="17186" y="5391"/>
                  </a:cubicBezTo>
                  <a:lnTo>
                    <a:pt x="8967" y="54"/>
                  </a:lnTo>
                  <a:cubicBezTo>
                    <a:pt x="8896" y="19"/>
                    <a:pt x="8825" y="1"/>
                    <a:pt x="8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5"/>
            <p:cNvSpPr/>
            <p:nvPr/>
          </p:nvSpPr>
          <p:spPr>
            <a:xfrm>
              <a:off x="1741979" y="2893065"/>
              <a:ext cx="70612" cy="102244"/>
            </a:xfrm>
            <a:custGeom>
              <a:rect b="b" l="l" r="r" t="t"/>
              <a:pathLst>
                <a:path extrusionOk="0" h="4021" w="2777">
                  <a:moveTo>
                    <a:pt x="1388" y="0"/>
                  </a:moveTo>
                  <a:cubicBezTo>
                    <a:pt x="1139" y="0"/>
                    <a:pt x="1" y="1246"/>
                    <a:pt x="1" y="2349"/>
                  </a:cubicBezTo>
                  <a:cubicBezTo>
                    <a:pt x="1" y="3452"/>
                    <a:pt x="641" y="4021"/>
                    <a:pt x="1388" y="4021"/>
                  </a:cubicBezTo>
                  <a:cubicBezTo>
                    <a:pt x="2171" y="4021"/>
                    <a:pt x="2776" y="3452"/>
                    <a:pt x="2776" y="2349"/>
                  </a:cubicBezTo>
                  <a:cubicBezTo>
                    <a:pt x="2776" y="1246"/>
                    <a:pt x="1637" y="0"/>
                    <a:pt x="1388"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5"/>
            <p:cNvSpPr/>
            <p:nvPr/>
          </p:nvSpPr>
          <p:spPr>
            <a:xfrm>
              <a:off x="1951883" y="2893065"/>
              <a:ext cx="70587" cy="102244"/>
            </a:xfrm>
            <a:custGeom>
              <a:rect b="b" l="l" r="r" t="t"/>
              <a:pathLst>
                <a:path extrusionOk="0" h="4021" w="2776">
                  <a:moveTo>
                    <a:pt x="1388" y="0"/>
                  </a:moveTo>
                  <a:cubicBezTo>
                    <a:pt x="1139" y="0"/>
                    <a:pt x="0" y="1246"/>
                    <a:pt x="0" y="2349"/>
                  </a:cubicBezTo>
                  <a:cubicBezTo>
                    <a:pt x="0" y="3452"/>
                    <a:pt x="641" y="4021"/>
                    <a:pt x="1388" y="4021"/>
                  </a:cubicBezTo>
                  <a:cubicBezTo>
                    <a:pt x="2171" y="4021"/>
                    <a:pt x="2776" y="3452"/>
                    <a:pt x="2776" y="2349"/>
                  </a:cubicBezTo>
                  <a:cubicBezTo>
                    <a:pt x="2776" y="1246"/>
                    <a:pt x="1637" y="0"/>
                    <a:pt x="1388"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5"/>
            <p:cNvSpPr/>
            <p:nvPr/>
          </p:nvSpPr>
          <p:spPr>
            <a:xfrm>
              <a:off x="1846944" y="2893065"/>
              <a:ext cx="70587" cy="102244"/>
            </a:xfrm>
            <a:custGeom>
              <a:rect b="b" l="l" r="r" t="t"/>
              <a:pathLst>
                <a:path extrusionOk="0" h="4021" w="2776">
                  <a:moveTo>
                    <a:pt x="1388" y="0"/>
                  </a:moveTo>
                  <a:cubicBezTo>
                    <a:pt x="1139" y="0"/>
                    <a:pt x="0" y="1246"/>
                    <a:pt x="0" y="2349"/>
                  </a:cubicBezTo>
                  <a:cubicBezTo>
                    <a:pt x="0" y="3452"/>
                    <a:pt x="641" y="4021"/>
                    <a:pt x="1388" y="4021"/>
                  </a:cubicBezTo>
                  <a:cubicBezTo>
                    <a:pt x="2171" y="4021"/>
                    <a:pt x="2775" y="3452"/>
                    <a:pt x="2775" y="2349"/>
                  </a:cubicBezTo>
                  <a:cubicBezTo>
                    <a:pt x="2775" y="1246"/>
                    <a:pt x="1637" y="0"/>
                    <a:pt x="1388"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5"/>
            <p:cNvSpPr/>
            <p:nvPr/>
          </p:nvSpPr>
          <p:spPr>
            <a:xfrm>
              <a:off x="1770941" y="2937385"/>
              <a:ext cx="13578" cy="113254"/>
            </a:xfrm>
            <a:custGeom>
              <a:rect b="b" l="l" r="r" t="t"/>
              <a:pathLst>
                <a:path extrusionOk="0" h="4454" w="534">
                  <a:moveTo>
                    <a:pt x="249" y="1"/>
                  </a:moveTo>
                  <a:cubicBezTo>
                    <a:pt x="107" y="36"/>
                    <a:pt x="0" y="143"/>
                    <a:pt x="0" y="285"/>
                  </a:cubicBezTo>
                  <a:lnTo>
                    <a:pt x="0" y="4199"/>
                  </a:lnTo>
                  <a:cubicBezTo>
                    <a:pt x="0" y="4306"/>
                    <a:pt x="107" y="4448"/>
                    <a:pt x="249" y="4448"/>
                  </a:cubicBezTo>
                  <a:cubicBezTo>
                    <a:pt x="264" y="4452"/>
                    <a:pt x="279" y="4454"/>
                    <a:pt x="294" y="4454"/>
                  </a:cubicBezTo>
                  <a:cubicBezTo>
                    <a:pt x="420" y="4454"/>
                    <a:pt x="534" y="4327"/>
                    <a:pt x="534" y="4199"/>
                  </a:cubicBezTo>
                  <a:lnTo>
                    <a:pt x="534" y="250"/>
                  </a:lnTo>
                  <a:cubicBezTo>
                    <a:pt x="534" y="108"/>
                    <a:pt x="392" y="1"/>
                    <a:pt x="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5"/>
            <p:cNvSpPr/>
            <p:nvPr/>
          </p:nvSpPr>
          <p:spPr>
            <a:xfrm>
              <a:off x="1980845" y="2937385"/>
              <a:ext cx="13578" cy="113254"/>
            </a:xfrm>
            <a:custGeom>
              <a:rect b="b" l="l" r="r" t="t"/>
              <a:pathLst>
                <a:path extrusionOk="0" h="4454" w="534">
                  <a:moveTo>
                    <a:pt x="214" y="1"/>
                  </a:moveTo>
                  <a:cubicBezTo>
                    <a:pt x="107" y="36"/>
                    <a:pt x="0" y="143"/>
                    <a:pt x="0" y="285"/>
                  </a:cubicBezTo>
                  <a:lnTo>
                    <a:pt x="0" y="4199"/>
                  </a:lnTo>
                  <a:cubicBezTo>
                    <a:pt x="0" y="4306"/>
                    <a:pt x="107" y="4448"/>
                    <a:pt x="214" y="4448"/>
                  </a:cubicBezTo>
                  <a:cubicBezTo>
                    <a:pt x="232" y="4452"/>
                    <a:pt x="251" y="4454"/>
                    <a:pt x="269" y="4454"/>
                  </a:cubicBezTo>
                  <a:cubicBezTo>
                    <a:pt x="420" y="4454"/>
                    <a:pt x="534" y="4327"/>
                    <a:pt x="534" y="4199"/>
                  </a:cubicBezTo>
                  <a:lnTo>
                    <a:pt x="534" y="250"/>
                  </a:lnTo>
                  <a:cubicBezTo>
                    <a:pt x="534" y="108"/>
                    <a:pt x="391" y="1"/>
                    <a:pt x="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5"/>
            <p:cNvSpPr/>
            <p:nvPr/>
          </p:nvSpPr>
          <p:spPr>
            <a:xfrm>
              <a:off x="1875423" y="2938301"/>
              <a:ext cx="14519" cy="111296"/>
            </a:xfrm>
            <a:custGeom>
              <a:rect b="b" l="l" r="r" t="t"/>
              <a:pathLst>
                <a:path extrusionOk="0" h="4377" w="571">
                  <a:moveTo>
                    <a:pt x="286" y="0"/>
                  </a:moveTo>
                  <a:cubicBezTo>
                    <a:pt x="143" y="0"/>
                    <a:pt x="1" y="72"/>
                    <a:pt x="19" y="214"/>
                  </a:cubicBezTo>
                  <a:lnTo>
                    <a:pt x="19" y="249"/>
                  </a:lnTo>
                  <a:lnTo>
                    <a:pt x="19" y="4163"/>
                  </a:lnTo>
                  <a:cubicBezTo>
                    <a:pt x="1" y="4306"/>
                    <a:pt x="143" y="4377"/>
                    <a:pt x="286" y="4377"/>
                  </a:cubicBezTo>
                  <a:cubicBezTo>
                    <a:pt x="428" y="4377"/>
                    <a:pt x="570" y="4306"/>
                    <a:pt x="552" y="4163"/>
                  </a:cubicBezTo>
                  <a:lnTo>
                    <a:pt x="552" y="214"/>
                  </a:lnTo>
                  <a:cubicBezTo>
                    <a:pt x="570" y="72"/>
                    <a:pt x="428"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5"/>
            <p:cNvSpPr/>
            <p:nvPr/>
          </p:nvSpPr>
          <p:spPr>
            <a:xfrm>
              <a:off x="1650618" y="2644257"/>
              <a:ext cx="464154" cy="409103"/>
            </a:xfrm>
            <a:custGeom>
              <a:rect b="b" l="l" r="r" t="t"/>
              <a:pathLst>
                <a:path extrusionOk="0" h="16089" w="18254">
                  <a:moveTo>
                    <a:pt x="8860" y="641"/>
                  </a:moveTo>
                  <a:lnTo>
                    <a:pt x="8860" y="3345"/>
                  </a:lnTo>
                  <a:lnTo>
                    <a:pt x="4697" y="3345"/>
                  </a:lnTo>
                  <a:lnTo>
                    <a:pt x="8860" y="641"/>
                  </a:lnTo>
                  <a:close/>
                  <a:moveTo>
                    <a:pt x="9393" y="641"/>
                  </a:moveTo>
                  <a:lnTo>
                    <a:pt x="13556" y="3345"/>
                  </a:lnTo>
                  <a:lnTo>
                    <a:pt x="9393" y="3345"/>
                  </a:lnTo>
                  <a:lnTo>
                    <a:pt x="9393" y="641"/>
                  </a:lnTo>
                  <a:close/>
                  <a:moveTo>
                    <a:pt x="8860" y="3879"/>
                  </a:moveTo>
                  <a:lnTo>
                    <a:pt x="8860" y="6121"/>
                  </a:lnTo>
                  <a:lnTo>
                    <a:pt x="996" y="6121"/>
                  </a:lnTo>
                  <a:cubicBezTo>
                    <a:pt x="925" y="6121"/>
                    <a:pt x="854" y="6085"/>
                    <a:pt x="854" y="6049"/>
                  </a:cubicBezTo>
                  <a:cubicBezTo>
                    <a:pt x="818" y="5978"/>
                    <a:pt x="854" y="5907"/>
                    <a:pt x="890" y="5871"/>
                  </a:cubicBezTo>
                  <a:lnTo>
                    <a:pt x="3950" y="3879"/>
                  </a:lnTo>
                  <a:close/>
                  <a:moveTo>
                    <a:pt x="14339" y="3879"/>
                  </a:moveTo>
                  <a:lnTo>
                    <a:pt x="17363" y="5871"/>
                  </a:lnTo>
                  <a:cubicBezTo>
                    <a:pt x="17435" y="5907"/>
                    <a:pt x="17435" y="5978"/>
                    <a:pt x="17435" y="6049"/>
                  </a:cubicBezTo>
                  <a:cubicBezTo>
                    <a:pt x="17399" y="6085"/>
                    <a:pt x="17363" y="6121"/>
                    <a:pt x="17292" y="6121"/>
                  </a:cubicBezTo>
                  <a:lnTo>
                    <a:pt x="9393" y="6121"/>
                  </a:lnTo>
                  <a:lnTo>
                    <a:pt x="9393" y="3879"/>
                  </a:lnTo>
                  <a:close/>
                  <a:moveTo>
                    <a:pt x="9144" y="1"/>
                  </a:moveTo>
                  <a:cubicBezTo>
                    <a:pt x="9002" y="1"/>
                    <a:pt x="8895" y="36"/>
                    <a:pt x="8789" y="107"/>
                  </a:cubicBezTo>
                  <a:lnTo>
                    <a:pt x="569" y="5444"/>
                  </a:lnTo>
                  <a:cubicBezTo>
                    <a:pt x="0" y="5800"/>
                    <a:pt x="285" y="6654"/>
                    <a:pt x="925" y="6654"/>
                  </a:cubicBezTo>
                  <a:lnTo>
                    <a:pt x="1601" y="6654"/>
                  </a:lnTo>
                  <a:lnTo>
                    <a:pt x="1601" y="15798"/>
                  </a:lnTo>
                  <a:cubicBezTo>
                    <a:pt x="1601" y="15941"/>
                    <a:pt x="1708" y="16048"/>
                    <a:pt x="1815" y="16083"/>
                  </a:cubicBezTo>
                  <a:cubicBezTo>
                    <a:pt x="1833" y="16087"/>
                    <a:pt x="1852" y="16089"/>
                    <a:pt x="1870" y="16089"/>
                  </a:cubicBezTo>
                  <a:cubicBezTo>
                    <a:pt x="2021" y="16089"/>
                    <a:pt x="2135" y="15961"/>
                    <a:pt x="2135" y="15834"/>
                  </a:cubicBezTo>
                  <a:lnTo>
                    <a:pt x="2135" y="6654"/>
                  </a:lnTo>
                  <a:lnTo>
                    <a:pt x="16154" y="6654"/>
                  </a:lnTo>
                  <a:lnTo>
                    <a:pt x="16154" y="15798"/>
                  </a:lnTo>
                  <a:cubicBezTo>
                    <a:pt x="16154" y="15941"/>
                    <a:pt x="16225" y="16048"/>
                    <a:pt x="16367" y="16083"/>
                  </a:cubicBezTo>
                  <a:cubicBezTo>
                    <a:pt x="16545" y="16083"/>
                    <a:pt x="16652" y="15976"/>
                    <a:pt x="16652" y="15834"/>
                  </a:cubicBezTo>
                  <a:lnTo>
                    <a:pt x="16652" y="6654"/>
                  </a:lnTo>
                  <a:lnTo>
                    <a:pt x="17328" y="6654"/>
                  </a:lnTo>
                  <a:cubicBezTo>
                    <a:pt x="18004" y="6654"/>
                    <a:pt x="18253" y="5800"/>
                    <a:pt x="17684" y="5444"/>
                  </a:cubicBezTo>
                  <a:lnTo>
                    <a:pt x="9500" y="107"/>
                  </a:lnTo>
                  <a:cubicBezTo>
                    <a:pt x="9393" y="36"/>
                    <a:pt x="9251" y="1"/>
                    <a:pt x="9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5"/>
            <p:cNvSpPr/>
            <p:nvPr/>
          </p:nvSpPr>
          <p:spPr>
            <a:xfrm>
              <a:off x="1656034" y="3033298"/>
              <a:ext cx="453296" cy="28072"/>
            </a:xfrm>
            <a:custGeom>
              <a:rect b="b" l="l" r="r" t="t"/>
              <a:pathLst>
                <a:path extrusionOk="0" h="1104" w="17827">
                  <a:moveTo>
                    <a:pt x="570" y="0"/>
                  </a:moveTo>
                  <a:cubicBezTo>
                    <a:pt x="250" y="0"/>
                    <a:pt x="1" y="285"/>
                    <a:pt x="36" y="605"/>
                  </a:cubicBezTo>
                  <a:cubicBezTo>
                    <a:pt x="72" y="890"/>
                    <a:pt x="321" y="1103"/>
                    <a:pt x="605" y="1103"/>
                  </a:cubicBezTo>
                  <a:lnTo>
                    <a:pt x="17222" y="1103"/>
                  </a:lnTo>
                  <a:cubicBezTo>
                    <a:pt x="17542" y="1103"/>
                    <a:pt x="17827" y="819"/>
                    <a:pt x="17791" y="463"/>
                  </a:cubicBezTo>
                  <a:cubicBezTo>
                    <a:pt x="17755" y="178"/>
                    <a:pt x="17506" y="0"/>
                    <a:pt x="17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5"/>
            <p:cNvSpPr/>
            <p:nvPr/>
          </p:nvSpPr>
          <p:spPr>
            <a:xfrm>
              <a:off x="2066790" y="3033221"/>
              <a:ext cx="47397" cy="28225"/>
            </a:xfrm>
            <a:custGeom>
              <a:rect b="b" l="l" r="r" t="t"/>
              <a:pathLst>
                <a:path extrusionOk="0" h="1110" w="1864">
                  <a:moveTo>
                    <a:pt x="67" y="0"/>
                  </a:moveTo>
                  <a:cubicBezTo>
                    <a:pt x="45" y="0"/>
                    <a:pt x="23" y="1"/>
                    <a:pt x="0" y="3"/>
                  </a:cubicBezTo>
                  <a:lnTo>
                    <a:pt x="130" y="3"/>
                  </a:lnTo>
                  <a:cubicBezTo>
                    <a:pt x="110" y="1"/>
                    <a:pt x="89" y="0"/>
                    <a:pt x="67" y="0"/>
                  </a:cubicBezTo>
                  <a:close/>
                  <a:moveTo>
                    <a:pt x="0" y="1106"/>
                  </a:moveTo>
                  <a:cubicBezTo>
                    <a:pt x="23" y="1108"/>
                    <a:pt x="45" y="1109"/>
                    <a:pt x="67" y="1109"/>
                  </a:cubicBezTo>
                  <a:cubicBezTo>
                    <a:pt x="89" y="1109"/>
                    <a:pt x="110" y="1108"/>
                    <a:pt x="130" y="1106"/>
                  </a:cubicBezTo>
                  <a:close/>
                  <a:moveTo>
                    <a:pt x="1134" y="0"/>
                  </a:moveTo>
                  <a:cubicBezTo>
                    <a:pt x="1113" y="0"/>
                    <a:pt x="1090" y="1"/>
                    <a:pt x="1068" y="3"/>
                  </a:cubicBezTo>
                  <a:lnTo>
                    <a:pt x="130" y="3"/>
                  </a:lnTo>
                  <a:cubicBezTo>
                    <a:pt x="775" y="64"/>
                    <a:pt x="775" y="1046"/>
                    <a:pt x="130" y="1106"/>
                  </a:cubicBezTo>
                  <a:lnTo>
                    <a:pt x="1068" y="1106"/>
                  </a:lnTo>
                  <a:cubicBezTo>
                    <a:pt x="1090" y="1108"/>
                    <a:pt x="1113" y="1109"/>
                    <a:pt x="1134" y="1109"/>
                  </a:cubicBezTo>
                  <a:cubicBezTo>
                    <a:pt x="1864" y="1109"/>
                    <a:pt x="1864" y="0"/>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5"/>
          <p:cNvGrpSpPr/>
          <p:nvPr/>
        </p:nvGrpSpPr>
        <p:grpSpPr>
          <a:xfrm>
            <a:off x="7730471" y="3331153"/>
            <a:ext cx="357390" cy="431052"/>
            <a:chOff x="7874559" y="3350735"/>
            <a:chExt cx="373683" cy="450702"/>
          </a:xfrm>
        </p:grpSpPr>
        <p:sp>
          <p:nvSpPr>
            <p:cNvPr id="1295" name="Google Shape;1295;p75"/>
            <p:cNvSpPr/>
            <p:nvPr/>
          </p:nvSpPr>
          <p:spPr>
            <a:xfrm>
              <a:off x="8105085" y="3563461"/>
              <a:ext cx="121442" cy="136775"/>
            </a:xfrm>
            <a:custGeom>
              <a:rect b="b" l="l" r="r" t="t"/>
              <a:pathLst>
                <a:path extrusionOk="0" h="5379" w="4776">
                  <a:moveTo>
                    <a:pt x="4491" y="1"/>
                  </a:moveTo>
                  <a:cubicBezTo>
                    <a:pt x="4349" y="1"/>
                    <a:pt x="4242" y="107"/>
                    <a:pt x="4242" y="250"/>
                  </a:cubicBezTo>
                  <a:lnTo>
                    <a:pt x="4242" y="3950"/>
                  </a:lnTo>
                  <a:cubicBezTo>
                    <a:pt x="4263" y="4509"/>
                    <a:pt x="3805" y="4847"/>
                    <a:pt x="3344" y="4847"/>
                  </a:cubicBezTo>
                  <a:cubicBezTo>
                    <a:pt x="3042" y="4847"/>
                    <a:pt x="2739" y="4701"/>
                    <a:pt x="2569" y="4377"/>
                  </a:cubicBezTo>
                  <a:lnTo>
                    <a:pt x="613" y="570"/>
                  </a:lnTo>
                  <a:cubicBezTo>
                    <a:pt x="591" y="474"/>
                    <a:pt x="522" y="435"/>
                    <a:pt x="441" y="435"/>
                  </a:cubicBezTo>
                  <a:cubicBezTo>
                    <a:pt x="252" y="435"/>
                    <a:pt x="1" y="645"/>
                    <a:pt x="150" y="819"/>
                  </a:cubicBezTo>
                  <a:lnTo>
                    <a:pt x="2107" y="4591"/>
                  </a:lnTo>
                  <a:cubicBezTo>
                    <a:pt x="2356" y="5018"/>
                    <a:pt x="2783" y="5338"/>
                    <a:pt x="3246" y="5373"/>
                  </a:cubicBezTo>
                  <a:cubicBezTo>
                    <a:pt x="3287" y="5377"/>
                    <a:pt x="3329" y="5379"/>
                    <a:pt x="3370" y="5379"/>
                  </a:cubicBezTo>
                  <a:cubicBezTo>
                    <a:pt x="4135" y="5379"/>
                    <a:pt x="4776" y="4762"/>
                    <a:pt x="4776" y="3986"/>
                  </a:cubicBezTo>
                  <a:lnTo>
                    <a:pt x="4776" y="285"/>
                  </a:lnTo>
                  <a:cubicBezTo>
                    <a:pt x="4776" y="143"/>
                    <a:pt x="4669" y="1"/>
                    <a:pt x="45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5"/>
            <p:cNvSpPr/>
            <p:nvPr/>
          </p:nvSpPr>
          <p:spPr>
            <a:xfrm>
              <a:off x="8096211" y="3545382"/>
              <a:ext cx="32598" cy="73307"/>
            </a:xfrm>
            <a:custGeom>
              <a:rect b="b" l="l" r="r" t="t"/>
              <a:pathLst>
                <a:path extrusionOk="0" h="2883" w="1282">
                  <a:moveTo>
                    <a:pt x="1" y="0"/>
                  </a:moveTo>
                  <a:lnTo>
                    <a:pt x="1" y="2882"/>
                  </a:lnTo>
                  <a:lnTo>
                    <a:pt x="748" y="2170"/>
                  </a:lnTo>
                  <a:cubicBezTo>
                    <a:pt x="1068" y="1850"/>
                    <a:pt x="1282" y="1388"/>
                    <a:pt x="1282" y="961"/>
                  </a:cubicBezTo>
                  <a:lnTo>
                    <a:pt x="1282" y="178"/>
                  </a:lnTo>
                  <a:cubicBezTo>
                    <a:pt x="1282" y="71"/>
                    <a:pt x="1175" y="0"/>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5"/>
            <p:cNvSpPr/>
            <p:nvPr/>
          </p:nvSpPr>
          <p:spPr>
            <a:xfrm>
              <a:off x="8208397" y="3450919"/>
              <a:ext cx="31708" cy="69519"/>
            </a:xfrm>
            <a:custGeom>
              <a:rect b="b" l="l" r="r" t="t"/>
              <a:pathLst>
                <a:path extrusionOk="0" h="2734" w="1247">
                  <a:moveTo>
                    <a:pt x="969" y="1"/>
                  </a:moveTo>
                  <a:cubicBezTo>
                    <a:pt x="894" y="1"/>
                    <a:pt x="823" y="27"/>
                    <a:pt x="784" y="86"/>
                  </a:cubicBezTo>
                  <a:lnTo>
                    <a:pt x="72" y="1011"/>
                  </a:lnTo>
                  <a:cubicBezTo>
                    <a:pt x="36" y="1082"/>
                    <a:pt x="1" y="1118"/>
                    <a:pt x="1" y="1189"/>
                  </a:cubicBezTo>
                  <a:lnTo>
                    <a:pt x="1" y="2576"/>
                  </a:lnTo>
                  <a:cubicBezTo>
                    <a:pt x="1" y="2576"/>
                    <a:pt x="1" y="2576"/>
                    <a:pt x="1" y="2612"/>
                  </a:cubicBezTo>
                  <a:cubicBezTo>
                    <a:pt x="75" y="2698"/>
                    <a:pt x="158" y="2733"/>
                    <a:pt x="234" y="2733"/>
                  </a:cubicBezTo>
                  <a:cubicBezTo>
                    <a:pt x="378" y="2733"/>
                    <a:pt x="499" y="2609"/>
                    <a:pt x="499" y="2470"/>
                  </a:cubicBezTo>
                  <a:lnTo>
                    <a:pt x="499" y="1331"/>
                  </a:lnTo>
                  <a:cubicBezTo>
                    <a:pt x="499" y="1296"/>
                    <a:pt x="535" y="1260"/>
                    <a:pt x="570" y="1224"/>
                  </a:cubicBezTo>
                  <a:lnTo>
                    <a:pt x="1175" y="406"/>
                  </a:lnTo>
                  <a:cubicBezTo>
                    <a:pt x="1246" y="299"/>
                    <a:pt x="1246" y="157"/>
                    <a:pt x="1139" y="50"/>
                  </a:cubicBezTo>
                  <a:cubicBezTo>
                    <a:pt x="1091" y="18"/>
                    <a:pt x="1029" y="1"/>
                    <a:pt x="9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5"/>
            <p:cNvSpPr/>
            <p:nvPr/>
          </p:nvSpPr>
          <p:spPr>
            <a:xfrm>
              <a:off x="7972277" y="3414176"/>
              <a:ext cx="27157" cy="47982"/>
            </a:xfrm>
            <a:custGeom>
              <a:rect b="b" l="l" r="r" t="t"/>
              <a:pathLst>
                <a:path extrusionOk="0" h="1887" w="1068">
                  <a:moveTo>
                    <a:pt x="0" y="1"/>
                  </a:moveTo>
                  <a:lnTo>
                    <a:pt x="0" y="1887"/>
                  </a:lnTo>
                  <a:lnTo>
                    <a:pt x="1068" y="1887"/>
                  </a:lnTo>
                  <a:lnTo>
                    <a:pt x="1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5"/>
            <p:cNvSpPr/>
            <p:nvPr/>
          </p:nvSpPr>
          <p:spPr>
            <a:xfrm>
              <a:off x="8204786" y="3513700"/>
              <a:ext cx="43456" cy="57034"/>
            </a:xfrm>
            <a:custGeom>
              <a:rect b="b" l="l" r="r" t="t"/>
              <a:pathLst>
                <a:path extrusionOk="0" h="2243" w="1709">
                  <a:moveTo>
                    <a:pt x="36" y="1"/>
                  </a:moveTo>
                  <a:cubicBezTo>
                    <a:pt x="36" y="1"/>
                    <a:pt x="1" y="36"/>
                    <a:pt x="1" y="36"/>
                  </a:cubicBezTo>
                  <a:lnTo>
                    <a:pt x="1" y="2207"/>
                  </a:lnTo>
                  <a:lnTo>
                    <a:pt x="1566" y="2207"/>
                  </a:lnTo>
                  <a:lnTo>
                    <a:pt x="1566" y="2242"/>
                  </a:lnTo>
                  <a:cubicBezTo>
                    <a:pt x="1637" y="2242"/>
                    <a:pt x="1708" y="2171"/>
                    <a:pt x="1708" y="2100"/>
                  </a:cubicBezTo>
                  <a:lnTo>
                    <a:pt x="1708" y="214"/>
                  </a:lnTo>
                  <a:cubicBezTo>
                    <a:pt x="1708" y="107"/>
                    <a:pt x="1602"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5"/>
            <p:cNvSpPr/>
            <p:nvPr/>
          </p:nvSpPr>
          <p:spPr>
            <a:xfrm>
              <a:off x="7874559" y="3449470"/>
              <a:ext cx="222592" cy="351967"/>
            </a:xfrm>
            <a:custGeom>
              <a:rect b="b" l="l" r="r" t="t"/>
              <a:pathLst>
                <a:path extrusionOk="0" h="13842" w="8754">
                  <a:moveTo>
                    <a:pt x="356" y="0"/>
                  </a:moveTo>
                  <a:cubicBezTo>
                    <a:pt x="143" y="0"/>
                    <a:pt x="1" y="143"/>
                    <a:pt x="1" y="356"/>
                  </a:cubicBezTo>
                  <a:lnTo>
                    <a:pt x="1" y="13486"/>
                  </a:lnTo>
                  <a:cubicBezTo>
                    <a:pt x="1" y="13699"/>
                    <a:pt x="143" y="13841"/>
                    <a:pt x="356" y="13841"/>
                  </a:cubicBezTo>
                  <a:lnTo>
                    <a:pt x="8398" y="13841"/>
                  </a:lnTo>
                  <a:cubicBezTo>
                    <a:pt x="8611" y="13841"/>
                    <a:pt x="8753" y="13699"/>
                    <a:pt x="8753" y="13486"/>
                  </a:cubicBezTo>
                  <a:lnTo>
                    <a:pt x="8753" y="356"/>
                  </a:lnTo>
                  <a:cubicBezTo>
                    <a:pt x="8753" y="143"/>
                    <a:pt x="8611" y="0"/>
                    <a:pt x="83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5"/>
            <p:cNvSpPr/>
            <p:nvPr/>
          </p:nvSpPr>
          <p:spPr>
            <a:xfrm>
              <a:off x="7900801" y="3476601"/>
              <a:ext cx="169195" cy="68781"/>
            </a:xfrm>
            <a:custGeom>
              <a:rect b="b" l="l" r="r" t="t"/>
              <a:pathLst>
                <a:path extrusionOk="0" h="2705" w="6654">
                  <a:moveTo>
                    <a:pt x="0" y="1"/>
                  </a:moveTo>
                  <a:lnTo>
                    <a:pt x="0" y="2705"/>
                  </a:lnTo>
                  <a:lnTo>
                    <a:pt x="6654" y="2705"/>
                  </a:lnTo>
                  <a:lnTo>
                    <a:pt x="66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5"/>
            <p:cNvSpPr/>
            <p:nvPr/>
          </p:nvSpPr>
          <p:spPr>
            <a:xfrm>
              <a:off x="7923406" y="3357193"/>
              <a:ext cx="125790" cy="64255"/>
            </a:xfrm>
            <a:custGeom>
              <a:rect b="b" l="l" r="r" t="t"/>
              <a:pathLst>
                <a:path extrusionOk="0" h="2527" w="4947">
                  <a:moveTo>
                    <a:pt x="1246" y="0"/>
                  </a:moveTo>
                  <a:cubicBezTo>
                    <a:pt x="570" y="0"/>
                    <a:pt x="1" y="570"/>
                    <a:pt x="1" y="1246"/>
                  </a:cubicBezTo>
                  <a:cubicBezTo>
                    <a:pt x="1" y="1957"/>
                    <a:pt x="570" y="2526"/>
                    <a:pt x="1282" y="2526"/>
                  </a:cubicBezTo>
                  <a:lnTo>
                    <a:pt x="3666" y="2526"/>
                  </a:lnTo>
                  <a:cubicBezTo>
                    <a:pt x="4342" y="2526"/>
                    <a:pt x="4911" y="1957"/>
                    <a:pt x="4947" y="1281"/>
                  </a:cubicBezTo>
                  <a:cubicBezTo>
                    <a:pt x="4947" y="570"/>
                    <a:pt x="4377" y="0"/>
                    <a:pt x="3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5"/>
            <p:cNvSpPr/>
            <p:nvPr/>
          </p:nvSpPr>
          <p:spPr>
            <a:xfrm>
              <a:off x="7940595" y="3590618"/>
              <a:ext cx="87801" cy="126680"/>
            </a:xfrm>
            <a:custGeom>
              <a:rect b="b" l="l" r="r" t="t"/>
              <a:pathLst>
                <a:path extrusionOk="0" h="4982" w="3453">
                  <a:moveTo>
                    <a:pt x="1744" y="0"/>
                  </a:moveTo>
                  <a:cubicBezTo>
                    <a:pt x="1424" y="0"/>
                    <a:pt x="1" y="1566"/>
                    <a:pt x="1" y="2918"/>
                  </a:cubicBezTo>
                  <a:cubicBezTo>
                    <a:pt x="1" y="4305"/>
                    <a:pt x="784" y="4981"/>
                    <a:pt x="1744" y="4981"/>
                  </a:cubicBezTo>
                  <a:cubicBezTo>
                    <a:pt x="2670" y="4981"/>
                    <a:pt x="3452" y="4305"/>
                    <a:pt x="3452" y="2918"/>
                  </a:cubicBezTo>
                  <a:cubicBezTo>
                    <a:pt x="3452" y="1566"/>
                    <a:pt x="2065" y="0"/>
                    <a:pt x="1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5"/>
            <p:cNvSpPr/>
            <p:nvPr/>
          </p:nvSpPr>
          <p:spPr>
            <a:xfrm>
              <a:off x="7955978" y="3619427"/>
              <a:ext cx="56118" cy="124239"/>
            </a:xfrm>
            <a:custGeom>
              <a:rect b="b" l="l" r="r" t="t"/>
              <a:pathLst>
                <a:path extrusionOk="0" h="4886" w="2207">
                  <a:moveTo>
                    <a:pt x="1095" y="0"/>
                  </a:moveTo>
                  <a:cubicBezTo>
                    <a:pt x="969" y="0"/>
                    <a:pt x="855" y="127"/>
                    <a:pt x="855" y="255"/>
                  </a:cubicBezTo>
                  <a:lnTo>
                    <a:pt x="855" y="931"/>
                  </a:lnTo>
                  <a:lnTo>
                    <a:pt x="641" y="753"/>
                  </a:lnTo>
                  <a:cubicBezTo>
                    <a:pt x="588" y="717"/>
                    <a:pt x="526" y="699"/>
                    <a:pt x="463" y="699"/>
                  </a:cubicBezTo>
                  <a:cubicBezTo>
                    <a:pt x="401" y="699"/>
                    <a:pt x="339" y="717"/>
                    <a:pt x="285" y="753"/>
                  </a:cubicBezTo>
                  <a:cubicBezTo>
                    <a:pt x="179" y="860"/>
                    <a:pt x="179" y="1037"/>
                    <a:pt x="321" y="1144"/>
                  </a:cubicBezTo>
                  <a:lnTo>
                    <a:pt x="855" y="1607"/>
                  </a:lnTo>
                  <a:lnTo>
                    <a:pt x="855" y="2247"/>
                  </a:lnTo>
                  <a:lnTo>
                    <a:pt x="463" y="1927"/>
                  </a:lnTo>
                  <a:cubicBezTo>
                    <a:pt x="413" y="1902"/>
                    <a:pt x="358" y="1890"/>
                    <a:pt x="305" y="1890"/>
                  </a:cubicBezTo>
                  <a:cubicBezTo>
                    <a:pt x="208" y="1890"/>
                    <a:pt x="118" y="1929"/>
                    <a:pt x="72" y="1998"/>
                  </a:cubicBezTo>
                  <a:cubicBezTo>
                    <a:pt x="1" y="2105"/>
                    <a:pt x="36" y="2283"/>
                    <a:pt x="143" y="2354"/>
                  </a:cubicBezTo>
                  <a:lnTo>
                    <a:pt x="855" y="2923"/>
                  </a:lnTo>
                  <a:lnTo>
                    <a:pt x="855" y="4631"/>
                  </a:lnTo>
                  <a:cubicBezTo>
                    <a:pt x="855" y="4738"/>
                    <a:pt x="962" y="4845"/>
                    <a:pt x="1068" y="4880"/>
                  </a:cubicBezTo>
                  <a:cubicBezTo>
                    <a:pt x="1087" y="4884"/>
                    <a:pt x="1105" y="4886"/>
                    <a:pt x="1122" y="4886"/>
                  </a:cubicBezTo>
                  <a:cubicBezTo>
                    <a:pt x="1268" y="4886"/>
                    <a:pt x="1353" y="4758"/>
                    <a:pt x="1353" y="4631"/>
                  </a:cubicBezTo>
                  <a:lnTo>
                    <a:pt x="1353" y="2923"/>
                  </a:lnTo>
                  <a:lnTo>
                    <a:pt x="2100" y="2354"/>
                  </a:lnTo>
                  <a:cubicBezTo>
                    <a:pt x="2207" y="2247"/>
                    <a:pt x="2207" y="2105"/>
                    <a:pt x="2136" y="1998"/>
                  </a:cubicBezTo>
                  <a:cubicBezTo>
                    <a:pt x="2074" y="1936"/>
                    <a:pt x="2000" y="1898"/>
                    <a:pt x="1928" y="1898"/>
                  </a:cubicBezTo>
                  <a:cubicBezTo>
                    <a:pt x="1876" y="1898"/>
                    <a:pt x="1825" y="1918"/>
                    <a:pt x="1780" y="1963"/>
                  </a:cubicBezTo>
                  <a:lnTo>
                    <a:pt x="1353" y="2283"/>
                  </a:lnTo>
                  <a:lnTo>
                    <a:pt x="1353" y="1607"/>
                  </a:lnTo>
                  <a:lnTo>
                    <a:pt x="1922" y="1180"/>
                  </a:lnTo>
                  <a:cubicBezTo>
                    <a:pt x="1993" y="1073"/>
                    <a:pt x="2029" y="966"/>
                    <a:pt x="1993" y="824"/>
                  </a:cubicBezTo>
                  <a:cubicBezTo>
                    <a:pt x="1950" y="738"/>
                    <a:pt x="1855" y="691"/>
                    <a:pt x="1763" y="691"/>
                  </a:cubicBezTo>
                  <a:cubicBezTo>
                    <a:pt x="1703" y="691"/>
                    <a:pt x="1644" y="711"/>
                    <a:pt x="1602" y="753"/>
                  </a:cubicBezTo>
                  <a:lnTo>
                    <a:pt x="1353" y="931"/>
                  </a:lnTo>
                  <a:lnTo>
                    <a:pt x="1353" y="255"/>
                  </a:lnTo>
                  <a:cubicBezTo>
                    <a:pt x="1388" y="148"/>
                    <a:pt x="1282" y="6"/>
                    <a:pt x="1139" y="6"/>
                  </a:cubicBezTo>
                  <a:cubicBezTo>
                    <a:pt x="1124" y="2"/>
                    <a:pt x="1109" y="0"/>
                    <a:pt x="10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5"/>
            <p:cNvSpPr/>
            <p:nvPr/>
          </p:nvSpPr>
          <p:spPr>
            <a:xfrm>
              <a:off x="7894469" y="3470269"/>
              <a:ext cx="182773" cy="82360"/>
            </a:xfrm>
            <a:custGeom>
              <a:rect b="b" l="l" r="r" t="t"/>
              <a:pathLst>
                <a:path extrusionOk="0" h="3239" w="7188">
                  <a:moveTo>
                    <a:pt x="6654" y="535"/>
                  </a:moveTo>
                  <a:lnTo>
                    <a:pt x="6654" y="2705"/>
                  </a:lnTo>
                  <a:lnTo>
                    <a:pt x="534" y="2705"/>
                  </a:lnTo>
                  <a:lnTo>
                    <a:pt x="534" y="535"/>
                  </a:lnTo>
                  <a:close/>
                  <a:moveTo>
                    <a:pt x="249" y="1"/>
                  </a:moveTo>
                  <a:cubicBezTo>
                    <a:pt x="107" y="1"/>
                    <a:pt x="0" y="108"/>
                    <a:pt x="0" y="250"/>
                  </a:cubicBezTo>
                  <a:lnTo>
                    <a:pt x="0" y="2954"/>
                  </a:lnTo>
                  <a:cubicBezTo>
                    <a:pt x="0" y="3096"/>
                    <a:pt x="107" y="3239"/>
                    <a:pt x="249" y="3239"/>
                  </a:cubicBezTo>
                  <a:lnTo>
                    <a:pt x="6939" y="3239"/>
                  </a:lnTo>
                  <a:cubicBezTo>
                    <a:pt x="7081" y="3239"/>
                    <a:pt x="7188" y="3096"/>
                    <a:pt x="7188" y="2954"/>
                  </a:cubicBezTo>
                  <a:lnTo>
                    <a:pt x="7188" y="250"/>
                  </a:lnTo>
                  <a:cubicBezTo>
                    <a:pt x="7188" y="108"/>
                    <a:pt x="7081" y="1"/>
                    <a:pt x="69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5"/>
            <p:cNvSpPr/>
            <p:nvPr/>
          </p:nvSpPr>
          <p:spPr>
            <a:xfrm>
              <a:off x="7901970" y="3350735"/>
              <a:ext cx="167821" cy="76257"/>
            </a:xfrm>
            <a:custGeom>
              <a:rect b="b" l="l" r="r" t="t"/>
              <a:pathLst>
                <a:path extrusionOk="0" h="2999" w="6600">
                  <a:moveTo>
                    <a:pt x="4509" y="503"/>
                  </a:moveTo>
                  <a:cubicBezTo>
                    <a:pt x="5042" y="503"/>
                    <a:pt x="5505" y="930"/>
                    <a:pt x="5505" y="1464"/>
                  </a:cubicBezTo>
                  <a:cubicBezTo>
                    <a:pt x="5541" y="2033"/>
                    <a:pt x="5078" y="2496"/>
                    <a:pt x="4509" y="2496"/>
                  </a:cubicBezTo>
                  <a:lnTo>
                    <a:pt x="2125" y="2496"/>
                  </a:lnTo>
                  <a:cubicBezTo>
                    <a:pt x="1556" y="2496"/>
                    <a:pt x="1129" y="2069"/>
                    <a:pt x="1093" y="1535"/>
                  </a:cubicBezTo>
                  <a:cubicBezTo>
                    <a:pt x="1093" y="966"/>
                    <a:pt x="1520" y="503"/>
                    <a:pt x="2089" y="503"/>
                  </a:cubicBezTo>
                  <a:close/>
                  <a:moveTo>
                    <a:pt x="1990" y="1"/>
                  </a:moveTo>
                  <a:cubicBezTo>
                    <a:pt x="23" y="1"/>
                    <a:pt x="1" y="2997"/>
                    <a:pt x="1987" y="2997"/>
                  </a:cubicBezTo>
                  <a:cubicBezTo>
                    <a:pt x="2021" y="2997"/>
                    <a:pt x="2055" y="2996"/>
                    <a:pt x="2089" y="2994"/>
                  </a:cubicBezTo>
                  <a:lnTo>
                    <a:pt x="4509" y="2994"/>
                  </a:lnTo>
                  <a:cubicBezTo>
                    <a:pt x="4554" y="2997"/>
                    <a:pt x="4599" y="2998"/>
                    <a:pt x="4642" y="2998"/>
                  </a:cubicBezTo>
                  <a:cubicBezTo>
                    <a:pt x="6599" y="2998"/>
                    <a:pt x="6599" y="1"/>
                    <a:pt x="4642" y="1"/>
                  </a:cubicBezTo>
                  <a:cubicBezTo>
                    <a:pt x="4599" y="1"/>
                    <a:pt x="4554" y="2"/>
                    <a:pt x="4509" y="5"/>
                  </a:cubicBezTo>
                  <a:lnTo>
                    <a:pt x="2125" y="5"/>
                  </a:lnTo>
                  <a:cubicBezTo>
                    <a:pt x="2079" y="2"/>
                    <a:pt x="2034"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5"/>
            <p:cNvSpPr/>
            <p:nvPr/>
          </p:nvSpPr>
          <p:spPr>
            <a:xfrm>
              <a:off x="8037423" y="3497426"/>
              <a:ext cx="13578" cy="27309"/>
            </a:xfrm>
            <a:custGeom>
              <a:rect b="b" l="l" r="r" t="t"/>
              <a:pathLst>
                <a:path extrusionOk="0" h="1074" w="534">
                  <a:moveTo>
                    <a:pt x="249" y="0"/>
                  </a:moveTo>
                  <a:cubicBezTo>
                    <a:pt x="107" y="36"/>
                    <a:pt x="0" y="143"/>
                    <a:pt x="0" y="285"/>
                  </a:cubicBezTo>
                  <a:lnTo>
                    <a:pt x="0" y="819"/>
                  </a:lnTo>
                  <a:cubicBezTo>
                    <a:pt x="0" y="925"/>
                    <a:pt x="107" y="1032"/>
                    <a:pt x="249" y="1068"/>
                  </a:cubicBezTo>
                  <a:cubicBezTo>
                    <a:pt x="264" y="1071"/>
                    <a:pt x="279" y="1073"/>
                    <a:pt x="294" y="1073"/>
                  </a:cubicBezTo>
                  <a:cubicBezTo>
                    <a:pt x="420" y="1073"/>
                    <a:pt x="534" y="946"/>
                    <a:pt x="534" y="819"/>
                  </a:cubicBezTo>
                  <a:lnTo>
                    <a:pt x="534" y="285"/>
                  </a:lnTo>
                  <a:cubicBezTo>
                    <a:pt x="534" y="107"/>
                    <a:pt x="391" y="0"/>
                    <a:pt x="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5"/>
            <p:cNvSpPr/>
            <p:nvPr/>
          </p:nvSpPr>
          <p:spPr>
            <a:xfrm>
              <a:off x="8008003" y="3497426"/>
              <a:ext cx="14494" cy="26267"/>
            </a:xfrm>
            <a:custGeom>
              <a:rect b="b" l="l" r="r" t="t"/>
              <a:pathLst>
                <a:path extrusionOk="0" h="1033" w="570">
                  <a:moveTo>
                    <a:pt x="232" y="0"/>
                  </a:moveTo>
                  <a:cubicBezTo>
                    <a:pt x="125" y="36"/>
                    <a:pt x="19" y="143"/>
                    <a:pt x="19" y="285"/>
                  </a:cubicBezTo>
                  <a:lnTo>
                    <a:pt x="19" y="819"/>
                  </a:lnTo>
                  <a:cubicBezTo>
                    <a:pt x="1" y="961"/>
                    <a:pt x="143" y="1032"/>
                    <a:pt x="285" y="1032"/>
                  </a:cubicBezTo>
                  <a:cubicBezTo>
                    <a:pt x="428" y="1032"/>
                    <a:pt x="570" y="961"/>
                    <a:pt x="552" y="819"/>
                  </a:cubicBezTo>
                  <a:lnTo>
                    <a:pt x="552" y="249"/>
                  </a:lnTo>
                  <a:cubicBezTo>
                    <a:pt x="552" y="107"/>
                    <a:pt x="4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5"/>
            <p:cNvSpPr/>
            <p:nvPr/>
          </p:nvSpPr>
          <p:spPr>
            <a:xfrm>
              <a:off x="7980414" y="3497426"/>
              <a:ext cx="12688" cy="27309"/>
            </a:xfrm>
            <a:custGeom>
              <a:rect b="b" l="l" r="r" t="t"/>
              <a:pathLst>
                <a:path extrusionOk="0" h="1074" w="499">
                  <a:moveTo>
                    <a:pt x="214" y="0"/>
                  </a:moveTo>
                  <a:cubicBezTo>
                    <a:pt x="72" y="36"/>
                    <a:pt x="1" y="143"/>
                    <a:pt x="1" y="285"/>
                  </a:cubicBezTo>
                  <a:lnTo>
                    <a:pt x="1" y="819"/>
                  </a:lnTo>
                  <a:cubicBezTo>
                    <a:pt x="1" y="925"/>
                    <a:pt x="72" y="1032"/>
                    <a:pt x="214" y="1068"/>
                  </a:cubicBezTo>
                  <a:cubicBezTo>
                    <a:pt x="233" y="1071"/>
                    <a:pt x="251" y="1073"/>
                    <a:pt x="268" y="1073"/>
                  </a:cubicBezTo>
                  <a:cubicBezTo>
                    <a:pt x="413" y="1073"/>
                    <a:pt x="499" y="946"/>
                    <a:pt x="499" y="819"/>
                  </a:cubicBezTo>
                  <a:lnTo>
                    <a:pt x="499" y="285"/>
                  </a:lnTo>
                  <a:cubicBezTo>
                    <a:pt x="499" y="107"/>
                    <a:pt x="356"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5"/>
            <p:cNvSpPr/>
            <p:nvPr/>
          </p:nvSpPr>
          <p:spPr>
            <a:xfrm>
              <a:off x="7952368" y="3497426"/>
              <a:ext cx="12688" cy="27309"/>
            </a:xfrm>
            <a:custGeom>
              <a:rect b="b" l="l" r="r" t="t"/>
              <a:pathLst>
                <a:path extrusionOk="0" h="1074" w="499">
                  <a:moveTo>
                    <a:pt x="214" y="0"/>
                  </a:moveTo>
                  <a:cubicBezTo>
                    <a:pt x="72" y="36"/>
                    <a:pt x="1" y="143"/>
                    <a:pt x="1" y="285"/>
                  </a:cubicBezTo>
                  <a:lnTo>
                    <a:pt x="1" y="819"/>
                  </a:lnTo>
                  <a:cubicBezTo>
                    <a:pt x="1" y="925"/>
                    <a:pt x="72" y="1032"/>
                    <a:pt x="214" y="1068"/>
                  </a:cubicBezTo>
                  <a:cubicBezTo>
                    <a:pt x="229" y="1071"/>
                    <a:pt x="244" y="1073"/>
                    <a:pt x="259" y="1073"/>
                  </a:cubicBezTo>
                  <a:cubicBezTo>
                    <a:pt x="385" y="1073"/>
                    <a:pt x="499" y="946"/>
                    <a:pt x="499" y="819"/>
                  </a:cubicBezTo>
                  <a:lnTo>
                    <a:pt x="499" y="285"/>
                  </a:lnTo>
                  <a:cubicBezTo>
                    <a:pt x="499" y="107"/>
                    <a:pt x="356"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5"/>
            <p:cNvSpPr/>
            <p:nvPr/>
          </p:nvSpPr>
          <p:spPr>
            <a:xfrm>
              <a:off x="7922516" y="3497426"/>
              <a:ext cx="14036" cy="26267"/>
            </a:xfrm>
            <a:custGeom>
              <a:rect b="b" l="l" r="r" t="t"/>
              <a:pathLst>
                <a:path extrusionOk="0" h="1033" w="552">
                  <a:moveTo>
                    <a:pt x="249" y="0"/>
                  </a:moveTo>
                  <a:cubicBezTo>
                    <a:pt x="107" y="36"/>
                    <a:pt x="0" y="143"/>
                    <a:pt x="36" y="285"/>
                  </a:cubicBezTo>
                  <a:lnTo>
                    <a:pt x="36" y="819"/>
                  </a:lnTo>
                  <a:cubicBezTo>
                    <a:pt x="0" y="961"/>
                    <a:pt x="134" y="1032"/>
                    <a:pt x="272" y="1032"/>
                  </a:cubicBezTo>
                  <a:cubicBezTo>
                    <a:pt x="410" y="1032"/>
                    <a:pt x="552" y="961"/>
                    <a:pt x="534" y="819"/>
                  </a:cubicBezTo>
                  <a:lnTo>
                    <a:pt x="534" y="249"/>
                  </a:lnTo>
                  <a:cubicBezTo>
                    <a:pt x="534" y="107"/>
                    <a:pt x="392" y="0"/>
                    <a:pt x="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75"/>
          <p:cNvGrpSpPr/>
          <p:nvPr/>
        </p:nvGrpSpPr>
        <p:grpSpPr>
          <a:xfrm>
            <a:off x="4742071" y="3353770"/>
            <a:ext cx="431781" cy="385940"/>
            <a:chOff x="4749926" y="3374382"/>
            <a:chExt cx="451465" cy="403534"/>
          </a:xfrm>
        </p:grpSpPr>
        <p:sp>
          <p:nvSpPr>
            <p:cNvPr id="1313" name="Google Shape;1313;p75"/>
            <p:cNvSpPr/>
            <p:nvPr/>
          </p:nvSpPr>
          <p:spPr>
            <a:xfrm>
              <a:off x="4840397" y="3374382"/>
              <a:ext cx="54313" cy="59729"/>
            </a:xfrm>
            <a:custGeom>
              <a:rect b="b" l="l" r="r" t="t"/>
              <a:pathLst>
                <a:path extrusionOk="0" h="2349" w="2136">
                  <a:moveTo>
                    <a:pt x="285" y="0"/>
                  </a:moveTo>
                  <a:cubicBezTo>
                    <a:pt x="143" y="0"/>
                    <a:pt x="0" y="107"/>
                    <a:pt x="0" y="285"/>
                  </a:cubicBezTo>
                  <a:lnTo>
                    <a:pt x="0" y="2349"/>
                  </a:lnTo>
                  <a:lnTo>
                    <a:pt x="2135" y="2349"/>
                  </a:lnTo>
                  <a:lnTo>
                    <a:pt x="2135" y="285"/>
                  </a:lnTo>
                  <a:cubicBezTo>
                    <a:pt x="2135" y="107"/>
                    <a:pt x="2028" y="0"/>
                    <a:pt x="18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5"/>
            <p:cNvSpPr/>
            <p:nvPr/>
          </p:nvSpPr>
          <p:spPr>
            <a:xfrm>
              <a:off x="4798848" y="3423127"/>
              <a:ext cx="137461" cy="234467"/>
            </a:xfrm>
            <a:custGeom>
              <a:rect b="b" l="l" r="r" t="t"/>
              <a:pathLst>
                <a:path extrusionOk="0" h="9221" w="5406">
                  <a:moveTo>
                    <a:pt x="307" y="0"/>
                  </a:moveTo>
                  <a:cubicBezTo>
                    <a:pt x="146" y="0"/>
                    <a:pt x="1" y="162"/>
                    <a:pt x="33" y="325"/>
                  </a:cubicBezTo>
                  <a:lnTo>
                    <a:pt x="33" y="8900"/>
                  </a:lnTo>
                  <a:cubicBezTo>
                    <a:pt x="33" y="9078"/>
                    <a:pt x="175" y="9220"/>
                    <a:pt x="353" y="9220"/>
                  </a:cubicBezTo>
                  <a:lnTo>
                    <a:pt x="5050" y="9220"/>
                  </a:lnTo>
                  <a:cubicBezTo>
                    <a:pt x="5228" y="9220"/>
                    <a:pt x="5406" y="9078"/>
                    <a:pt x="5406" y="8900"/>
                  </a:cubicBezTo>
                  <a:lnTo>
                    <a:pt x="5406" y="325"/>
                  </a:lnTo>
                  <a:cubicBezTo>
                    <a:pt x="5406" y="162"/>
                    <a:pt x="5258" y="0"/>
                    <a:pt x="5096" y="0"/>
                  </a:cubicBezTo>
                  <a:cubicBezTo>
                    <a:pt x="5081" y="0"/>
                    <a:pt x="5066" y="2"/>
                    <a:pt x="5050" y="5"/>
                  </a:cubicBezTo>
                  <a:lnTo>
                    <a:pt x="353" y="5"/>
                  </a:lnTo>
                  <a:cubicBezTo>
                    <a:pt x="338" y="2"/>
                    <a:pt x="322" y="0"/>
                    <a:pt x="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5"/>
            <p:cNvSpPr/>
            <p:nvPr/>
          </p:nvSpPr>
          <p:spPr>
            <a:xfrm>
              <a:off x="4794246" y="3460327"/>
              <a:ext cx="146590" cy="35319"/>
            </a:xfrm>
            <a:custGeom>
              <a:rect b="b" l="l" r="r" t="t"/>
              <a:pathLst>
                <a:path extrusionOk="0" h="1389" w="5765">
                  <a:moveTo>
                    <a:pt x="143" y="0"/>
                  </a:moveTo>
                  <a:cubicBezTo>
                    <a:pt x="72" y="0"/>
                    <a:pt x="1" y="36"/>
                    <a:pt x="1" y="143"/>
                  </a:cubicBezTo>
                  <a:lnTo>
                    <a:pt x="1" y="1246"/>
                  </a:lnTo>
                  <a:cubicBezTo>
                    <a:pt x="1" y="1352"/>
                    <a:pt x="36" y="1388"/>
                    <a:pt x="143" y="1388"/>
                  </a:cubicBezTo>
                  <a:lnTo>
                    <a:pt x="5622" y="1388"/>
                  </a:lnTo>
                  <a:cubicBezTo>
                    <a:pt x="5729" y="1388"/>
                    <a:pt x="5765" y="1352"/>
                    <a:pt x="5765" y="1281"/>
                  </a:cubicBezTo>
                  <a:lnTo>
                    <a:pt x="5765" y="143"/>
                  </a:lnTo>
                  <a:cubicBezTo>
                    <a:pt x="5765" y="36"/>
                    <a:pt x="5729" y="0"/>
                    <a:pt x="5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5"/>
            <p:cNvSpPr/>
            <p:nvPr/>
          </p:nvSpPr>
          <p:spPr>
            <a:xfrm>
              <a:off x="4794246" y="3522752"/>
              <a:ext cx="146590" cy="36209"/>
            </a:xfrm>
            <a:custGeom>
              <a:rect b="b" l="l" r="r" t="t"/>
              <a:pathLst>
                <a:path extrusionOk="0" h="1424" w="5765">
                  <a:moveTo>
                    <a:pt x="143" y="0"/>
                  </a:moveTo>
                  <a:cubicBezTo>
                    <a:pt x="72" y="0"/>
                    <a:pt x="1" y="36"/>
                    <a:pt x="1" y="143"/>
                  </a:cubicBezTo>
                  <a:lnTo>
                    <a:pt x="1" y="1281"/>
                  </a:lnTo>
                  <a:cubicBezTo>
                    <a:pt x="1" y="1353"/>
                    <a:pt x="72" y="1388"/>
                    <a:pt x="143" y="1424"/>
                  </a:cubicBezTo>
                  <a:lnTo>
                    <a:pt x="5622" y="1424"/>
                  </a:lnTo>
                  <a:cubicBezTo>
                    <a:pt x="5729" y="1424"/>
                    <a:pt x="5765" y="1353"/>
                    <a:pt x="5765" y="1281"/>
                  </a:cubicBezTo>
                  <a:lnTo>
                    <a:pt x="5765" y="143"/>
                  </a:lnTo>
                  <a:cubicBezTo>
                    <a:pt x="5765" y="36"/>
                    <a:pt x="5729" y="0"/>
                    <a:pt x="5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5"/>
            <p:cNvSpPr/>
            <p:nvPr/>
          </p:nvSpPr>
          <p:spPr>
            <a:xfrm>
              <a:off x="4794246" y="3585176"/>
              <a:ext cx="146590" cy="36209"/>
            </a:xfrm>
            <a:custGeom>
              <a:rect b="b" l="l" r="r" t="t"/>
              <a:pathLst>
                <a:path extrusionOk="0" h="1424" w="5765">
                  <a:moveTo>
                    <a:pt x="143" y="1"/>
                  </a:moveTo>
                  <a:cubicBezTo>
                    <a:pt x="72" y="1"/>
                    <a:pt x="1" y="72"/>
                    <a:pt x="1" y="143"/>
                  </a:cubicBezTo>
                  <a:lnTo>
                    <a:pt x="1" y="1281"/>
                  </a:lnTo>
                  <a:cubicBezTo>
                    <a:pt x="1" y="1353"/>
                    <a:pt x="72" y="1424"/>
                    <a:pt x="143" y="1424"/>
                  </a:cubicBezTo>
                  <a:lnTo>
                    <a:pt x="5622" y="1424"/>
                  </a:lnTo>
                  <a:cubicBezTo>
                    <a:pt x="5729" y="1424"/>
                    <a:pt x="5765" y="1353"/>
                    <a:pt x="5765" y="1281"/>
                  </a:cubicBezTo>
                  <a:lnTo>
                    <a:pt x="5765" y="143"/>
                  </a:lnTo>
                  <a:cubicBezTo>
                    <a:pt x="5765" y="72"/>
                    <a:pt x="5729" y="1"/>
                    <a:pt x="56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5"/>
            <p:cNvSpPr/>
            <p:nvPr/>
          </p:nvSpPr>
          <p:spPr>
            <a:xfrm>
              <a:off x="5057522" y="3374382"/>
              <a:ext cx="54313" cy="59729"/>
            </a:xfrm>
            <a:custGeom>
              <a:rect b="b" l="l" r="r" t="t"/>
              <a:pathLst>
                <a:path extrusionOk="0" h="2349" w="2136">
                  <a:moveTo>
                    <a:pt x="285" y="0"/>
                  </a:moveTo>
                  <a:cubicBezTo>
                    <a:pt x="107" y="0"/>
                    <a:pt x="1" y="107"/>
                    <a:pt x="1" y="285"/>
                  </a:cubicBezTo>
                  <a:lnTo>
                    <a:pt x="1" y="2349"/>
                  </a:lnTo>
                  <a:lnTo>
                    <a:pt x="2136" y="2349"/>
                  </a:lnTo>
                  <a:lnTo>
                    <a:pt x="2136" y="285"/>
                  </a:lnTo>
                  <a:cubicBezTo>
                    <a:pt x="2136" y="107"/>
                    <a:pt x="1993" y="0"/>
                    <a:pt x="1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5"/>
            <p:cNvSpPr/>
            <p:nvPr/>
          </p:nvSpPr>
          <p:spPr>
            <a:xfrm>
              <a:off x="5015008" y="3423127"/>
              <a:ext cx="136647" cy="234467"/>
            </a:xfrm>
            <a:custGeom>
              <a:rect b="b" l="l" r="r" t="t"/>
              <a:pathLst>
                <a:path extrusionOk="0" h="9221" w="5374">
                  <a:moveTo>
                    <a:pt x="275" y="0"/>
                  </a:moveTo>
                  <a:cubicBezTo>
                    <a:pt x="119" y="0"/>
                    <a:pt x="0" y="162"/>
                    <a:pt x="0" y="325"/>
                  </a:cubicBezTo>
                  <a:lnTo>
                    <a:pt x="0" y="8900"/>
                  </a:lnTo>
                  <a:cubicBezTo>
                    <a:pt x="0" y="9078"/>
                    <a:pt x="143" y="9220"/>
                    <a:pt x="321" y="9220"/>
                  </a:cubicBezTo>
                  <a:lnTo>
                    <a:pt x="5053" y="9220"/>
                  </a:lnTo>
                  <a:cubicBezTo>
                    <a:pt x="5231" y="9220"/>
                    <a:pt x="5373" y="9078"/>
                    <a:pt x="5373" y="8900"/>
                  </a:cubicBezTo>
                  <a:lnTo>
                    <a:pt x="5373" y="325"/>
                  </a:lnTo>
                  <a:cubicBezTo>
                    <a:pt x="5373" y="147"/>
                    <a:pt x="5231" y="5"/>
                    <a:pt x="5053" y="5"/>
                  </a:cubicBezTo>
                  <a:lnTo>
                    <a:pt x="321" y="5"/>
                  </a:lnTo>
                  <a:cubicBezTo>
                    <a:pt x="305" y="2"/>
                    <a:pt x="290"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5"/>
            <p:cNvSpPr/>
            <p:nvPr/>
          </p:nvSpPr>
          <p:spPr>
            <a:xfrm>
              <a:off x="5009566" y="3460098"/>
              <a:ext cx="147505" cy="36438"/>
            </a:xfrm>
            <a:custGeom>
              <a:rect b="b" l="l" r="r" t="t"/>
              <a:pathLst>
                <a:path extrusionOk="0" h="1433" w="5801">
                  <a:moveTo>
                    <a:pt x="5696" y="0"/>
                  </a:moveTo>
                  <a:cubicBezTo>
                    <a:pt x="5683" y="0"/>
                    <a:pt x="5671" y="3"/>
                    <a:pt x="5658" y="9"/>
                  </a:cubicBezTo>
                  <a:lnTo>
                    <a:pt x="143" y="9"/>
                  </a:lnTo>
                  <a:cubicBezTo>
                    <a:pt x="72" y="9"/>
                    <a:pt x="1" y="45"/>
                    <a:pt x="1" y="152"/>
                  </a:cubicBezTo>
                  <a:lnTo>
                    <a:pt x="1" y="1255"/>
                  </a:lnTo>
                  <a:cubicBezTo>
                    <a:pt x="1" y="1326"/>
                    <a:pt x="72" y="1397"/>
                    <a:pt x="143" y="1397"/>
                  </a:cubicBezTo>
                  <a:lnTo>
                    <a:pt x="5658" y="1397"/>
                  </a:lnTo>
                  <a:lnTo>
                    <a:pt x="5658" y="1433"/>
                  </a:lnTo>
                  <a:cubicBezTo>
                    <a:pt x="5729" y="1433"/>
                    <a:pt x="5801" y="1361"/>
                    <a:pt x="5801" y="1290"/>
                  </a:cubicBezTo>
                  <a:lnTo>
                    <a:pt x="5801" y="152"/>
                  </a:lnTo>
                  <a:cubicBezTo>
                    <a:pt x="5801" y="64"/>
                    <a:pt x="5752" y="0"/>
                    <a:pt x="5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5"/>
            <p:cNvSpPr/>
            <p:nvPr/>
          </p:nvSpPr>
          <p:spPr>
            <a:xfrm>
              <a:off x="5009566" y="3522752"/>
              <a:ext cx="147505" cy="36209"/>
            </a:xfrm>
            <a:custGeom>
              <a:rect b="b" l="l" r="r" t="t"/>
              <a:pathLst>
                <a:path extrusionOk="0" h="1424" w="5801">
                  <a:moveTo>
                    <a:pt x="143" y="0"/>
                  </a:moveTo>
                  <a:cubicBezTo>
                    <a:pt x="72" y="0"/>
                    <a:pt x="1" y="36"/>
                    <a:pt x="1" y="143"/>
                  </a:cubicBezTo>
                  <a:lnTo>
                    <a:pt x="1" y="1281"/>
                  </a:lnTo>
                  <a:cubicBezTo>
                    <a:pt x="1" y="1353"/>
                    <a:pt x="72" y="1424"/>
                    <a:pt x="143" y="1424"/>
                  </a:cubicBezTo>
                  <a:lnTo>
                    <a:pt x="5658" y="1424"/>
                  </a:lnTo>
                  <a:cubicBezTo>
                    <a:pt x="5729" y="1424"/>
                    <a:pt x="5801" y="1353"/>
                    <a:pt x="5801" y="1281"/>
                  </a:cubicBezTo>
                  <a:lnTo>
                    <a:pt x="5801" y="143"/>
                  </a:lnTo>
                  <a:cubicBezTo>
                    <a:pt x="5801" y="36"/>
                    <a:pt x="5729"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5"/>
            <p:cNvSpPr/>
            <p:nvPr/>
          </p:nvSpPr>
          <p:spPr>
            <a:xfrm>
              <a:off x="5009566" y="3585176"/>
              <a:ext cx="147505" cy="36209"/>
            </a:xfrm>
            <a:custGeom>
              <a:rect b="b" l="l" r="r" t="t"/>
              <a:pathLst>
                <a:path extrusionOk="0" h="1424" w="5801">
                  <a:moveTo>
                    <a:pt x="143" y="1"/>
                  </a:moveTo>
                  <a:cubicBezTo>
                    <a:pt x="72" y="1"/>
                    <a:pt x="1" y="72"/>
                    <a:pt x="1" y="143"/>
                  </a:cubicBezTo>
                  <a:lnTo>
                    <a:pt x="1" y="1281"/>
                  </a:lnTo>
                  <a:cubicBezTo>
                    <a:pt x="1" y="1353"/>
                    <a:pt x="72" y="1424"/>
                    <a:pt x="143" y="1424"/>
                  </a:cubicBezTo>
                  <a:lnTo>
                    <a:pt x="5658" y="1424"/>
                  </a:lnTo>
                  <a:cubicBezTo>
                    <a:pt x="5729" y="1424"/>
                    <a:pt x="5801" y="1353"/>
                    <a:pt x="5801" y="1281"/>
                  </a:cubicBezTo>
                  <a:lnTo>
                    <a:pt x="5801" y="143"/>
                  </a:lnTo>
                  <a:cubicBezTo>
                    <a:pt x="5801" y="72"/>
                    <a:pt x="5729" y="1"/>
                    <a:pt x="56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5"/>
            <p:cNvSpPr/>
            <p:nvPr/>
          </p:nvSpPr>
          <p:spPr>
            <a:xfrm>
              <a:off x="4749926" y="3609612"/>
              <a:ext cx="451465" cy="168305"/>
            </a:xfrm>
            <a:custGeom>
              <a:rect b="b" l="l" r="r" t="t"/>
              <a:pathLst>
                <a:path extrusionOk="0" h="6619" w="17755">
                  <a:moveTo>
                    <a:pt x="356" y="0"/>
                  </a:moveTo>
                  <a:cubicBezTo>
                    <a:pt x="142" y="0"/>
                    <a:pt x="0" y="143"/>
                    <a:pt x="0" y="356"/>
                  </a:cubicBezTo>
                  <a:lnTo>
                    <a:pt x="0" y="5195"/>
                  </a:lnTo>
                  <a:cubicBezTo>
                    <a:pt x="0" y="5978"/>
                    <a:pt x="641" y="6618"/>
                    <a:pt x="1423" y="6618"/>
                  </a:cubicBezTo>
                  <a:lnTo>
                    <a:pt x="16332" y="6618"/>
                  </a:lnTo>
                  <a:cubicBezTo>
                    <a:pt x="17115" y="6618"/>
                    <a:pt x="17755" y="5978"/>
                    <a:pt x="17755" y="5195"/>
                  </a:cubicBezTo>
                  <a:lnTo>
                    <a:pt x="17755" y="356"/>
                  </a:lnTo>
                  <a:cubicBezTo>
                    <a:pt x="17755" y="143"/>
                    <a:pt x="17577" y="0"/>
                    <a:pt x="17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5"/>
            <p:cNvSpPr/>
            <p:nvPr/>
          </p:nvSpPr>
          <p:spPr>
            <a:xfrm>
              <a:off x="4892854" y="3635853"/>
              <a:ext cx="165609" cy="32573"/>
            </a:xfrm>
            <a:custGeom>
              <a:rect b="b" l="l" r="r" t="t"/>
              <a:pathLst>
                <a:path extrusionOk="0" h="1281" w="6513">
                  <a:moveTo>
                    <a:pt x="606" y="0"/>
                  </a:moveTo>
                  <a:cubicBezTo>
                    <a:pt x="286" y="0"/>
                    <a:pt x="1" y="285"/>
                    <a:pt x="1" y="605"/>
                  </a:cubicBezTo>
                  <a:cubicBezTo>
                    <a:pt x="1" y="961"/>
                    <a:pt x="321" y="1281"/>
                    <a:pt x="713" y="1281"/>
                  </a:cubicBezTo>
                  <a:lnTo>
                    <a:pt x="5801" y="1281"/>
                  </a:lnTo>
                  <a:cubicBezTo>
                    <a:pt x="6192" y="1281"/>
                    <a:pt x="6512" y="996"/>
                    <a:pt x="6512" y="605"/>
                  </a:cubicBezTo>
                  <a:cubicBezTo>
                    <a:pt x="6512" y="285"/>
                    <a:pt x="6263" y="0"/>
                    <a:pt x="5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75"/>
          <p:cNvGrpSpPr/>
          <p:nvPr/>
        </p:nvGrpSpPr>
        <p:grpSpPr>
          <a:xfrm>
            <a:off x="2922233" y="4045033"/>
            <a:ext cx="433532" cy="431027"/>
            <a:chOff x="2847126" y="4097159"/>
            <a:chExt cx="453296" cy="450677"/>
          </a:xfrm>
        </p:grpSpPr>
        <p:sp>
          <p:nvSpPr>
            <p:cNvPr id="1326" name="Google Shape;1326;p75"/>
            <p:cNvSpPr/>
            <p:nvPr/>
          </p:nvSpPr>
          <p:spPr>
            <a:xfrm>
              <a:off x="3051588" y="4351485"/>
              <a:ext cx="27182" cy="47066"/>
            </a:xfrm>
            <a:custGeom>
              <a:rect b="b" l="l" r="r" t="t"/>
              <a:pathLst>
                <a:path extrusionOk="0" h="1851" w="1069">
                  <a:moveTo>
                    <a:pt x="1" y="0"/>
                  </a:moveTo>
                  <a:lnTo>
                    <a:pt x="1" y="1851"/>
                  </a:lnTo>
                  <a:lnTo>
                    <a:pt x="1068" y="1851"/>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5"/>
            <p:cNvSpPr/>
            <p:nvPr/>
          </p:nvSpPr>
          <p:spPr>
            <a:xfrm>
              <a:off x="3151111" y="4351485"/>
              <a:ext cx="28072" cy="47066"/>
            </a:xfrm>
            <a:custGeom>
              <a:rect b="b" l="l" r="r" t="t"/>
              <a:pathLst>
                <a:path extrusionOk="0" h="1851" w="1104">
                  <a:moveTo>
                    <a:pt x="1" y="0"/>
                  </a:moveTo>
                  <a:lnTo>
                    <a:pt x="1" y="1851"/>
                  </a:lnTo>
                  <a:lnTo>
                    <a:pt x="1104" y="1851"/>
                  </a:lnTo>
                  <a:lnTo>
                    <a:pt x="1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5"/>
            <p:cNvSpPr/>
            <p:nvPr/>
          </p:nvSpPr>
          <p:spPr>
            <a:xfrm>
              <a:off x="2905024" y="4233857"/>
              <a:ext cx="57034" cy="288653"/>
            </a:xfrm>
            <a:custGeom>
              <a:rect b="b" l="l" r="r" t="t"/>
              <a:pathLst>
                <a:path extrusionOk="0" h="11352" w="2243">
                  <a:moveTo>
                    <a:pt x="534" y="1"/>
                  </a:moveTo>
                  <a:cubicBezTo>
                    <a:pt x="428" y="37"/>
                    <a:pt x="356" y="108"/>
                    <a:pt x="356" y="179"/>
                  </a:cubicBezTo>
                  <a:lnTo>
                    <a:pt x="1" y="11351"/>
                  </a:lnTo>
                  <a:lnTo>
                    <a:pt x="2242" y="11351"/>
                  </a:lnTo>
                  <a:lnTo>
                    <a:pt x="1886" y="179"/>
                  </a:lnTo>
                  <a:cubicBezTo>
                    <a:pt x="1886" y="108"/>
                    <a:pt x="1815" y="37"/>
                    <a:pt x="17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5"/>
            <p:cNvSpPr/>
            <p:nvPr/>
          </p:nvSpPr>
          <p:spPr>
            <a:xfrm>
              <a:off x="2994605" y="4388583"/>
              <a:ext cx="237061" cy="139343"/>
            </a:xfrm>
            <a:custGeom>
              <a:rect b="b" l="l" r="r" t="t"/>
              <a:pathLst>
                <a:path extrusionOk="0" h="5480" w="9323">
                  <a:moveTo>
                    <a:pt x="178" y="0"/>
                  </a:moveTo>
                  <a:cubicBezTo>
                    <a:pt x="71" y="0"/>
                    <a:pt x="0" y="71"/>
                    <a:pt x="36" y="143"/>
                  </a:cubicBezTo>
                  <a:lnTo>
                    <a:pt x="36" y="5480"/>
                  </a:lnTo>
                  <a:lnTo>
                    <a:pt x="9322" y="5480"/>
                  </a:lnTo>
                  <a:lnTo>
                    <a:pt x="9322" y="143"/>
                  </a:lnTo>
                  <a:cubicBezTo>
                    <a:pt x="9322" y="71"/>
                    <a:pt x="9251" y="0"/>
                    <a:pt x="9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5"/>
            <p:cNvSpPr/>
            <p:nvPr/>
          </p:nvSpPr>
          <p:spPr>
            <a:xfrm>
              <a:off x="3033509" y="4334296"/>
              <a:ext cx="63340" cy="27157"/>
            </a:xfrm>
            <a:custGeom>
              <a:rect b="b" l="l" r="r" t="t"/>
              <a:pathLst>
                <a:path extrusionOk="0" h="1068" w="2491">
                  <a:moveTo>
                    <a:pt x="712" y="0"/>
                  </a:moveTo>
                  <a:cubicBezTo>
                    <a:pt x="0" y="0"/>
                    <a:pt x="0" y="1068"/>
                    <a:pt x="712" y="1068"/>
                  </a:cubicBezTo>
                  <a:lnTo>
                    <a:pt x="1779" y="1068"/>
                  </a:lnTo>
                  <a:cubicBezTo>
                    <a:pt x="2491" y="1068"/>
                    <a:pt x="2491" y="0"/>
                    <a:pt x="17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5"/>
            <p:cNvSpPr/>
            <p:nvPr/>
          </p:nvSpPr>
          <p:spPr>
            <a:xfrm>
              <a:off x="3133007" y="4334296"/>
              <a:ext cx="63365" cy="27157"/>
            </a:xfrm>
            <a:custGeom>
              <a:rect b="b" l="l" r="r" t="t"/>
              <a:pathLst>
                <a:path extrusionOk="0" h="1068" w="2492">
                  <a:moveTo>
                    <a:pt x="713" y="0"/>
                  </a:moveTo>
                  <a:cubicBezTo>
                    <a:pt x="1" y="0"/>
                    <a:pt x="1" y="1068"/>
                    <a:pt x="713" y="1068"/>
                  </a:cubicBezTo>
                  <a:lnTo>
                    <a:pt x="1780" y="1068"/>
                  </a:lnTo>
                  <a:cubicBezTo>
                    <a:pt x="2492" y="1068"/>
                    <a:pt x="2492" y="0"/>
                    <a:pt x="17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5"/>
            <p:cNvSpPr/>
            <p:nvPr/>
          </p:nvSpPr>
          <p:spPr>
            <a:xfrm>
              <a:off x="3031238" y="4435624"/>
              <a:ext cx="28962" cy="28962"/>
            </a:xfrm>
            <a:custGeom>
              <a:rect b="b" l="l" r="r" t="t"/>
              <a:pathLst>
                <a:path extrusionOk="0" h="1139" w="1139">
                  <a:moveTo>
                    <a:pt x="143" y="0"/>
                  </a:moveTo>
                  <a:cubicBezTo>
                    <a:pt x="71" y="0"/>
                    <a:pt x="0" y="36"/>
                    <a:pt x="0" y="143"/>
                  </a:cubicBezTo>
                  <a:lnTo>
                    <a:pt x="0" y="997"/>
                  </a:lnTo>
                  <a:cubicBezTo>
                    <a:pt x="0" y="1068"/>
                    <a:pt x="71" y="1139"/>
                    <a:pt x="143" y="1139"/>
                  </a:cubicBezTo>
                  <a:lnTo>
                    <a:pt x="997" y="1139"/>
                  </a:lnTo>
                  <a:cubicBezTo>
                    <a:pt x="1068" y="1139"/>
                    <a:pt x="1139" y="1068"/>
                    <a:pt x="1139" y="997"/>
                  </a:cubicBezTo>
                  <a:lnTo>
                    <a:pt x="1139" y="143"/>
                  </a:lnTo>
                  <a:cubicBezTo>
                    <a:pt x="1139" y="72"/>
                    <a:pt x="1068"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5"/>
            <p:cNvSpPr/>
            <p:nvPr/>
          </p:nvSpPr>
          <p:spPr>
            <a:xfrm>
              <a:off x="3099079" y="4435624"/>
              <a:ext cx="28987" cy="28962"/>
            </a:xfrm>
            <a:custGeom>
              <a:rect b="b" l="l" r="r" t="t"/>
              <a:pathLst>
                <a:path extrusionOk="0" h="1139" w="1140">
                  <a:moveTo>
                    <a:pt x="143" y="0"/>
                  </a:moveTo>
                  <a:cubicBezTo>
                    <a:pt x="72" y="0"/>
                    <a:pt x="1" y="36"/>
                    <a:pt x="1" y="143"/>
                  </a:cubicBezTo>
                  <a:lnTo>
                    <a:pt x="1" y="997"/>
                  </a:lnTo>
                  <a:cubicBezTo>
                    <a:pt x="1" y="1068"/>
                    <a:pt x="72" y="1139"/>
                    <a:pt x="143" y="1139"/>
                  </a:cubicBezTo>
                  <a:lnTo>
                    <a:pt x="997" y="1139"/>
                  </a:lnTo>
                  <a:cubicBezTo>
                    <a:pt x="1068" y="1139"/>
                    <a:pt x="1139" y="1068"/>
                    <a:pt x="1139" y="997"/>
                  </a:cubicBezTo>
                  <a:lnTo>
                    <a:pt x="1139" y="143"/>
                  </a:lnTo>
                  <a:cubicBezTo>
                    <a:pt x="1139" y="36"/>
                    <a:pt x="1068"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5"/>
            <p:cNvSpPr/>
            <p:nvPr/>
          </p:nvSpPr>
          <p:spPr>
            <a:xfrm>
              <a:off x="3166030" y="4435624"/>
              <a:ext cx="28987" cy="28962"/>
            </a:xfrm>
            <a:custGeom>
              <a:rect b="b" l="l" r="r" t="t"/>
              <a:pathLst>
                <a:path extrusionOk="0" h="1139" w="1140">
                  <a:moveTo>
                    <a:pt x="143" y="0"/>
                  </a:moveTo>
                  <a:cubicBezTo>
                    <a:pt x="72" y="0"/>
                    <a:pt x="1" y="36"/>
                    <a:pt x="1" y="143"/>
                  </a:cubicBezTo>
                  <a:lnTo>
                    <a:pt x="1" y="997"/>
                  </a:lnTo>
                  <a:cubicBezTo>
                    <a:pt x="1" y="1068"/>
                    <a:pt x="72" y="1139"/>
                    <a:pt x="143" y="1139"/>
                  </a:cubicBezTo>
                  <a:lnTo>
                    <a:pt x="997" y="1139"/>
                  </a:lnTo>
                  <a:cubicBezTo>
                    <a:pt x="1068" y="1139"/>
                    <a:pt x="1139" y="1068"/>
                    <a:pt x="1139" y="997"/>
                  </a:cubicBezTo>
                  <a:lnTo>
                    <a:pt x="1139" y="143"/>
                  </a:lnTo>
                  <a:cubicBezTo>
                    <a:pt x="1139" y="36"/>
                    <a:pt x="1068"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5"/>
            <p:cNvSpPr/>
            <p:nvPr/>
          </p:nvSpPr>
          <p:spPr>
            <a:xfrm>
              <a:off x="2869069" y="4097159"/>
              <a:ext cx="427741" cy="83453"/>
            </a:xfrm>
            <a:custGeom>
              <a:rect b="b" l="l" r="r" t="t"/>
              <a:pathLst>
                <a:path extrusionOk="0" h="3282" w="16822">
                  <a:moveTo>
                    <a:pt x="2169" y="0"/>
                  </a:moveTo>
                  <a:cubicBezTo>
                    <a:pt x="1" y="0"/>
                    <a:pt x="1" y="3282"/>
                    <a:pt x="2169" y="3282"/>
                  </a:cubicBezTo>
                  <a:cubicBezTo>
                    <a:pt x="2213" y="3282"/>
                    <a:pt x="2258" y="3280"/>
                    <a:pt x="2304" y="3278"/>
                  </a:cubicBezTo>
                  <a:lnTo>
                    <a:pt x="14757" y="3278"/>
                  </a:lnTo>
                  <a:cubicBezTo>
                    <a:pt x="16821" y="3171"/>
                    <a:pt x="16821" y="111"/>
                    <a:pt x="14757" y="4"/>
                  </a:cubicBezTo>
                  <a:lnTo>
                    <a:pt x="2304" y="4"/>
                  </a:lnTo>
                  <a:cubicBezTo>
                    <a:pt x="2258" y="1"/>
                    <a:pt x="2213" y="0"/>
                    <a:pt x="2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5"/>
            <p:cNvSpPr/>
            <p:nvPr/>
          </p:nvSpPr>
          <p:spPr>
            <a:xfrm>
              <a:off x="2847126" y="4518849"/>
              <a:ext cx="453296" cy="28987"/>
            </a:xfrm>
            <a:custGeom>
              <a:rect b="b" l="l" r="r" t="t"/>
              <a:pathLst>
                <a:path extrusionOk="0" h="1140" w="17827">
                  <a:moveTo>
                    <a:pt x="605" y="1"/>
                  </a:moveTo>
                  <a:cubicBezTo>
                    <a:pt x="285" y="1"/>
                    <a:pt x="0" y="285"/>
                    <a:pt x="36" y="641"/>
                  </a:cubicBezTo>
                  <a:cubicBezTo>
                    <a:pt x="72" y="926"/>
                    <a:pt x="321" y="1139"/>
                    <a:pt x="641" y="1139"/>
                  </a:cubicBezTo>
                  <a:lnTo>
                    <a:pt x="17222" y="1139"/>
                  </a:lnTo>
                  <a:cubicBezTo>
                    <a:pt x="17577" y="1139"/>
                    <a:pt x="17826" y="855"/>
                    <a:pt x="17791" y="535"/>
                  </a:cubicBezTo>
                  <a:cubicBezTo>
                    <a:pt x="17755" y="250"/>
                    <a:pt x="17506" y="1"/>
                    <a:pt x="17222" y="1"/>
                  </a:cubicBezTo>
                  <a:close/>
                </a:path>
              </a:pathLst>
            </a:custGeom>
            <a:solidFill>
              <a:srgbClr val="A16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5"/>
            <p:cNvSpPr/>
            <p:nvPr/>
          </p:nvSpPr>
          <p:spPr>
            <a:xfrm>
              <a:off x="2940317" y="4134207"/>
              <a:ext cx="111347" cy="65374"/>
            </a:xfrm>
            <a:custGeom>
              <a:rect b="b" l="l" r="r" t="t"/>
              <a:pathLst>
                <a:path extrusionOk="0" h="2571" w="4379">
                  <a:moveTo>
                    <a:pt x="2729" y="1"/>
                  </a:moveTo>
                  <a:cubicBezTo>
                    <a:pt x="2686" y="1"/>
                    <a:pt x="2642" y="3"/>
                    <a:pt x="2598" y="6"/>
                  </a:cubicBezTo>
                  <a:lnTo>
                    <a:pt x="1352" y="6"/>
                  </a:lnTo>
                  <a:cubicBezTo>
                    <a:pt x="605" y="6"/>
                    <a:pt x="0" y="611"/>
                    <a:pt x="71" y="1358"/>
                  </a:cubicBezTo>
                  <a:cubicBezTo>
                    <a:pt x="107" y="2034"/>
                    <a:pt x="676" y="2568"/>
                    <a:pt x="1352" y="2568"/>
                  </a:cubicBezTo>
                  <a:lnTo>
                    <a:pt x="2598" y="2568"/>
                  </a:lnTo>
                  <a:cubicBezTo>
                    <a:pt x="2631" y="2570"/>
                    <a:pt x="2665" y="2571"/>
                    <a:pt x="2697" y="2571"/>
                  </a:cubicBezTo>
                  <a:cubicBezTo>
                    <a:pt x="4368" y="2571"/>
                    <a:pt x="4379" y="1"/>
                    <a:pt x="2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5"/>
            <p:cNvSpPr/>
            <p:nvPr/>
          </p:nvSpPr>
          <p:spPr>
            <a:xfrm>
              <a:off x="2912271" y="4279093"/>
              <a:ext cx="43456" cy="37124"/>
            </a:xfrm>
            <a:custGeom>
              <a:rect b="b" l="l" r="r" t="t"/>
              <a:pathLst>
                <a:path extrusionOk="0" h="1460" w="1709">
                  <a:moveTo>
                    <a:pt x="36" y="1"/>
                  </a:moveTo>
                  <a:lnTo>
                    <a:pt x="0" y="1460"/>
                  </a:lnTo>
                  <a:lnTo>
                    <a:pt x="1708" y="1460"/>
                  </a:lnTo>
                  <a:lnTo>
                    <a:pt x="16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5"/>
            <p:cNvSpPr/>
            <p:nvPr/>
          </p:nvSpPr>
          <p:spPr>
            <a:xfrm>
              <a:off x="2909550" y="4359622"/>
              <a:ext cx="48872" cy="37124"/>
            </a:xfrm>
            <a:custGeom>
              <a:rect b="b" l="l" r="r" t="t"/>
              <a:pathLst>
                <a:path extrusionOk="0" h="1460" w="1922">
                  <a:moveTo>
                    <a:pt x="36" y="1"/>
                  </a:moveTo>
                  <a:lnTo>
                    <a:pt x="0" y="1459"/>
                  </a:lnTo>
                  <a:lnTo>
                    <a:pt x="1922" y="1459"/>
                  </a:lnTo>
                  <a:lnTo>
                    <a:pt x="1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5"/>
            <p:cNvSpPr/>
            <p:nvPr/>
          </p:nvSpPr>
          <p:spPr>
            <a:xfrm>
              <a:off x="2906829" y="4441040"/>
              <a:ext cx="54313" cy="37124"/>
            </a:xfrm>
            <a:custGeom>
              <a:rect b="b" l="l" r="r" t="t"/>
              <a:pathLst>
                <a:path extrusionOk="0" h="1460" w="2136">
                  <a:moveTo>
                    <a:pt x="36" y="1"/>
                  </a:moveTo>
                  <a:lnTo>
                    <a:pt x="1" y="1460"/>
                  </a:lnTo>
                  <a:lnTo>
                    <a:pt x="2136" y="1460"/>
                  </a:lnTo>
                  <a:lnTo>
                    <a:pt x="2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75"/>
          <p:cNvGrpSpPr/>
          <p:nvPr/>
        </p:nvGrpSpPr>
        <p:grpSpPr>
          <a:xfrm>
            <a:off x="7692387" y="2638917"/>
            <a:ext cx="431806" cy="430736"/>
            <a:chOff x="7834740" y="2626941"/>
            <a:chExt cx="451491" cy="450372"/>
          </a:xfrm>
        </p:grpSpPr>
        <p:sp>
          <p:nvSpPr>
            <p:cNvPr id="1342" name="Google Shape;1342;p75"/>
            <p:cNvSpPr/>
            <p:nvPr/>
          </p:nvSpPr>
          <p:spPr>
            <a:xfrm>
              <a:off x="7865507" y="2763868"/>
              <a:ext cx="110406" cy="101557"/>
            </a:xfrm>
            <a:custGeom>
              <a:rect b="b" l="l" r="r" t="t"/>
              <a:pathLst>
                <a:path extrusionOk="0" h="3994" w="4342">
                  <a:moveTo>
                    <a:pt x="772" y="1"/>
                  </a:moveTo>
                  <a:cubicBezTo>
                    <a:pt x="484" y="1"/>
                    <a:pt x="276" y="39"/>
                    <a:pt x="214" y="100"/>
                  </a:cubicBezTo>
                  <a:cubicBezTo>
                    <a:pt x="1" y="314"/>
                    <a:pt x="72" y="2342"/>
                    <a:pt x="1033" y="3267"/>
                  </a:cubicBezTo>
                  <a:cubicBezTo>
                    <a:pt x="1521" y="3774"/>
                    <a:pt x="2029" y="3994"/>
                    <a:pt x="2500" y="3994"/>
                  </a:cubicBezTo>
                  <a:cubicBezTo>
                    <a:pt x="2920" y="3994"/>
                    <a:pt x="3311" y="3818"/>
                    <a:pt x="3630" y="3516"/>
                  </a:cubicBezTo>
                  <a:cubicBezTo>
                    <a:pt x="4270" y="2875"/>
                    <a:pt x="4342" y="1843"/>
                    <a:pt x="3381" y="918"/>
                  </a:cubicBezTo>
                  <a:cubicBezTo>
                    <a:pt x="2696" y="234"/>
                    <a:pt x="1487"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5"/>
            <p:cNvSpPr/>
            <p:nvPr/>
          </p:nvSpPr>
          <p:spPr>
            <a:xfrm>
              <a:off x="7884603" y="2783905"/>
              <a:ext cx="95836" cy="90191"/>
            </a:xfrm>
            <a:custGeom>
              <a:rect b="b" l="l" r="r" t="t"/>
              <a:pathLst>
                <a:path extrusionOk="0" h="3547" w="3769">
                  <a:moveTo>
                    <a:pt x="409" y="0"/>
                  </a:moveTo>
                  <a:cubicBezTo>
                    <a:pt x="194" y="0"/>
                    <a:pt x="1" y="295"/>
                    <a:pt x="246" y="486"/>
                  </a:cubicBezTo>
                  <a:lnTo>
                    <a:pt x="673" y="913"/>
                  </a:lnTo>
                  <a:lnTo>
                    <a:pt x="424" y="949"/>
                  </a:lnTo>
                  <a:cubicBezTo>
                    <a:pt x="139" y="984"/>
                    <a:pt x="139" y="1447"/>
                    <a:pt x="459" y="1482"/>
                  </a:cubicBezTo>
                  <a:lnTo>
                    <a:pt x="495" y="1482"/>
                  </a:lnTo>
                  <a:lnTo>
                    <a:pt x="1136" y="1376"/>
                  </a:lnTo>
                  <a:lnTo>
                    <a:pt x="1598" y="1838"/>
                  </a:lnTo>
                  <a:lnTo>
                    <a:pt x="1136" y="1874"/>
                  </a:lnTo>
                  <a:cubicBezTo>
                    <a:pt x="993" y="1909"/>
                    <a:pt x="886" y="2016"/>
                    <a:pt x="886" y="2158"/>
                  </a:cubicBezTo>
                  <a:cubicBezTo>
                    <a:pt x="922" y="2301"/>
                    <a:pt x="1029" y="2408"/>
                    <a:pt x="1136" y="2408"/>
                  </a:cubicBezTo>
                  <a:lnTo>
                    <a:pt x="1207" y="2408"/>
                  </a:lnTo>
                  <a:lnTo>
                    <a:pt x="2096" y="2301"/>
                  </a:lnTo>
                  <a:lnTo>
                    <a:pt x="3235" y="3475"/>
                  </a:lnTo>
                  <a:cubicBezTo>
                    <a:pt x="3270" y="3511"/>
                    <a:pt x="3342" y="3546"/>
                    <a:pt x="3413" y="3546"/>
                  </a:cubicBezTo>
                  <a:cubicBezTo>
                    <a:pt x="3662" y="3546"/>
                    <a:pt x="3769" y="3261"/>
                    <a:pt x="3591" y="3084"/>
                  </a:cubicBezTo>
                  <a:lnTo>
                    <a:pt x="2452" y="1945"/>
                  </a:lnTo>
                  <a:lnTo>
                    <a:pt x="2523" y="1055"/>
                  </a:lnTo>
                  <a:cubicBezTo>
                    <a:pt x="2559" y="878"/>
                    <a:pt x="2452" y="771"/>
                    <a:pt x="2310" y="771"/>
                  </a:cubicBezTo>
                  <a:cubicBezTo>
                    <a:pt x="2291" y="766"/>
                    <a:pt x="2272" y="764"/>
                    <a:pt x="2254" y="764"/>
                  </a:cubicBezTo>
                  <a:cubicBezTo>
                    <a:pt x="2132" y="764"/>
                    <a:pt x="2025" y="861"/>
                    <a:pt x="2025" y="984"/>
                  </a:cubicBezTo>
                  <a:lnTo>
                    <a:pt x="1954" y="1447"/>
                  </a:lnTo>
                  <a:lnTo>
                    <a:pt x="1527" y="1020"/>
                  </a:lnTo>
                  <a:lnTo>
                    <a:pt x="1598" y="344"/>
                  </a:lnTo>
                  <a:cubicBezTo>
                    <a:pt x="1617" y="152"/>
                    <a:pt x="1481" y="53"/>
                    <a:pt x="1341" y="53"/>
                  </a:cubicBezTo>
                  <a:cubicBezTo>
                    <a:pt x="1221" y="53"/>
                    <a:pt x="1097" y="125"/>
                    <a:pt x="1064" y="273"/>
                  </a:cubicBezTo>
                  <a:lnTo>
                    <a:pt x="1064" y="557"/>
                  </a:lnTo>
                  <a:lnTo>
                    <a:pt x="602" y="95"/>
                  </a:lnTo>
                  <a:cubicBezTo>
                    <a:pt x="543" y="28"/>
                    <a:pt x="475" y="0"/>
                    <a:pt x="4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5"/>
            <p:cNvSpPr/>
            <p:nvPr/>
          </p:nvSpPr>
          <p:spPr>
            <a:xfrm>
              <a:off x="7914379" y="2704876"/>
              <a:ext cx="294044" cy="294959"/>
            </a:xfrm>
            <a:custGeom>
              <a:rect b="b" l="l" r="r" t="t"/>
              <a:pathLst>
                <a:path extrusionOk="0" h="11600" w="11564">
                  <a:moveTo>
                    <a:pt x="5764" y="1"/>
                  </a:moveTo>
                  <a:cubicBezTo>
                    <a:pt x="2562" y="1"/>
                    <a:pt x="0" y="2598"/>
                    <a:pt x="0" y="5800"/>
                  </a:cubicBezTo>
                  <a:cubicBezTo>
                    <a:pt x="0" y="9002"/>
                    <a:pt x="2562" y="11600"/>
                    <a:pt x="5764" y="11600"/>
                  </a:cubicBezTo>
                  <a:cubicBezTo>
                    <a:pt x="8966" y="11600"/>
                    <a:pt x="11564" y="9002"/>
                    <a:pt x="11564" y="5800"/>
                  </a:cubicBezTo>
                  <a:cubicBezTo>
                    <a:pt x="11564" y="2598"/>
                    <a:pt x="8966" y="1"/>
                    <a:pt x="5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5"/>
            <p:cNvSpPr/>
            <p:nvPr/>
          </p:nvSpPr>
          <p:spPr>
            <a:xfrm>
              <a:off x="8137836" y="2871121"/>
              <a:ext cx="111296" cy="101964"/>
            </a:xfrm>
            <a:custGeom>
              <a:rect b="b" l="l" r="r" t="t"/>
              <a:pathLst>
                <a:path extrusionOk="0" h="4010" w="4377">
                  <a:moveTo>
                    <a:pt x="3563" y="0"/>
                  </a:moveTo>
                  <a:cubicBezTo>
                    <a:pt x="2833" y="0"/>
                    <a:pt x="1640" y="246"/>
                    <a:pt x="961" y="899"/>
                  </a:cubicBezTo>
                  <a:cubicBezTo>
                    <a:pt x="1" y="1860"/>
                    <a:pt x="72" y="2856"/>
                    <a:pt x="748" y="3532"/>
                  </a:cubicBezTo>
                  <a:cubicBezTo>
                    <a:pt x="1050" y="3834"/>
                    <a:pt x="1432" y="4010"/>
                    <a:pt x="1851" y="4010"/>
                  </a:cubicBezTo>
                  <a:cubicBezTo>
                    <a:pt x="2321" y="4010"/>
                    <a:pt x="2838" y="3790"/>
                    <a:pt x="3345" y="3283"/>
                  </a:cubicBezTo>
                  <a:cubicBezTo>
                    <a:pt x="4270" y="2322"/>
                    <a:pt x="4377" y="330"/>
                    <a:pt x="4164" y="116"/>
                  </a:cubicBezTo>
                  <a:cubicBezTo>
                    <a:pt x="4090" y="43"/>
                    <a:pt x="3867" y="0"/>
                    <a:pt x="35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5"/>
            <p:cNvSpPr/>
            <p:nvPr/>
          </p:nvSpPr>
          <p:spPr>
            <a:xfrm>
              <a:off x="8132928" y="2891921"/>
              <a:ext cx="92683" cy="89149"/>
            </a:xfrm>
            <a:custGeom>
              <a:rect b="b" l="l" r="r" t="t"/>
              <a:pathLst>
                <a:path extrusionOk="0" h="3506" w="3645">
                  <a:moveTo>
                    <a:pt x="3378" y="1"/>
                  </a:moveTo>
                  <a:cubicBezTo>
                    <a:pt x="3307" y="1"/>
                    <a:pt x="3236" y="28"/>
                    <a:pt x="3182" y="81"/>
                  </a:cubicBezTo>
                  <a:lnTo>
                    <a:pt x="2755" y="508"/>
                  </a:lnTo>
                  <a:lnTo>
                    <a:pt x="2720" y="259"/>
                  </a:lnTo>
                  <a:cubicBezTo>
                    <a:pt x="2720" y="116"/>
                    <a:pt x="2578" y="10"/>
                    <a:pt x="2435" y="10"/>
                  </a:cubicBezTo>
                  <a:cubicBezTo>
                    <a:pt x="2293" y="45"/>
                    <a:pt x="2186" y="152"/>
                    <a:pt x="2186" y="330"/>
                  </a:cubicBezTo>
                  <a:lnTo>
                    <a:pt x="2293" y="970"/>
                  </a:lnTo>
                  <a:lnTo>
                    <a:pt x="1830" y="1433"/>
                  </a:lnTo>
                  <a:lnTo>
                    <a:pt x="1795" y="935"/>
                  </a:lnTo>
                  <a:cubicBezTo>
                    <a:pt x="1778" y="787"/>
                    <a:pt x="1656" y="715"/>
                    <a:pt x="1533" y="715"/>
                  </a:cubicBezTo>
                  <a:cubicBezTo>
                    <a:pt x="1388" y="715"/>
                    <a:pt x="1242" y="814"/>
                    <a:pt x="1261" y="1006"/>
                  </a:cubicBezTo>
                  <a:lnTo>
                    <a:pt x="1368" y="1896"/>
                  </a:lnTo>
                  <a:lnTo>
                    <a:pt x="194" y="3034"/>
                  </a:lnTo>
                  <a:cubicBezTo>
                    <a:pt x="1" y="3227"/>
                    <a:pt x="192" y="3505"/>
                    <a:pt x="404" y="3505"/>
                  </a:cubicBezTo>
                  <a:cubicBezTo>
                    <a:pt x="465" y="3505"/>
                    <a:pt x="529" y="3482"/>
                    <a:pt x="585" y="3425"/>
                  </a:cubicBezTo>
                  <a:lnTo>
                    <a:pt x="1724" y="2251"/>
                  </a:lnTo>
                  <a:lnTo>
                    <a:pt x="2613" y="2358"/>
                  </a:lnTo>
                  <a:lnTo>
                    <a:pt x="2649" y="2358"/>
                  </a:lnTo>
                  <a:cubicBezTo>
                    <a:pt x="2791" y="2358"/>
                    <a:pt x="2898" y="2251"/>
                    <a:pt x="2898" y="2109"/>
                  </a:cubicBezTo>
                  <a:cubicBezTo>
                    <a:pt x="2933" y="1967"/>
                    <a:pt x="2827" y="1860"/>
                    <a:pt x="2684" y="1824"/>
                  </a:cubicBezTo>
                  <a:lnTo>
                    <a:pt x="2222" y="1789"/>
                  </a:lnTo>
                  <a:lnTo>
                    <a:pt x="2649" y="1326"/>
                  </a:lnTo>
                  <a:lnTo>
                    <a:pt x="3325" y="1397"/>
                  </a:lnTo>
                  <a:cubicBezTo>
                    <a:pt x="3343" y="1402"/>
                    <a:pt x="3362" y="1404"/>
                    <a:pt x="3379" y="1404"/>
                  </a:cubicBezTo>
                  <a:cubicBezTo>
                    <a:pt x="3494" y="1404"/>
                    <a:pt x="3578" y="1308"/>
                    <a:pt x="3609" y="1184"/>
                  </a:cubicBezTo>
                  <a:cubicBezTo>
                    <a:pt x="3609" y="1042"/>
                    <a:pt x="3503" y="899"/>
                    <a:pt x="3360" y="899"/>
                  </a:cubicBezTo>
                  <a:lnTo>
                    <a:pt x="3111" y="864"/>
                  </a:lnTo>
                  <a:lnTo>
                    <a:pt x="3574" y="437"/>
                  </a:lnTo>
                  <a:cubicBezTo>
                    <a:pt x="3645" y="330"/>
                    <a:pt x="3645" y="152"/>
                    <a:pt x="3574" y="81"/>
                  </a:cubicBezTo>
                  <a:cubicBezTo>
                    <a:pt x="3520" y="28"/>
                    <a:pt x="3449" y="1"/>
                    <a:pt x="3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5"/>
            <p:cNvSpPr/>
            <p:nvPr/>
          </p:nvSpPr>
          <p:spPr>
            <a:xfrm>
              <a:off x="8002129" y="2745789"/>
              <a:ext cx="118543" cy="213159"/>
            </a:xfrm>
            <a:custGeom>
              <a:rect b="b" l="l" r="r" t="t"/>
              <a:pathLst>
                <a:path extrusionOk="0" h="8383" w="4662">
                  <a:moveTo>
                    <a:pt x="3790" y="0"/>
                  </a:moveTo>
                  <a:cubicBezTo>
                    <a:pt x="3761" y="0"/>
                    <a:pt x="3729" y="9"/>
                    <a:pt x="3701" y="28"/>
                  </a:cubicBezTo>
                  <a:lnTo>
                    <a:pt x="36" y="3159"/>
                  </a:lnTo>
                  <a:cubicBezTo>
                    <a:pt x="0" y="3231"/>
                    <a:pt x="0" y="3302"/>
                    <a:pt x="36" y="3373"/>
                  </a:cubicBezTo>
                  <a:lnTo>
                    <a:pt x="1175" y="4903"/>
                  </a:lnTo>
                  <a:cubicBezTo>
                    <a:pt x="1210" y="4938"/>
                    <a:pt x="1210" y="4974"/>
                    <a:pt x="1210" y="5045"/>
                  </a:cubicBezTo>
                  <a:lnTo>
                    <a:pt x="427" y="8212"/>
                  </a:lnTo>
                  <a:cubicBezTo>
                    <a:pt x="401" y="8316"/>
                    <a:pt x="490" y="8382"/>
                    <a:pt x="567" y="8382"/>
                  </a:cubicBezTo>
                  <a:cubicBezTo>
                    <a:pt x="595" y="8382"/>
                    <a:pt x="622" y="8373"/>
                    <a:pt x="641" y="8354"/>
                  </a:cubicBezTo>
                  <a:lnTo>
                    <a:pt x="4626" y="5010"/>
                  </a:lnTo>
                  <a:cubicBezTo>
                    <a:pt x="4662" y="4974"/>
                    <a:pt x="4662" y="4867"/>
                    <a:pt x="4626" y="4832"/>
                  </a:cubicBezTo>
                  <a:lnTo>
                    <a:pt x="3167" y="3195"/>
                  </a:lnTo>
                  <a:cubicBezTo>
                    <a:pt x="3132" y="3159"/>
                    <a:pt x="3132" y="3124"/>
                    <a:pt x="3132" y="3053"/>
                  </a:cubicBezTo>
                  <a:lnTo>
                    <a:pt x="3914" y="171"/>
                  </a:lnTo>
                  <a:cubicBezTo>
                    <a:pt x="3940" y="66"/>
                    <a:pt x="3871" y="0"/>
                    <a:pt x="3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5"/>
            <p:cNvSpPr/>
            <p:nvPr/>
          </p:nvSpPr>
          <p:spPr>
            <a:xfrm>
              <a:off x="7896707" y="2626941"/>
              <a:ext cx="389524" cy="228136"/>
            </a:xfrm>
            <a:custGeom>
              <a:rect b="b" l="l" r="r" t="t"/>
              <a:pathLst>
                <a:path extrusionOk="0" h="8972" w="15319">
                  <a:moveTo>
                    <a:pt x="6461" y="1"/>
                  </a:moveTo>
                  <a:cubicBezTo>
                    <a:pt x="4369" y="1"/>
                    <a:pt x="2271" y="733"/>
                    <a:pt x="588" y="2212"/>
                  </a:cubicBezTo>
                  <a:lnTo>
                    <a:pt x="553" y="1358"/>
                  </a:lnTo>
                  <a:cubicBezTo>
                    <a:pt x="536" y="1189"/>
                    <a:pt x="407" y="1108"/>
                    <a:pt x="279" y="1108"/>
                  </a:cubicBezTo>
                  <a:cubicBezTo>
                    <a:pt x="139" y="1108"/>
                    <a:pt x="0" y="1206"/>
                    <a:pt x="19" y="1393"/>
                  </a:cubicBezTo>
                  <a:lnTo>
                    <a:pt x="126" y="2781"/>
                  </a:lnTo>
                  <a:cubicBezTo>
                    <a:pt x="126" y="2923"/>
                    <a:pt x="233" y="3030"/>
                    <a:pt x="375" y="3030"/>
                  </a:cubicBezTo>
                  <a:lnTo>
                    <a:pt x="1763" y="3137"/>
                  </a:lnTo>
                  <a:cubicBezTo>
                    <a:pt x="1905" y="3137"/>
                    <a:pt x="2012" y="3030"/>
                    <a:pt x="2012" y="2888"/>
                  </a:cubicBezTo>
                  <a:cubicBezTo>
                    <a:pt x="2047" y="2745"/>
                    <a:pt x="1940" y="2639"/>
                    <a:pt x="1798" y="2603"/>
                  </a:cubicBezTo>
                  <a:lnTo>
                    <a:pt x="980" y="2567"/>
                  </a:lnTo>
                  <a:cubicBezTo>
                    <a:pt x="2616" y="1139"/>
                    <a:pt x="4536" y="496"/>
                    <a:pt x="6416" y="496"/>
                  </a:cubicBezTo>
                  <a:cubicBezTo>
                    <a:pt x="10670" y="496"/>
                    <a:pt x="14722" y="3788"/>
                    <a:pt x="14821" y="8723"/>
                  </a:cubicBezTo>
                  <a:cubicBezTo>
                    <a:pt x="14821" y="8830"/>
                    <a:pt x="14927" y="8972"/>
                    <a:pt x="15070" y="8972"/>
                  </a:cubicBezTo>
                  <a:cubicBezTo>
                    <a:pt x="15212" y="8972"/>
                    <a:pt x="15319" y="8830"/>
                    <a:pt x="15319" y="8687"/>
                  </a:cubicBezTo>
                  <a:cubicBezTo>
                    <a:pt x="15283" y="6418"/>
                    <a:pt x="14365" y="4220"/>
                    <a:pt x="12739" y="2585"/>
                  </a:cubicBezTo>
                  <a:lnTo>
                    <a:pt x="12739" y="2585"/>
                  </a:lnTo>
                  <a:cubicBezTo>
                    <a:pt x="12745" y="2591"/>
                    <a:pt x="12751" y="2597"/>
                    <a:pt x="12757" y="2603"/>
                  </a:cubicBezTo>
                  <a:lnTo>
                    <a:pt x="12722" y="2568"/>
                  </a:lnTo>
                  <a:lnTo>
                    <a:pt x="12722" y="2568"/>
                  </a:lnTo>
                  <a:cubicBezTo>
                    <a:pt x="12728" y="2574"/>
                    <a:pt x="12733" y="2579"/>
                    <a:pt x="12739" y="2585"/>
                  </a:cubicBezTo>
                  <a:lnTo>
                    <a:pt x="12739" y="2585"/>
                  </a:lnTo>
                  <a:cubicBezTo>
                    <a:pt x="11013" y="869"/>
                    <a:pt x="8740" y="1"/>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5"/>
            <p:cNvSpPr/>
            <p:nvPr/>
          </p:nvSpPr>
          <p:spPr>
            <a:xfrm>
              <a:off x="7834740" y="2841498"/>
              <a:ext cx="399034" cy="235815"/>
            </a:xfrm>
            <a:custGeom>
              <a:rect b="b" l="l" r="r" t="t"/>
              <a:pathLst>
                <a:path extrusionOk="0" h="9274" w="15693">
                  <a:moveTo>
                    <a:pt x="321" y="0"/>
                  </a:moveTo>
                  <a:cubicBezTo>
                    <a:pt x="179" y="0"/>
                    <a:pt x="72" y="107"/>
                    <a:pt x="72" y="249"/>
                  </a:cubicBezTo>
                  <a:cubicBezTo>
                    <a:pt x="1" y="2669"/>
                    <a:pt x="962" y="4982"/>
                    <a:pt x="2670" y="6689"/>
                  </a:cubicBezTo>
                  <a:cubicBezTo>
                    <a:pt x="4391" y="8411"/>
                    <a:pt x="6654" y="9274"/>
                    <a:pt x="8923" y="9274"/>
                  </a:cubicBezTo>
                  <a:cubicBezTo>
                    <a:pt x="11155" y="9274"/>
                    <a:pt x="13393" y="8437"/>
                    <a:pt x="15123" y="6761"/>
                  </a:cubicBezTo>
                  <a:lnTo>
                    <a:pt x="15158" y="7614"/>
                  </a:lnTo>
                  <a:cubicBezTo>
                    <a:pt x="15194" y="7757"/>
                    <a:pt x="15301" y="7864"/>
                    <a:pt x="15443" y="7864"/>
                  </a:cubicBezTo>
                  <a:cubicBezTo>
                    <a:pt x="15585" y="7828"/>
                    <a:pt x="15692" y="7721"/>
                    <a:pt x="15692" y="7579"/>
                  </a:cubicBezTo>
                  <a:lnTo>
                    <a:pt x="15621" y="6156"/>
                  </a:lnTo>
                  <a:cubicBezTo>
                    <a:pt x="15585" y="6049"/>
                    <a:pt x="15479" y="5942"/>
                    <a:pt x="15372" y="5942"/>
                  </a:cubicBezTo>
                  <a:lnTo>
                    <a:pt x="13984" y="5835"/>
                  </a:lnTo>
                  <a:cubicBezTo>
                    <a:pt x="13973" y="5834"/>
                    <a:pt x="13962" y="5834"/>
                    <a:pt x="13951" y="5834"/>
                  </a:cubicBezTo>
                  <a:cubicBezTo>
                    <a:pt x="13627" y="5834"/>
                    <a:pt x="13604" y="6334"/>
                    <a:pt x="13949" y="6334"/>
                  </a:cubicBezTo>
                  <a:lnTo>
                    <a:pt x="14767" y="6405"/>
                  </a:lnTo>
                  <a:cubicBezTo>
                    <a:pt x="13076" y="8062"/>
                    <a:pt x="11017" y="8801"/>
                    <a:pt x="8997" y="8801"/>
                  </a:cubicBezTo>
                  <a:cubicBezTo>
                    <a:pt x="4643" y="8801"/>
                    <a:pt x="473" y="5365"/>
                    <a:pt x="570" y="285"/>
                  </a:cubicBezTo>
                  <a:cubicBezTo>
                    <a:pt x="570" y="143"/>
                    <a:pt x="464" y="0"/>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75"/>
          <p:cNvGrpSpPr/>
          <p:nvPr/>
        </p:nvGrpSpPr>
        <p:grpSpPr>
          <a:xfrm>
            <a:off x="6945555" y="2712554"/>
            <a:ext cx="457511" cy="283607"/>
            <a:chOff x="7053861" y="2703935"/>
            <a:chExt cx="478368" cy="296536"/>
          </a:xfrm>
        </p:grpSpPr>
        <p:sp>
          <p:nvSpPr>
            <p:cNvPr id="1351" name="Google Shape;1351;p75"/>
            <p:cNvSpPr/>
            <p:nvPr/>
          </p:nvSpPr>
          <p:spPr>
            <a:xfrm>
              <a:off x="7142247" y="2902117"/>
              <a:ext cx="38040" cy="37099"/>
            </a:xfrm>
            <a:custGeom>
              <a:rect b="b" l="l" r="r" t="t"/>
              <a:pathLst>
                <a:path extrusionOk="0" h="1459" w="1496">
                  <a:moveTo>
                    <a:pt x="748" y="0"/>
                  </a:moveTo>
                  <a:cubicBezTo>
                    <a:pt x="321" y="0"/>
                    <a:pt x="1" y="320"/>
                    <a:pt x="1" y="712"/>
                  </a:cubicBezTo>
                  <a:cubicBezTo>
                    <a:pt x="1" y="1139"/>
                    <a:pt x="321" y="1459"/>
                    <a:pt x="748" y="1459"/>
                  </a:cubicBezTo>
                  <a:cubicBezTo>
                    <a:pt x="1139" y="1459"/>
                    <a:pt x="1495" y="1139"/>
                    <a:pt x="1495" y="712"/>
                  </a:cubicBezTo>
                  <a:cubicBezTo>
                    <a:pt x="1495" y="320"/>
                    <a:pt x="1139" y="0"/>
                    <a:pt x="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5"/>
            <p:cNvSpPr/>
            <p:nvPr/>
          </p:nvSpPr>
          <p:spPr>
            <a:xfrm>
              <a:off x="7433570" y="2902117"/>
              <a:ext cx="38040" cy="37099"/>
            </a:xfrm>
            <a:custGeom>
              <a:rect b="b" l="l" r="r" t="t"/>
              <a:pathLst>
                <a:path extrusionOk="0" h="1459" w="1496">
                  <a:moveTo>
                    <a:pt x="748" y="0"/>
                  </a:moveTo>
                  <a:cubicBezTo>
                    <a:pt x="357" y="0"/>
                    <a:pt x="1" y="320"/>
                    <a:pt x="1" y="712"/>
                  </a:cubicBezTo>
                  <a:cubicBezTo>
                    <a:pt x="1" y="1139"/>
                    <a:pt x="357" y="1459"/>
                    <a:pt x="748" y="1459"/>
                  </a:cubicBezTo>
                  <a:cubicBezTo>
                    <a:pt x="1139" y="1459"/>
                    <a:pt x="1495" y="1139"/>
                    <a:pt x="1495" y="712"/>
                  </a:cubicBezTo>
                  <a:cubicBezTo>
                    <a:pt x="1495" y="320"/>
                    <a:pt x="1139" y="0"/>
                    <a:pt x="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5"/>
            <p:cNvSpPr/>
            <p:nvPr/>
          </p:nvSpPr>
          <p:spPr>
            <a:xfrm>
              <a:off x="7189314" y="2714818"/>
              <a:ext cx="62450" cy="41650"/>
            </a:xfrm>
            <a:custGeom>
              <a:rect b="b" l="l" r="r" t="t"/>
              <a:pathLst>
                <a:path extrusionOk="0" h="1638" w="2456">
                  <a:moveTo>
                    <a:pt x="142" y="1"/>
                  </a:moveTo>
                  <a:cubicBezTo>
                    <a:pt x="71" y="1"/>
                    <a:pt x="0" y="72"/>
                    <a:pt x="0" y="143"/>
                  </a:cubicBezTo>
                  <a:lnTo>
                    <a:pt x="0" y="1495"/>
                  </a:lnTo>
                  <a:cubicBezTo>
                    <a:pt x="0" y="1566"/>
                    <a:pt x="71" y="1638"/>
                    <a:pt x="142" y="1638"/>
                  </a:cubicBezTo>
                  <a:lnTo>
                    <a:pt x="1637" y="1638"/>
                  </a:lnTo>
                  <a:cubicBezTo>
                    <a:pt x="2064" y="1638"/>
                    <a:pt x="2420" y="1282"/>
                    <a:pt x="2455" y="819"/>
                  </a:cubicBezTo>
                  <a:cubicBezTo>
                    <a:pt x="2455" y="357"/>
                    <a:pt x="2064"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5"/>
            <p:cNvSpPr/>
            <p:nvPr/>
          </p:nvSpPr>
          <p:spPr>
            <a:xfrm>
              <a:off x="7053861" y="2840583"/>
              <a:ext cx="187045" cy="159888"/>
            </a:xfrm>
            <a:custGeom>
              <a:rect b="b" l="l" r="r" t="t"/>
              <a:pathLst>
                <a:path extrusionOk="0" h="6288" w="7356">
                  <a:moveTo>
                    <a:pt x="4196" y="1054"/>
                  </a:moveTo>
                  <a:cubicBezTo>
                    <a:pt x="5265" y="1054"/>
                    <a:pt x="6288" y="1882"/>
                    <a:pt x="6288" y="3132"/>
                  </a:cubicBezTo>
                  <a:cubicBezTo>
                    <a:pt x="6288" y="4270"/>
                    <a:pt x="5363" y="5231"/>
                    <a:pt x="4224" y="5231"/>
                  </a:cubicBezTo>
                  <a:cubicBezTo>
                    <a:pt x="2374" y="5231"/>
                    <a:pt x="1449" y="2989"/>
                    <a:pt x="2730" y="1673"/>
                  </a:cubicBezTo>
                  <a:cubicBezTo>
                    <a:pt x="3157" y="1246"/>
                    <a:pt x="3682" y="1054"/>
                    <a:pt x="4196" y="1054"/>
                  </a:cubicBezTo>
                  <a:close/>
                  <a:moveTo>
                    <a:pt x="4180" y="0"/>
                  </a:moveTo>
                  <a:cubicBezTo>
                    <a:pt x="1398" y="0"/>
                    <a:pt x="0" y="3391"/>
                    <a:pt x="1982" y="5373"/>
                  </a:cubicBezTo>
                  <a:cubicBezTo>
                    <a:pt x="2625" y="6004"/>
                    <a:pt x="3411" y="6288"/>
                    <a:pt x="4183" y="6288"/>
                  </a:cubicBezTo>
                  <a:cubicBezTo>
                    <a:pt x="5803" y="6288"/>
                    <a:pt x="7355" y="5036"/>
                    <a:pt x="7355" y="3132"/>
                  </a:cubicBezTo>
                  <a:cubicBezTo>
                    <a:pt x="7355" y="1388"/>
                    <a:pt x="5967" y="1"/>
                    <a:pt x="4224" y="1"/>
                  </a:cubicBezTo>
                  <a:cubicBezTo>
                    <a:pt x="4209" y="0"/>
                    <a:pt x="4195" y="0"/>
                    <a:pt x="4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5"/>
            <p:cNvSpPr/>
            <p:nvPr/>
          </p:nvSpPr>
          <p:spPr>
            <a:xfrm>
              <a:off x="7345820" y="2840583"/>
              <a:ext cx="186409" cy="159888"/>
            </a:xfrm>
            <a:custGeom>
              <a:rect b="b" l="l" r="r" t="t"/>
              <a:pathLst>
                <a:path extrusionOk="0" h="6288" w="7331">
                  <a:moveTo>
                    <a:pt x="4171" y="1054"/>
                  </a:moveTo>
                  <a:cubicBezTo>
                    <a:pt x="5240" y="1054"/>
                    <a:pt x="6263" y="1882"/>
                    <a:pt x="6263" y="3132"/>
                  </a:cubicBezTo>
                  <a:cubicBezTo>
                    <a:pt x="6263" y="4270"/>
                    <a:pt x="5338" y="5231"/>
                    <a:pt x="4199" y="5231"/>
                  </a:cubicBezTo>
                  <a:cubicBezTo>
                    <a:pt x="2349" y="5231"/>
                    <a:pt x="1424" y="2989"/>
                    <a:pt x="2705" y="1673"/>
                  </a:cubicBezTo>
                  <a:cubicBezTo>
                    <a:pt x="3132" y="1246"/>
                    <a:pt x="3657" y="1054"/>
                    <a:pt x="4171" y="1054"/>
                  </a:cubicBezTo>
                  <a:close/>
                  <a:moveTo>
                    <a:pt x="4199" y="1"/>
                  </a:moveTo>
                  <a:cubicBezTo>
                    <a:pt x="1388" y="1"/>
                    <a:pt x="1" y="3381"/>
                    <a:pt x="1957" y="5373"/>
                  </a:cubicBezTo>
                  <a:cubicBezTo>
                    <a:pt x="2600" y="6004"/>
                    <a:pt x="3387" y="6288"/>
                    <a:pt x="4158" y="6288"/>
                  </a:cubicBezTo>
                  <a:cubicBezTo>
                    <a:pt x="5778" y="6288"/>
                    <a:pt x="7330" y="5036"/>
                    <a:pt x="7330" y="3132"/>
                  </a:cubicBezTo>
                  <a:cubicBezTo>
                    <a:pt x="7330" y="1388"/>
                    <a:pt x="5943" y="1"/>
                    <a:pt x="4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5"/>
            <p:cNvSpPr/>
            <p:nvPr/>
          </p:nvSpPr>
          <p:spPr>
            <a:xfrm>
              <a:off x="7153105" y="2703935"/>
              <a:ext cx="304927" cy="222618"/>
            </a:xfrm>
            <a:custGeom>
              <a:rect b="b" l="l" r="r" t="t"/>
              <a:pathLst>
                <a:path extrusionOk="0" h="8755" w="11992">
                  <a:moveTo>
                    <a:pt x="7046" y="4343"/>
                  </a:moveTo>
                  <a:lnTo>
                    <a:pt x="5836" y="8008"/>
                  </a:lnTo>
                  <a:lnTo>
                    <a:pt x="2563" y="4343"/>
                  </a:lnTo>
                  <a:close/>
                  <a:moveTo>
                    <a:pt x="7544" y="4556"/>
                  </a:moveTo>
                  <a:lnTo>
                    <a:pt x="11138" y="8257"/>
                  </a:lnTo>
                  <a:lnTo>
                    <a:pt x="6299" y="8257"/>
                  </a:lnTo>
                  <a:lnTo>
                    <a:pt x="7544" y="4556"/>
                  </a:lnTo>
                  <a:close/>
                  <a:moveTo>
                    <a:pt x="5543" y="0"/>
                  </a:moveTo>
                  <a:cubicBezTo>
                    <a:pt x="5534" y="0"/>
                    <a:pt x="5525" y="1"/>
                    <a:pt x="5516" y="2"/>
                  </a:cubicBezTo>
                  <a:lnTo>
                    <a:pt x="4804" y="2"/>
                  </a:lnTo>
                  <a:cubicBezTo>
                    <a:pt x="3915" y="2"/>
                    <a:pt x="2705" y="749"/>
                    <a:pt x="2136" y="2386"/>
                  </a:cubicBezTo>
                  <a:lnTo>
                    <a:pt x="36" y="8399"/>
                  </a:lnTo>
                  <a:cubicBezTo>
                    <a:pt x="1" y="8541"/>
                    <a:pt x="72" y="8684"/>
                    <a:pt x="214" y="8719"/>
                  </a:cubicBezTo>
                  <a:cubicBezTo>
                    <a:pt x="246" y="8735"/>
                    <a:pt x="278" y="8742"/>
                    <a:pt x="309" y="8742"/>
                  </a:cubicBezTo>
                  <a:cubicBezTo>
                    <a:pt x="415" y="8742"/>
                    <a:pt x="507" y="8660"/>
                    <a:pt x="534" y="8577"/>
                  </a:cubicBezTo>
                  <a:lnTo>
                    <a:pt x="1958" y="4485"/>
                  </a:lnTo>
                  <a:lnTo>
                    <a:pt x="5694" y="8648"/>
                  </a:lnTo>
                  <a:cubicBezTo>
                    <a:pt x="5765" y="8719"/>
                    <a:pt x="5836" y="8755"/>
                    <a:pt x="5907" y="8755"/>
                  </a:cubicBezTo>
                  <a:lnTo>
                    <a:pt x="11707" y="8755"/>
                  </a:lnTo>
                  <a:cubicBezTo>
                    <a:pt x="11778" y="8755"/>
                    <a:pt x="11849" y="8719"/>
                    <a:pt x="11920" y="8648"/>
                  </a:cubicBezTo>
                  <a:cubicBezTo>
                    <a:pt x="11992" y="8541"/>
                    <a:pt x="11992" y="8399"/>
                    <a:pt x="11920" y="8292"/>
                  </a:cubicBezTo>
                  <a:lnTo>
                    <a:pt x="7722" y="3987"/>
                  </a:lnTo>
                  <a:lnTo>
                    <a:pt x="8291" y="2315"/>
                  </a:lnTo>
                  <a:cubicBezTo>
                    <a:pt x="8362" y="2172"/>
                    <a:pt x="8256" y="2030"/>
                    <a:pt x="8149" y="1994"/>
                  </a:cubicBezTo>
                  <a:cubicBezTo>
                    <a:pt x="8124" y="1988"/>
                    <a:pt x="8100" y="1985"/>
                    <a:pt x="8076" y="1985"/>
                  </a:cubicBezTo>
                  <a:cubicBezTo>
                    <a:pt x="7960" y="1985"/>
                    <a:pt x="7852" y="2054"/>
                    <a:pt x="7793" y="2172"/>
                  </a:cubicBezTo>
                  <a:lnTo>
                    <a:pt x="7259" y="3809"/>
                  </a:lnTo>
                  <a:lnTo>
                    <a:pt x="2207" y="3809"/>
                  </a:lnTo>
                  <a:lnTo>
                    <a:pt x="2669" y="2564"/>
                  </a:lnTo>
                  <a:cubicBezTo>
                    <a:pt x="3203" y="963"/>
                    <a:pt x="4306" y="536"/>
                    <a:pt x="4840" y="536"/>
                  </a:cubicBezTo>
                  <a:lnTo>
                    <a:pt x="5516" y="536"/>
                  </a:lnTo>
                  <a:cubicBezTo>
                    <a:pt x="5525" y="537"/>
                    <a:pt x="5534" y="537"/>
                    <a:pt x="5543" y="537"/>
                  </a:cubicBezTo>
                  <a:cubicBezTo>
                    <a:pt x="5827" y="537"/>
                    <a:pt x="5827" y="0"/>
                    <a:pt x="55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5"/>
            <p:cNvSpPr/>
            <p:nvPr/>
          </p:nvSpPr>
          <p:spPr>
            <a:xfrm>
              <a:off x="7319579" y="2745586"/>
              <a:ext cx="76944" cy="27182"/>
            </a:xfrm>
            <a:custGeom>
              <a:rect b="b" l="l" r="r" t="t"/>
              <a:pathLst>
                <a:path extrusionOk="0" h="1069" w="3026">
                  <a:moveTo>
                    <a:pt x="534" y="1"/>
                  </a:moveTo>
                  <a:cubicBezTo>
                    <a:pt x="214" y="1"/>
                    <a:pt x="1" y="250"/>
                    <a:pt x="1" y="534"/>
                  </a:cubicBezTo>
                  <a:cubicBezTo>
                    <a:pt x="1" y="819"/>
                    <a:pt x="214" y="1068"/>
                    <a:pt x="534" y="1068"/>
                  </a:cubicBezTo>
                  <a:lnTo>
                    <a:pt x="2491" y="1068"/>
                  </a:lnTo>
                  <a:cubicBezTo>
                    <a:pt x="2812" y="1068"/>
                    <a:pt x="3025" y="819"/>
                    <a:pt x="3025" y="534"/>
                  </a:cubicBezTo>
                  <a:cubicBezTo>
                    <a:pt x="3025" y="250"/>
                    <a:pt x="2812"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75"/>
          <p:cNvGrpSpPr/>
          <p:nvPr/>
        </p:nvGrpSpPr>
        <p:grpSpPr>
          <a:xfrm>
            <a:off x="3976781" y="3331032"/>
            <a:ext cx="437010" cy="431246"/>
            <a:chOff x="3949748" y="3350608"/>
            <a:chExt cx="456932" cy="450906"/>
          </a:xfrm>
        </p:grpSpPr>
        <p:sp>
          <p:nvSpPr>
            <p:cNvPr id="1359" name="Google Shape;1359;p75"/>
            <p:cNvSpPr/>
            <p:nvPr/>
          </p:nvSpPr>
          <p:spPr>
            <a:xfrm>
              <a:off x="4028471" y="3384324"/>
              <a:ext cx="199962" cy="88844"/>
            </a:xfrm>
            <a:custGeom>
              <a:rect b="b" l="l" r="r" t="t"/>
              <a:pathLst>
                <a:path extrusionOk="0" h="3494" w="7864">
                  <a:moveTo>
                    <a:pt x="249" y="1"/>
                  </a:moveTo>
                  <a:cubicBezTo>
                    <a:pt x="0" y="214"/>
                    <a:pt x="143" y="499"/>
                    <a:pt x="392" y="499"/>
                  </a:cubicBezTo>
                  <a:lnTo>
                    <a:pt x="7081" y="499"/>
                  </a:lnTo>
                  <a:cubicBezTo>
                    <a:pt x="7223" y="499"/>
                    <a:pt x="7366" y="641"/>
                    <a:pt x="7366" y="783"/>
                  </a:cubicBezTo>
                  <a:lnTo>
                    <a:pt x="7366" y="3310"/>
                  </a:lnTo>
                  <a:cubicBezTo>
                    <a:pt x="7366" y="3345"/>
                    <a:pt x="7366" y="3345"/>
                    <a:pt x="7366" y="3381"/>
                  </a:cubicBezTo>
                  <a:cubicBezTo>
                    <a:pt x="7417" y="3458"/>
                    <a:pt x="7497" y="3494"/>
                    <a:pt x="7577" y="3494"/>
                  </a:cubicBezTo>
                  <a:cubicBezTo>
                    <a:pt x="7719" y="3494"/>
                    <a:pt x="7864" y="3384"/>
                    <a:pt x="7864" y="3203"/>
                  </a:cubicBezTo>
                  <a:lnTo>
                    <a:pt x="7864" y="1744"/>
                  </a:lnTo>
                  <a:cubicBezTo>
                    <a:pt x="7864" y="783"/>
                    <a:pt x="7117" y="1"/>
                    <a:pt x="6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5"/>
            <p:cNvSpPr/>
            <p:nvPr/>
          </p:nvSpPr>
          <p:spPr>
            <a:xfrm>
              <a:off x="4007672" y="3374382"/>
              <a:ext cx="41625" cy="34403"/>
            </a:xfrm>
            <a:custGeom>
              <a:rect b="b" l="l" r="r" t="t"/>
              <a:pathLst>
                <a:path extrusionOk="0" h="1353" w="1637">
                  <a:moveTo>
                    <a:pt x="0" y="0"/>
                  </a:moveTo>
                  <a:lnTo>
                    <a:pt x="0" y="1352"/>
                  </a:lnTo>
                  <a:lnTo>
                    <a:pt x="1459" y="1352"/>
                  </a:lnTo>
                  <a:cubicBezTo>
                    <a:pt x="1530" y="1352"/>
                    <a:pt x="1601" y="1281"/>
                    <a:pt x="1637" y="1174"/>
                  </a:cubicBezTo>
                  <a:lnTo>
                    <a:pt x="1637" y="178"/>
                  </a:lnTo>
                  <a:cubicBezTo>
                    <a:pt x="1637" y="107"/>
                    <a:pt x="1530" y="0"/>
                    <a:pt x="14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5"/>
            <p:cNvSpPr/>
            <p:nvPr/>
          </p:nvSpPr>
          <p:spPr>
            <a:xfrm>
              <a:off x="4193140" y="3458522"/>
              <a:ext cx="55203" cy="51592"/>
            </a:xfrm>
            <a:custGeom>
              <a:rect b="b" l="l" r="r" t="t"/>
              <a:pathLst>
                <a:path extrusionOk="0" h="2029" w="2171">
                  <a:moveTo>
                    <a:pt x="534" y="0"/>
                  </a:moveTo>
                  <a:cubicBezTo>
                    <a:pt x="249" y="0"/>
                    <a:pt x="0" y="249"/>
                    <a:pt x="0" y="534"/>
                  </a:cubicBezTo>
                  <a:lnTo>
                    <a:pt x="0" y="2028"/>
                  </a:lnTo>
                  <a:lnTo>
                    <a:pt x="2171" y="2028"/>
                  </a:lnTo>
                  <a:lnTo>
                    <a:pt x="2171" y="534"/>
                  </a:lnTo>
                  <a:cubicBezTo>
                    <a:pt x="2171" y="249"/>
                    <a:pt x="1957" y="0"/>
                    <a:pt x="1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5"/>
            <p:cNvSpPr/>
            <p:nvPr/>
          </p:nvSpPr>
          <p:spPr>
            <a:xfrm>
              <a:off x="3965131" y="3350608"/>
              <a:ext cx="55229" cy="437251"/>
            </a:xfrm>
            <a:custGeom>
              <a:rect b="b" l="l" r="r" t="t"/>
              <a:pathLst>
                <a:path extrusionOk="0" h="17196" w="2172">
                  <a:moveTo>
                    <a:pt x="106" y="1"/>
                  </a:moveTo>
                  <a:cubicBezTo>
                    <a:pt x="49" y="1"/>
                    <a:pt x="1" y="65"/>
                    <a:pt x="1" y="152"/>
                  </a:cubicBezTo>
                  <a:lnTo>
                    <a:pt x="1" y="17196"/>
                  </a:lnTo>
                  <a:lnTo>
                    <a:pt x="2171" y="17196"/>
                  </a:lnTo>
                  <a:lnTo>
                    <a:pt x="2171" y="152"/>
                  </a:lnTo>
                  <a:cubicBezTo>
                    <a:pt x="2171" y="65"/>
                    <a:pt x="2123" y="1"/>
                    <a:pt x="2066" y="1"/>
                  </a:cubicBezTo>
                  <a:cubicBezTo>
                    <a:pt x="2054" y="1"/>
                    <a:pt x="2041" y="4"/>
                    <a:pt x="2029" y="10"/>
                  </a:cubicBezTo>
                  <a:lnTo>
                    <a:pt x="143" y="10"/>
                  </a:lnTo>
                  <a:cubicBezTo>
                    <a:pt x="130" y="4"/>
                    <a:pt x="118" y="1"/>
                    <a:pt x="1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5"/>
            <p:cNvSpPr/>
            <p:nvPr/>
          </p:nvSpPr>
          <p:spPr>
            <a:xfrm>
              <a:off x="4346925" y="3582455"/>
              <a:ext cx="59755" cy="34403"/>
            </a:xfrm>
            <a:custGeom>
              <a:rect b="b" l="l" r="r" t="t"/>
              <a:pathLst>
                <a:path extrusionOk="0" h="1353" w="2350">
                  <a:moveTo>
                    <a:pt x="712" y="1"/>
                  </a:moveTo>
                  <a:cubicBezTo>
                    <a:pt x="321" y="1"/>
                    <a:pt x="1" y="321"/>
                    <a:pt x="1" y="712"/>
                  </a:cubicBezTo>
                  <a:lnTo>
                    <a:pt x="1" y="1353"/>
                  </a:lnTo>
                  <a:lnTo>
                    <a:pt x="1460" y="1353"/>
                  </a:lnTo>
                  <a:cubicBezTo>
                    <a:pt x="2029" y="1353"/>
                    <a:pt x="2349" y="677"/>
                    <a:pt x="1993" y="214"/>
                  </a:cubicBezTo>
                  <a:cubicBezTo>
                    <a:pt x="1887" y="72"/>
                    <a:pt x="1744" y="1"/>
                    <a:pt x="1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5"/>
            <p:cNvSpPr/>
            <p:nvPr/>
          </p:nvSpPr>
          <p:spPr>
            <a:xfrm>
              <a:off x="4036608" y="3582455"/>
              <a:ext cx="59729" cy="34403"/>
            </a:xfrm>
            <a:custGeom>
              <a:rect b="b" l="l" r="r" t="t"/>
              <a:pathLst>
                <a:path extrusionOk="0" h="1353" w="2349">
                  <a:moveTo>
                    <a:pt x="890" y="1"/>
                  </a:moveTo>
                  <a:cubicBezTo>
                    <a:pt x="285" y="1"/>
                    <a:pt x="1" y="712"/>
                    <a:pt x="392" y="1139"/>
                  </a:cubicBezTo>
                  <a:cubicBezTo>
                    <a:pt x="499" y="1282"/>
                    <a:pt x="641" y="1353"/>
                    <a:pt x="783" y="1353"/>
                  </a:cubicBezTo>
                  <a:lnTo>
                    <a:pt x="2349" y="1353"/>
                  </a:lnTo>
                  <a:lnTo>
                    <a:pt x="2349" y="677"/>
                  </a:lnTo>
                  <a:cubicBezTo>
                    <a:pt x="2349" y="285"/>
                    <a:pt x="2064" y="1"/>
                    <a:pt x="16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5"/>
            <p:cNvSpPr/>
            <p:nvPr/>
          </p:nvSpPr>
          <p:spPr>
            <a:xfrm>
              <a:off x="4094506" y="3505563"/>
              <a:ext cx="254275" cy="116738"/>
            </a:xfrm>
            <a:custGeom>
              <a:rect b="b" l="l" r="r" t="t"/>
              <a:pathLst>
                <a:path extrusionOk="0" h="4591" w="10000">
                  <a:moveTo>
                    <a:pt x="1139" y="0"/>
                  </a:moveTo>
                  <a:cubicBezTo>
                    <a:pt x="712" y="0"/>
                    <a:pt x="357" y="321"/>
                    <a:pt x="357" y="748"/>
                  </a:cubicBezTo>
                  <a:lnTo>
                    <a:pt x="1" y="4590"/>
                  </a:lnTo>
                  <a:lnTo>
                    <a:pt x="9999" y="4590"/>
                  </a:lnTo>
                  <a:lnTo>
                    <a:pt x="9679" y="748"/>
                  </a:lnTo>
                  <a:cubicBezTo>
                    <a:pt x="9643" y="321"/>
                    <a:pt x="9287" y="0"/>
                    <a:pt x="8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5"/>
            <p:cNvSpPr/>
            <p:nvPr/>
          </p:nvSpPr>
          <p:spPr>
            <a:xfrm>
              <a:off x="4073707" y="3716357"/>
              <a:ext cx="54313" cy="58839"/>
            </a:xfrm>
            <a:custGeom>
              <a:rect b="b" l="l" r="r" t="t"/>
              <a:pathLst>
                <a:path extrusionOk="0" h="2314" w="2136">
                  <a:moveTo>
                    <a:pt x="0" y="1"/>
                  </a:moveTo>
                  <a:lnTo>
                    <a:pt x="0" y="1887"/>
                  </a:lnTo>
                  <a:cubicBezTo>
                    <a:pt x="0" y="2136"/>
                    <a:pt x="178" y="2314"/>
                    <a:pt x="427" y="2314"/>
                  </a:cubicBezTo>
                  <a:lnTo>
                    <a:pt x="1708" y="2314"/>
                  </a:lnTo>
                  <a:cubicBezTo>
                    <a:pt x="1957" y="2314"/>
                    <a:pt x="2135" y="2100"/>
                    <a:pt x="2135" y="1887"/>
                  </a:cubicBezTo>
                  <a:lnTo>
                    <a:pt x="2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5"/>
            <p:cNvSpPr/>
            <p:nvPr/>
          </p:nvSpPr>
          <p:spPr>
            <a:xfrm>
              <a:off x="4314353" y="3716357"/>
              <a:ext cx="55229" cy="58839"/>
            </a:xfrm>
            <a:custGeom>
              <a:rect b="b" l="l" r="r" t="t"/>
              <a:pathLst>
                <a:path extrusionOk="0" h="2314" w="2172">
                  <a:moveTo>
                    <a:pt x="1" y="1"/>
                  </a:moveTo>
                  <a:lnTo>
                    <a:pt x="1" y="1887"/>
                  </a:lnTo>
                  <a:cubicBezTo>
                    <a:pt x="1" y="2136"/>
                    <a:pt x="214" y="2314"/>
                    <a:pt x="464" y="2314"/>
                  </a:cubicBezTo>
                  <a:lnTo>
                    <a:pt x="1744" y="2314"/>
                  </a:lnTo>
                  <a:cubicBezTo>
                    <a:pt x="1993" y="2314"/>
                    <a:pt x="2171" y="2100"/>
                    <a:pt x="2171" y="1887"/>
                  </a:cubicBezTo>
                  <a:lnTo>
                    <a:pt x="2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5"/>
            <p:cNvSpPr/>
            <p:nvPr/>
          </p:nvSpPr>
          <p:spPr>
            <a:xfrm>
              <a:off x="3949748" y="3772450"/>
              <a:ext cx="452406" cy="28987"/>
            </a:xfrm>
            <a:custGeom>
              <a:rect b="b" l="l" r="r" t="t"/>
              <a:pathLst>
                <a:path extrusionOk="0" h="1140" w="17792">
                  <a:moveTo>
                    <a:pt x="570" y="1"/>
                  </a:moveTo>
                  <a:cubicBezTo>
                    <a:pt x="250" y="1"/>
                    <a:pt x="1" y="285"/>
                    <a:pt x="1" y="641"/>
                  </a:cubicBezTo>
                  <a:cubicBezTo>
                    <a:pt x="36" y="926"/>
                    <a:pt x="286" y="1139"/>
                    <a:pt x="606" y="1139"/>
                  </a:cubicBezTo>
                  <a:lnTo>
                    <a:pt x="17222" y="1139"/>
                  </a:lnTo>
                  <a:cubicBezTo>
                    <a:pt x="17542" y="1139"/>
                    <a:pt x="17791" y="855"/>
                    <a:pt x="17791" y="534"/>
                  </a:cubicBezTo>
                  <a:cubicBezTo>
                    <a:pt x="17720" y="250"/>
                    <a:pt x="17471" y="1"/>
                    <a:pt x="17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5"/>
            <p:cNvSpPr/>
            <p:nvPr/>
          </p:nvSpPr>
          <p:spPr>
            <a:xfrm>
              <a:off x="4359588" y="3772373"/>
              <a:ext cx="42566" cy="29140"/>
            </a:xfrm>
            <a:custGeom>
              <a:rect b="b" l="l" r="r" t="t"/>
              <a:pathLst>
                <a:path extrusionOk="0" h="1146" w="1674">
                  <a:moveTo>
                    <a:pt x="68" y="1"/>
                  </a:moveTo>
                  <a:cubicBezTo>
                    <a:pt x="47" y="1"/>
                    <a:pt x="24" y="2"/>
                    <a:pt x="1" y="4"/>
                  </a:cubicBezTo>
                  <a:lnTo>
                    <a:pt x="133" y="4"/>
                  </a:lnTo>
                  <a:cubicBezTo>
                    <a:pt x="112" y="2"/>
                    <a:pt x="91" y="1"/>
                    <a:pt x="68" y="1"/>
                  </a:cubicBezTo>
                  <a:close/>
                  <a:moveTo>
                    <a:pt x="133" y="4"/>
                  </a:moveTo>
                  <a:cubicBezTo>
                    <a:pt x="811" y="65"/>
                    <a:pt x="811" y="1081"/>
                    <a:pt x="133" y="1142"/>
                  </a:cubicBezTo>
                  <a:lnTo>
                    <a:pt x="1068" y="1142"/>
                  </a:lnTo>
                  <a:cubicBezTo>
                    <a:pt x="1424" y="1142"/>
                    <a:pt x="1673" y="858"/>
                    <a:pt x="1638" y="537"/>
                  </a:cubicBezTo>
                  <a:cubicBezTo>
                    <a:pt x="1602" y="253"/>
                    <a:pt x="1353" y="4"/>
                    <a:pt x="1068" y="4"/>
                  </a:cubicBezTo>
                  <a:close/>
                  <a:moveTo>
                    <a:pt x="1" y="1142"/>
                  </a:moveTo>
                  <a:cubicBezTo>
                    <a:pt x="24" y="1144"/>
                    <a:pt x="47" y="1145"/>
                    <a:pt x="68" y="1145"/>
                  </a:cubicBezTo>
                  <a:cubicBezTo>
                    <a:pt x="91" y="1145"/>
                    <a:pt x="112" y="1144"/>
                    <a:pt x="133" y="1142"/>
                  </a:cubicBezTo>
                  <a:close/>
                </a:path>
              </a:pathLst>
            </a:custGeom>
            <a:solidFill>
              <a:srgbClr val="945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5"/>
            <p:cNvSpPr/>
            <p:nvPr/>
          </p:nvSpPr>
          <p:spPr>
            <a:xfrm>
              <a:off x="3992288" y="3431365"/>
              <a:ext cx="42540" cy="140258"/>
            </a:xfrm>
            <a:custGeom>
              <a:rect b="b" l="l" r="r" t="t"/>
              <a:pathLst>
                <a:path extrusionOk="0" h="5516" w="1673">
                  <a:moveTo>
                    <a:pt x="142" y="1"/>
                  </a:moveTo>
                  <a:cubicBezTo>
                    <a:pt x="71" y="1"/>
                    <a:pt x="0" y="72"/>
                    <a:pt x="0" y="143"/>
                  </a:cubicBezTo>
                  <a:lnTo>
                    <a:pt x="0" y="5374"/>
                  </a:lnTo>
                  <a:cubicBezTo>
                    <a:pt x="0" y="5445"/>
                    <a:pt x="71" y="5516"/>
                    <a:pt x="142" y="5516"/>
                  </a:cubicBezTo>
                  <a:lnTo>
                    <a:pt x="1530" y="5516"/>
                  </a:lnTo>
                  <a:cubicBezTo>
                    <a:pt x="1601" y="5516"/>
                    <a:pt x="1672" y="5445"/>
                    <a:pt x="1672" y="5374"/>
                  </a:cubicBezTo>
                  <a:lnTo>
                    <a:pt x="1672" y="143"/>
                  </a:lnTo>
                  <a:cubicBezTo>
                    <a:pt x="1672" y="72"/>
                    <a:pt x="1601" y="1"/>
                    <a:pt x="1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5"/>
            <p:cNvSpPr/>
            <p:nvPr/>
          </p:nvSpPr>
          <p:spPr>
            <a:xfrm>
              <a:off x="4075512" y="3616833"/>
              <a:ext cx="293154" cy="87801"/>
            </a:xfrm>
            <a:custGeom>
              <a:rect b="b" l="l" r="r" t="t"/>
              <a:pathLst>
                <a:path extrusionOk="0" h="3453" w="11529">
                  <a:moveTo>
                    <a:pt x="570" y="1"/>
                  </a:moveTo>
                  <a:cubicBezTo>
                    <a:pt x="250" y="1"/>
                    <a:pt x="1" y="250"/>
                    <a:pt x="1" y="570"/>
                  </a:cubicBezTo>
                  <a:lnTo>
                    <a:pt x="1" y="3452"/>
                  </a:lnTo>
                  <a:lnTo>
                    <a:pt x="11529" y="3452"/>
                  </a:lnTo>
                  <a:lnTo>
                    <a:pt x="11493" y="570"/>
                  </a:lnTo>
                  <a:cubicBezTo>
                    <a:pt x="11493" y="250"/>
                    <a:pt x="11244" y="1"/>
                    <a:pt x="109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5"/>
            <p:cNvSpPr/>
            <p:nvPr/>
          </p:nvSpPr>
          <p:spPr>
            <a:xfrm>
              <a:off x="4102669" y="3616833"/>
              <a:ext cx="237951" cy="39845"/>
            </a:xfrm>
            <a:custGeom>
              <a:rect b="b" l="l" r="r" t="t"/>
              <a:pathLst>
                <a:path extrusionOk="0" h="1567" w="9358">
                  <a:moveTo>
                    <a:pt x="0" y="1"/>
                  </a:moveTo>
                  <a:lnTo>
                    <a:pt x="0" y="784"/>
                  </a:lnTo>
                  <a:cubicBezTo>
                    <a:pt x="0" y="1211"/>
                    <a:pt x="356" y="1566"/>
                    <a:pt x="783" y="1566"/>
                  </a:cubicBezTo>
                  <a:lnTo>
                    <a:pt x="8575" y="1566"/>
                  </a:lnTo>
                  <a:cubicBezTo>
                    <a:pt x="9002" y="1531"/>
                    <a:pt x="9322" y="1211"/>
                    <a:pt x="9358" y="784"/>
                  </a:cubicBezTo>
                  <a:lnTo>
                    <a:pt x="9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5"/>
            <p:cNvSpPr/>
            <p:nvPr/>
          </p:nvSpPr>
          <p:spPr>
            <a:xfrm>
              <a:off x="4194030" y="3616833"/>
              <a:ext cx="55229" cy="87801"/>
            </a:xfrm>
            <a:custGeom>
              <a:rect b="b" l="l" r="r" t="t"/>
              <a:pathLst>
                <a:path extrusionOk="0" h="3453" w="2172">
                  <a:moveTo>
                    <a:pt x="1" y="1"/>
                  </a:moveTo>
                  <a:lnTo>
                    <a:pt x="1" y="3452"/>
                  </a:lnTo>
                  <a:lnTo>
                    <a:pt x="2171" y="3452"/>
                  </a:lnTo>
                  <a:lnTo>
                    <a:pt x="2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5"/>
            <p:cNvSpPr/>
            <p:nvPr/>
          </p:nvSpPr>
          <p:spPr>
            <a:xfrm>
              <a:off x="4061934" y="3696447"/>
              <a:ext cx="320310" cy="28987"/>
            </a:xfrm>
            <a:custGeom>
              <a:rect b="b" l="l" r="r" t="t"/>
              <a:pathLst>
                <a:path extrusionOk="0" h="1140" w="12597">
                  <a:moveTo>
                    <a:pt x="286" y="1"/>
                  </a:moveTo>
                  <a:cubicBezTo>
                    <a:pt x="143" y="1"/>
                    <a:pt x="1" y="108"/>
                    <a:pt x="1" y="286"/>
                  </a:cubicBezTo>
                  <a:lnTo>
                    <a:pt x="1" y="855"/>
                  </a:lnTo>
                  <a:cubicBezTo>
                    <a:pt x="1" y="997"/>
                    <a:pt x="143" y="1140"/>
                    <a:pt x="286" y="1140"/>
                  </a:cubicBezTo>
                  <a:lnTo>
                    <a:pt x="12312" y="1140"/>
                  </a:lnTo>
                  <a:cubicBezTo>
                    <a:pt x="12454" y="1140"/>
                    <a:pt x="12597" y="997"/>
                    <a:pt x="12597" y="855"/>
                  </a:cubicBezTo>
                  <a:lnTo>
                    <a:pt x="12597" y="286"/>
                  </a:lnTo>
                  <a:cubicBezTo>
                    <a:pt x="12597" y="108"/>
                    <a:pt x="12454" y="1"/>
                    <a:pt x="12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75"/>
          <p:cNvGrpSpPr/>
          <p:nvPr/>
        </p:nvGrpSpPr>
        <p:grpSpPr>
          <a:xfrm>
            <a:off x="5473583" y="2638187"/>
            <a:ext cx="443916" cy="432414"/>
            <a:chOff x="5514785" y="2626178"/>
            <a:chExt cx="464154" cy="452126"/>
          </a:xfrm>
        </p:grpSpPr>
        <p:sp>
          <p:nvSpPr>
            <p:cNvPr id="1376" name="Google Shape;1376;p75"/>
            <p:cNvSpPr/>
            <p:nvPr/>
          </p:nvSpPr>
          <p:spPr>
            <a:xfrm>
              <a:off x="5598035" y="2626178"/>
              <a:ext cx="380904" cy="380904"/>
            </a:xfrm>
            <a:custGeom>
              <a:rect b="b" l="l" r="r" t="t"/>
              <a:pathLst>
                <a:path extrusionOk="0" h="14980" w="14980">
                  <a:moveTo>
                    <a:pt x="7508" y="0"/>
                  </a:moveTo>
                  <a:cubicBezTo>
                    <a:pt x="3380" y="0"/>
                    <a:pt x="0" y="3345"/>
                    <a:pt x="0" y="7472"/>
                  </a:cubicBezTo>
                  <a:cubicBezTo>
                    <a:pt x="0" y="11599"/>
                    <a:pt x="3380" y="14979"/>
                    <a:pt x="7508" y="14979"/>
                  </a:cubicBezTo>
                  <a:cubicBezTo>
                    <a:pt x="11635" y="14979"/>
                    <a:pt x="14980" y="11599"/>
                    <a:pt x="14980" y="7472"/>
                  </a:cubicBezTo>
                  <a:cubicBezTo>
                    <a:pt x="14980" y="3345"/>
                    <a:pt x="11635" y="0"/>
                    <a:pt x="75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5"/>
            <p:cNvSpPr/>
            <p:nvPr/>
          </p:nvSpPr>
          <p:spPr>
            <a:xfrm>
              <a:off x="5744599" y="2864942"/>
              <a:ext cx="96828" cy="125078"/>
            </a:xfrm>
            <a:custGeom>
              <a:rect b="b" l="l" r="r" t="t"/>
              <a:pathLst>
                <a:path extrusionOk="0" h="4919" w="3808">
                  <a:moveTo>
                    <a:pt x="712" y="0"/>
                  </a:moveTo>
                  <a:cubicBezTo>
                    <a:pt x="595" y="0"/>
                    <a:pt x="480" y="31"/>
                    <a:pt x="392" y="74"/>
                  </a:cubicBezTo>
                  <a:cubicBezTo>
                    <a:pt x="285" y="146"/>
                    <a:pt x="285" y="181"/>
                    <a:pt x="285" y="573"/>
                  </a:cubicBezTo>
                  <a:cubicBezTo>
                    <a:pt x="285" y="608"/>
                    <a:pt x="321" y="608"/>
                    <a:pt x="36" y="964"/>
                  </a:cubicBezTo>
                  <a:cubicBezTo>
                    <a:pt x="0" y="1035"/>
                    <a:pt x="0" y="1000"/>
                    <a:pt x="72" y="1640"/>
                  </a:cubicBezTo>
                  <a:cubicBezTo>
                    <a:pt x="143" y="1818"/>
                    <a:pt x="249" y="2031"/>
                    <a:pt x="392" y="2209"/>
                  </a:cubicBezTo>
                  <a:cubicBezTo>
                    <a:pt x="463" y="2316"/>
                    <a:pt x="854" y="2316"/>
                    <a:pt x="890" y="2494"/>
                  </a:cubicBezTo>
                  <a:lnTo>
                    <a:pt x="1103" y="3846"/>
                  </a:lnTo>
                  <a:cubicBezTo>
                    <a:pt x="1139" y="3953"/>
                    <a:pt x="997" y="4237"/>
                    <a:pt x="997" y="4309"/>
                  </a:cubicBezTo>
                  <a:cubicBezTo>
                    <a:pt x="997" y="4309"/>
                    <a:pt x="997" y="4878"/>
                    <a:pt x="1139" y="4913"/>
                  </a:cubicBezTo>
                  <a:cubicBezTo>
                    <a:pt x="1175" y="4917"/>
                    <a:pt x="1210" y="4919"/>
                    <a:pt x="1244" y="4919"/>
                  </a:cubicBezTo>
                  <a:cubicBezTo>
                    <a:pt x="1557" y="4919"/>
                    <a:pt x="1833" y="4775"/>
                    <a:pt x="1993" y="4486"/>
                  </a:cubicBezTo>
                  <a:cubicBezTo>
                    <a:pt x="2100" y="4237"/>
                    <a:pt x="2313" y="4024"/>
                    <a:pt x="2562" y="3882"/>
                  </a:cubicBezTo>
                  <a:cubicBezTo>
                    <a:pt x="2847" y="3739"/>
                    <a:pt x="2882" y="3170"/>
                    <a:pt x="2954" y="2885"/>
                  </a:cubicBezTo>
                  <a:cubicBezTo>
                    <a:pt x="2989" y="2814"/>
                    <a:pt x="2989" y="2814"/>
                    <a:pt x="3416" y="2636"/>
                  </a:cubicBezTo>
                  <a:cubicBezTo>
                    <a:pt x="3452" y="2601"/>
                    <a:pt x="3452" y="2636"/>
                    <a:pt x="3772" y="2067"/>
                  </a:cubicBezTo>
                  <a:cubicBezTo>
                    <a:pt x="3807" y="1996"/>
                    <a:pt x="3807" y="2031"/>
                    <a:pt x="3772" y="1284"/>
                  </a:cubicBezTo>
                  <a:cubicBezTo>
                    <a:pt x="3772" y="1213"/>
                    <a:pt x="3772" y="1213"/>
                    <a:pt x="3238" y="857"/>
                  </a:cubicBezTo>
                  <a:cubicBezTo>
                    <a:pt x="3212" y="844"/>
                    <a:pt x="3200" y="836"/>
                    <a:pt x="3165" y="836"/>
                  </a:cubicBezTo>
                  <a:cubicBezTo>
                    <a:pt x="3103" y="836"/>
                    <a:pt x="2968" y="861"/>
                    <a:pt x="2562" y="928"/>
                  </a:cubicBezTo>
                  <a:cubicBezTo>
                    <a:pt x="2455" y="928"/>
                    <a:pt x="2527" y="822"/>
                    <a:pt x="2242" y="430"/>
                  </a:cubicBezTo>
                  <a:cubicBezTo>
                    <a:pt x="2064" y="181"/>
                    <a:pt x="925" y="39"/>
                    <a:pt x="925" y="39"/>
                  </a:cubicBezTo>
                  <a:cubicBezTo>
                    <a:pt x="857" y="12"/>
                    <a:pt x="784" y="0"/>
                    <a:pt x="7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5"/>
            <p:cNvSpPr/>
            <p:nvPr/>
          </p:nvSpPr>
          <p:spPr>
            <a:xfrm>
              <a:off x="5641465" y="2652394"/>
              <a:ext cx="165584" cy="203979"/>
            </a:xfrm>
            <a:custGeom>
              <a:rect b="b" l="l" r="r" t="t"/>
              <a:pathLst>
                <a:path extrusionOk="0" h="8022" w="6512">
                  <a:moveTo>
                    <a:pt x="1957" y="1"/>
                  </a:moveTo>
                  <a:cubicBezTo>
                    <a:pt x="1210" y="463"/>
                    <a:pt x="534" y="1033"/>
                    <a:pt x="0" y="1709"/>
                  </a:cubicBezTo>
                  <a:cubicBezTo>
                    <a:pt x="178" y="1922"/>
                    <a:pt x="285" y="2100"/>
                    <a:pt x="320" y="2136"/>
                  </a:cubicBezTo>
                  <a:cubicBezTo>
                    <a:pt x="392" y="2207"/>
                    <a:pt x="392" y="2171"/>
                    <a:pt x="427" y="2954"/>
                  </a:cubicBezTo>
                  <a:cubicBezTo>
                    <a:pt x="427" y="3061"/>
                    <a:pt x="676" y="3488"/>
                    <a:pt x="641" y="3595"/>
                  </a:cubicBezTo>
                  <a:lnTo>
                    <a:pt x="427" y="4093"/>
                  </a:lnTo>
                  <a:cubicBezTo>
                    <a:pt x="427" y="4128"/>
                    <a:pt x="463" y="4057"/>
                    <a:pt x="285" y="4911"/>
                  </a:cubicBezTo>
                  <a:cubicBezTo>
                    <a:pt x="320" y="5160"/>
                    <a:pt x="392" y="5409"/>
                    <a:pt x="498" y="5623"/>
                  </a:cubicBezTo>
                  <a:cubicBezTo>
                    <a:pt x="498" y="5694"/>
                    <a:pt x="498" y="5658"/>
                    <a:pt x="1530" y="6512"/>
                  </a:cubicBezTo>
                  <a:cubicBezTo>
                    <a:pt x="1530" y="6512"/>
                    <a:pt x="1957" y="7330"/>
                    <a:pt x="2064" y="7544"/>
                  </a:cubicBezTo>
                  <a:cubicBezTo>
                    <a:pt x="2099" y="7615"/>
                    <a:pt x="2135" y="7580"/>
                    <a:pt x="2775" y="7722"/>
                  </a:cubicBezTo>
                  <a:cubicBezTo>
                    <a:pt x="2989" y="7793"/>
                    <a:pt x="3202" y="7900"/>
                    <a:pt x="3416" y="8007"/>
                  </a:cubicBezTo>
                  <a:cubicBezTo>
                    <a:pt x="3437" y="8017"/>
                    <a:pt x="3458" y="8021"/>
                    <a:pt x="3478" y="8021"/>
                  </a:cubicBezTo>
                  <a:cubicBezTo>
                    <a:pt x="3526" y="8021"/>
                    <a:pt x="3569" y="7996"/>
                    <a:pt x="3594" y="7971"/>
                  </a:cubicBezTo>
                  <a:cubicBezTo>
                    <a:pt x="3772" y="7402"/>
                    <a:pt x="3807" y="7686"/>
                    <a:pt x="3238" y="6939"/>
                  </a:cubicBezTo>
                  <a:cubicBezTo>
                    <a:pt x="3167" y="6726"/>
                    <a:pt x="3131" y="6548"/>
                    <a:pt x="3096" y="6334"/>
                  </a:cubicBezTo>
                  <a:cubicBezTo>
                    <a:pt x="3060" y="6192"/>
                    <a:pt x="3309" y="6121"/>
                    <a:pt x="3345" y="6121"/>
                  </a:cubicBezTo>
                  <a:lnTo>
                    <a:pt x="4056" y="6121"/>
                  </a:lnTo>
                  <a:cubicBezTo>
                    <a:pt x="4163" y="6121"/>
                    <a:pt x="4163" y="6014"/>
                    <a:pt x="4270" y="5801"/>
                  </a:cubicBezTo>
                  <a:cubicBezTo>
                    <a:pt x="4305" y="5729"/>
                    <a:pt x="4305" y="5765"/>
                    <a:pt x="4626" y="5551"/>
                  </a:cubicBezTo>
                  <a:cubicBezTo>
                    <a:pt x="4732" y="5516"/>
                    <a:pt x="4697" y="5196"/>
                    <a:pt x="4804" y="5160"/>
                  </a:cubicBezTo>
                  <a:lnTo>
                    <a:pt x="5480" y="4804"/>
                  </a:lnTo>
                  <a:cubicBezTo>
                    <a:pt x="5729" y="4662"/>
                    <a:pt x="5159" y="4199"/>
                    <a:pt x="5231" y="4021"/>
                  </a:cubicBezTo>
                  <a:cubicBezTo>
                    <a:pt x="5231" y="3950"/>
                    <a:pt x="5266" y="3879"/>
                    <a:pt x="5302" y="3808"/>
                  </a:cubicBezTo>
                  <a:cubicBezTo>
                    <a:pt x="6369" y="3452"/>
                    <a:pt x="6476" y="3488"/>
                    <a:pt x="6476" y="3381"/>
                  </a:cubicBezTo>
                  <a:lnTo>
                    <a:pt x="6511" y="3345"/>
                  </a:lnTo>
                  <a:cubicBezTo>
                    <a:pt x="6511" y="3239"/>
                    <a:pt x="6511" y="3132"/>
                    <a:pt x="6511" y="3061"/>
                  </a:cubicBezTo>
                  <a:lnTo>
                    <a:pt x="6191" y="2278"/>
                  </a:lnTo>
                  <a:cubicBezTo>
                    <a:pt x="6156" y="2242"/>
                    <a:pt x="6120" y="2242"/>
                    <a:pt x="5729" y="2029"/>
                  </a:cubicBezTo>
                  <a:cubicBezTo>
                    <a:pt x="5717" y="2023"/>
                    <a:pt x="5706" y="2020"/>
                    <a:pt x="5695" y="2020"/>
                  </a:cubicBezTo>
                  <a:cubicBezTo>
                    <a:pt x="5639" y="2020"/>
                    <a:pt x="5574" y="2094"/>
                    <a:pt x="5337" y="2242"/>
                  </a:cubicBezTo>
                  <a:cubicBezTo>
                    <a:pt x="5124" y="2492"/>
                    <a:pt x="4946" y="2776"/>
                    <a:pt x="4768" y="3061"/>
                  </a:cubicBezTo>
                  <a:cubicBezTo>
                    <a:pt x="4752" y="3109"/>
                    <a:pt x="4736" y="3128"/>
                    <a:pt x="4671" y="3128"/>
                  </a:cubicBezTo>
                  <a:cubicBezTo>
                    <a:pt x="4591" y="3128"/>
                    <a:pt x="4440" y="3100"/>
                    <a:pt x="4128" y="3061"/>
                  </a:cubicBezTo>
                  <a:cubicBezTo>
                    <a:pt x="4056" y="3061"/>
                    <a:pt x="4056" y="3025"/>
                    <a:pt x="3665" y="2314"/>
                  </a:cubicBezTo>
                  <a:cubicBezTo>
                    <a:pt x="3629" y="2278"/>
                    <a:pt x="3665" y="2314"/>
                    <a:pt x="3629" y="1780"/>
                  </a:cubicBezTo>
                  <a:cubicBezTo>
                    <a:pt x="3629" y="1709"/>
                    <a:pt x="3594" y="1744"/>
                    <a:pt x="4768" y="819"/>
                  </a:cubicBezTo>
                  <a:cubicBezTo>
                    <a:pt x="4875" y="748"/>
                    <a:pt x="4839" y="712"/>
                    <a:pt x="4661" y="179"/>
                  </a:cubicBezTo>
                  <a:cubicBezTo>
                    <a:pt x="4646" y="134"/>
                    <a:pt x="4625" y="114"/>
                    <a:pt x="4556" y="114"/>
                  </a:cubicBezTo>
                  <a:cubicBezTo>
                    <a:pt x="4460" y="114"/>
                    <a:pt x="4271" y="152"/>
                    <a:pt x="3878" y="214"/>
                  </a:cubicBezTo>
                  <a:cubicBezTo>
                    <a:pt x="3843" y="214"/>
                    <a:pt x="3878" y="214"/>
                    <a:pt x="3380" y="570"/>
                  </a:cubicBezTo>
                  <a:cubicBezTo>
                    <a:pt x="2882" y="428"/>
                    <a:pt x="2420" y="214"/>
                    <a:pt x="1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5"/>
            <p:cNvSpPr/>
            <p:nvPr/>
          </p:nvSpPr>
          <p:spPr>
            <a:xfrm>
              <a:off x="5879390" y="2649698"/>
              <a:ext cx="57034" cy="85996"/>
            </a:xfrm>
            <a:custGeom>
              <a:rect b="b" l="l" r="r" t="t"/>
              <a:pathLst>
                <a:path extrusionOk="0" h="3382" w="2243">
                  <a:moveTo>
                    <a:pt x="1" y="0"/>
                  </a:moveTo>
                  <a:lnTo>
                    <a:pt x="1" y="712"/>
                  </a:lnTo>
                  <a:cubicBezTo>
                    <a:pt x="72" y="925"/>
                    <a:pt x="321" y="1245"/>
                    <a:pt x="250" y="1459"/>
                  </a:cubicBezTo>
                  <a:cubicBezTo>
                    <a:pt x="143" y="1708"/>
                    <a:pt x="108" y="1993"/>
                    <a:pt x="143" y="2242"/>
                  </a:cubicBezTo>
                  <a:cubicBezTo>
                    <a:pt x="214" y="2491"/>
                    <a:pt x="250" y="2740"/>
                    <a:pt x="286" y="2989"/>
                  </a:cubicBezTo>
                  <a:cubicBezTo>
                    <a:pt x="286" y="3167"/>
                    <a:pt x="428" y="3345"/>
                    <a:pt x="606" y="3380"/>
                  </a:cubicBezTo>
                  <a:cubicBezTo>
                    <a:pt x="611" y="3381"/>
                    <a:pt x="618" y="3382"/>
                    <a:pt x="624" y="3382"/>
                  </a:cubicBezTo>
                  <a:cubicBezTo>
                    <a:pt x="831" y="3382"/>
                    <a:pt x="1538" y="2865"/>
                    <a:pt x="1744" y="2348"/>
                  </a:cubicBezTo>
                  <a:cubicBezTo>
                    <a:pt x="1780" y="2277"/>
                    <a:pt x="1958" y="1921"/>
                    <a:pt x="2242" y="1850"/>
                  </a:cubicBezTo>
                  <a:cubicBezTo>
                    <a:pt x="1602" y="1068"/>
                    <a:pt x="855" y="46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5"/>
            <p:cNvSpPr/>
            <p:nvPr/>
          </p:nvSpPr>
          <p:spPr>
            <a:xfrm>
              <a:off x="5851344" y="2942140"/>
              <a:ext cx="72418" cy="102041"/>
            </a:xfrm>
            <a:custGeom>
              <a:rect b="b" l="l" r="r" t="t"/>
              <a:pathLst>
                <a:path extrusionOk="0" h="4013" w="2848">
                  <a:moveTo>
                    <a:pt x="1406" y="1"/>
                  </a:moveTo>
                  <a:cubicBezTo>
                    <a:pt x="1371" y="1"/>
                    <a:pt x="1335" y="9"/>
                    <a:pt x="1317" y="27"/>
                  </a:cubicBezTo>
                  <a:cubicBezTo>
                    <a:pt x="997" y="347"/>
                    <a:pt x="1" y="1522"/>
                    <a:pt x="1" y="2482"/>
                  </a:cubicBezTo>
                  <a:cubicBezTo>
                    <a:pt x="1" y="3621"/>
                    <a:pt x="641" y="4012"/>
                    <a:pt x="1424" y="4012"/>
                  </a:cubicBezTo>
                  <a:cubicBezTo>
                    <a:pt x="2207" y="4012"/>
                    <a:pt x="2847" y="3621"/>
                    <a:pt x="2847" y="2482"/>
                  </a:cubicBezTo>
                  <a:cubicBezTo>
                    <a:pt x="2847" y="1522"/>
                    <a:pt x="1816" y="347"/>
                    <a:pt x="1495" y="27"/>
                  </a:cubicBezTo>
                  <a:cubicBezTo>
                    <a:pt x="1477" y="9"/>
                    <a:pt x="1442" y="1"/>
                    <a:pt x="1406"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5"/>
            <p:cNvSpPr/>
            <p:nvPr/>
          </p:nvSpPr>
          <p:spPr>
            <a:xfrm>
              <a:off x="5702974" y="2829954"/>
              <a:ext cx="73307" cy="102041"/>
            </a:xfrm>
            <a:custGeom>
              <a:rect b="b" l="l" r="r" t="t"/>
              <a:pathLst>
                <a:path extrusionOk="0" h="4013" w="2883">
                  <a:moveTo>
                    <a:pt x="1428" y="1"/>
                  </a:moveTo>
                  <a:cubicBezTo>
                    <a:pt x="1397" y="1"/>
                    <a:pt x="1370" y="9"/>
                    <a:pt x="1353" y="27"/>
                  </a:cubicBezTo>
                  <a:cubicBezTo>
                    <a:pt x="1032" y="383"/>
                    <a:pt x="1" y="1557"/>
                    <a:pt x="1" y="2482"/>
                  </a:cubicBezTo>
                  <a:cubicBezTo>
                    <a:pt x="1" y="3621"/>
                    <a:pt x="641" y="4012"/>
                    <a:pt x="1424" y="4012"/>
                  </a:cubicBezTo>
                  <a:cubicBezTo>
                    <a:pt x="2242" y="4012"/>
                    <a:pt x="2883" y="3621"/>
                    <a:pt x="2883" y="2482"/>
                  </a:cubicBezTo>
                  <a:cubicBezTo>
                    <a:pt x="2883" y="1557"/>
                    <a:pt x="1851" y="383"/>
                    <a:pt x="1531" y="27"/>
                  </a:cubicBezTo>
                  <a:cubicBezTo>
                    <a:pt x="1495" y="9"/>
                    <a:pt x="1459" y="1"/>
                    <a:pt x="142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5"/>
            <p:cNvSpPr/>
            <p:nvPr/>
          </p:nvSpPr>
          <p:spPr>
            <a:xfrm>
              <a:off x="5845928" y="2763232"/>
              <a:ext cx="72392" cy="101812"/>
            </a:xfrm>
            <a:custGeom>
              <a:rect b="b" l="l" r="r" t="t"/>
              <a:pathLst>
                <a:path extrusionOk="0" h="4004" w="2847">
                  <a:moveTo>
                    <a:pt x="1419" y="0"/>
                  </a:moveTo>
                  <a:cubicBezTo>
                    <a:pt x="1388" y="0"/>
                    <a:pt x="1352" y="18"/>
                    <a:pt x="1317" y="54"/>
                  </a:cubicBezTo>
                  <a:cubicBezTo>
                    <a:pt x="1032" y="374"/>
                    <a:pt x="0" y="1548"/>
                    <a:pt x="0" y="2509"/>
                  </a:cubicBezTo>
                  <a:cubicBezTo>
                    <a:pt x="0" y="3612"/>
                    <a:pt x="641" y="4003"/>
                    <a:pt x="1424" y="4003"/>
                  </a:cubicBezTo>
                  <a:cubicBezTo>
                    <a:pt x="2206" y="4003"/>
                    <a:pt x="2847" y="3612"/>
                    <a:pt x="2847" y="2509"/>
                  </a:cubicBezTo>
                  <a:cubicBezTo>
                    <a:pt x="2847" y="1548"/>
                    <a:pt x="1815" y="374"/>
                    <a:pt x="1495" y="54"/>
                  </a:cubicBezTo>
                  <a:cubicBezTo>
                    <a:pt x="1477" y="18"/>
                    <a:pt x="1450" y="0"/>
                    <a:pt x="1419"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5"/>
            <p:cNvSpPr/>
            <p:nvPr/>
          </p:nvSpPr>
          <p:spPr>
            <a:xfrm>
              <a:off x="5514785" y="2735643"/>
              <a:ext cx="126705" cy="342661"/>
            </a:xfrm>
            <a:custGeom>
              <a:rect b="b" l="l" r="r" t="t"/>
              <a:pathLst>
                <a:path extrusionOk="0" h="13476" w="4983">
                  <a:moveTo>
                    <a:pt x="2741" y="0"/>
                  </a:moveTo>
                  <a:cubicBezTo>
                    <a:pt x="1904" y="0"/>
                    <a:pt x="1068" y="570"/>
                    <a:pt x="1139" y="1708"/>
                  </a:cubicBezTo>
                  <a:lnTo>
                    <a:pt x="1139" y="9643"/>
                  </a:lnTo>
                  <a:cubicBezTo>
                    <a:pt x="1" y="10781"/>
                    <a:pt x="392" y="12703"/>
                    <a:pt x="1887" y="13307"/>
                  </a:cubicBezTo>
                  <a:cubicBezTo>
                    <a:pt x="2170" y="13422"/>
                    <a:pt x="2458" y="13476"/>
                    <a:pt x="2738" y="13476"/>
                  </a:cubicBezTo>
                  <a:cubicBezTo>
                    <a:pt x="3931" y="13476"/>
                    <a:pt x="4982" y="12505"/>
                    <a:pt x="4982" y="11208"/>
                  </a:cubicBezTo>
                  <a:cubicBezTo>
                    <a:pt x="4982" y="10639"/>
                    <a:pt x="4769" y="10070"/>
                    <a:pt x="4342" y="9643"/>
                  </a:cubicBezTo>
                  <a:lnTo>
                    <a:pt x="4342" y="1708"/>
                  </a:lnTo>
                  <a:cubicBezTo>
                    <a:pt x="4413" y="570"/>
                    <a:pt x="3577" y="0"/>
                    <a:pt x="2741" y="0"/>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5"/>
            <p:cNvSpPr/>
            <p:nvPr/>
          </p:nvSpPr>
          <p:spPr>
            <a:xfrm>
              <a:off x="5553689" y="2764504"/>
              <a:ext cx="62450" cy="286898"/>
            </a:xfrm>
            <a:custGeom>
              <a:rect b="b" l="l" r="r" t="t"/>
              <a:pathLst>
                <a:path extrusionOk="0" h="11283" w="2456">
                  <a:moveTo>
                    <a:pt x="1165" y="0"/>
                  </a:moveTo>
                  <a:cubicBezTo>
                    <a:pt x="1145" y="0"/>
                    <a:pt x="1124" y="2"/>
                    <a:pt x="1104" y="4"/>
                  </a:cubicBezTo>
                  <a:cubicBezTo>
                    <a:pt x="855" y="75"/>
                    <a:pt x="641" y="289"/>
                    <a:pt x="677" y="573"/>
                  </a:cubicBezTo>
                  <a:lnTo>
                    <a:pt x="677" y="8935"/>
                  </a:lnTo>
                  <a:lnTo>
                    <a:pt x="357" y="9219"/>
                  </a:lnTo>
                  <a:cubicBezTo>
                    <a:pt x="108" y="9468"/>
                    <a:pt x="1" y="9789"/>
                    <a:pt x="36" y="10109"/>
                  </a:cubicBezTo>
                  <a:cubicBezTo>
                    <a:pt x="36" y="10749"/>
                    <a:pt x="534" y="11247"/>
                    <a:pt x="1175" y="11247"/>
                  </a:cubicBezTo>
                  <a:lnTo>
                    <a:pt x="1211" y="11283"/>
                  </a:lnTo>
                  <a:cubicBezTo>
                    <a:pt x="1922" y="11283"/>
                    <a:pt x="2456" y="10642"/>
                    <a:pt x="2385" y="9931"/>
                  </a:cubicBezTo>
                  <a:cubicBezTo>
                    <a:pt x="2349" y="9682"/>
                    <a:pt x="2207" y="9433"/>
                    <a:pt x="2029" y="9219"/>
                  </a:cubicBezTo>
                  <a:lnTo>
                    <a:pt x="1744" y="8935"/>
                  </a:lnTo>
                  <a:lnTo>
                    <a:pt x="1744" y="538"/>
                  </a:lnTo>
                  <a:cubicBezTo>
                    <a:pt x="1744" y="238"/>
                    <a:pt x="1464" y="0"/>
                    <a:pt x="1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5"/>
            <p:cNvSpPr/>
            <p:nvPr/>
          </p:nvSpPr>
          <p:spPr>
            <a:xfrm>
              <a:off x="5553689" y="2817978"/>
              <a:ext cx="62450" cy="232534"/>
            </a:xfrm>
            <a:custGeom>
              <a:rect b="b" l="l" r="r" t="t"/>
              <a:pathLst>
                <a:path extrusionOk="0" h="9145" w="2456">
                  <a:moveTo>
                    <a:pt x="677" y="0"/>
                  </a:moveTo>
                  <a:lnTo>
                    <a:pt x="677" y="6832"/>
                  </a:lnTo>
                  <a:lnTo>
                    <a:pt x="357" y="7152"/>
                  </a:lnTo>
                  <a:cubicBezTo>
                    <a:pt x="143" y="7365"/>
                    <a:pt x="1" y="7686"/>
                    <a:pt x="36" y="8006"/>
                  </a:cubicBezTo>
                  <a:cubicBezTo>
                    <a:pt x="72" y="8646"/>
                    <a:pt x="570" y="9109"/>
                    <a:pt x="1175" y="9144"/>
                  </a:cubicBezTo>
                  <a:lnTo>
                    <a:pt x="1211" y="9144"/>
                  </a:lnTo>
                  <a:cubicBezTo>
                    <a:pt x="1887" y="9144"/>
                    <a:pt x="2456" y="8539"/>
                    <a:pt x="2385" y="7863"/>
                  </a:cubicBezTo>
                  <a:cubicBezTo>
                    <a:pt x="2349" y="7579"/>
                    <a:pt x="2242" y="7330"/>
                    <a:pt x="2029" y="7116"/>
                  </a:cubicBezTo>
                  <a:lnTo>
                    <a:pt x="1744" y="6832"/>
                  </a:lnTo>
                  <a:lnTo>
                    <a:pt x="17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75"/>
          <p:cNvGrpSpPr/>
          <p:nvPr/>
        </p:nvGrpSpPr>
        <p:grpSpPr>
          <a:xfrm>
            <a:off x="4742071" y="2639038"/>
            <a:ext cx="431781" cy="430930"/>
            <a:chOff x="4749926" y="2627068"/>
            <a:chExt cx="451465" cy="450575"/>
          </a:xfrm>
        </p:grpSpPr>
        <p:sp>
          <p:nvSpPr>
            <p:cNvPr id="1387" name="Google Shape;1387;p75"/>
            <p:cNvSpPr/>
            <p:nvPr/>
          </p:nvSpPr>
          <p:spPr>
            <a:xfrm>
              <a:off x="4771641" y="2787210"/>
              <a:ext cx="72392" cy="104965"/>
            </a:xfrm>
            <a:custGeom>
              <a:rect b="b" l="l" r="r" t="t"/>
              <a:pathLst>
                <a:path extrusionOk="0" h="4128" w="2847">
                  <a:moveTo>
                    <a:pt x="1423" y="0"/>
                  </a:moveTo>
                  <a:cubicBezTo>
                    <a:pt x="1174" y="0"/>
                    <a:pt x="0" y="1281"/>
                    <a:pt x="0" y="2420"/>
                  </a:cubicBezTo>
                  <a:cubicBezTo>
                    <a:pt x="0" y="3558"/>
                    <a:pt x="641" y="4128"/>
                    <a:pt x="1423" y="4128"/>
                  </a:cubicBezTo>
                  <a:cubicBezTo>
                    <a:pt x="2206" y="4128"/>
                    <a:pt x="2847" y="3558"/>
                    <a:pt x="2847" y="2420"/>
                  </a:cubicBezTo>
                  <a:cubicBezTo>
                    <a:pt x="2847" y="1281"/>
                    <a:pt x="1672" y="0"/>
                    <a:pt x="1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5"/>
            <p:cNvSpPr/>
            <p:nvPr/>
          </p:nvSpPr>
          <p:spPr>
            <a:xfrm>
              <a:off x="4771641" y="2856882"/>
              <a:ext cx="72392" cy="104965"/>
            </a:xfrm>
            <a:custGeom>
              <a:rect b="b" l="l" r="r" t="t"/>
              <a:pathLst>
                <a:path extrusionOk="0" h="4128" w="2847">
                  <a:moveTo>
                    <a:pt x="1423" y="0"/>
                  </a:moveTo>
                  <a:cubicBezTo>
                    <a:pt x="1174" y="0"/>
                    <a:pt x="0" y="1281"/>
                    <a:pt x="0" y="2420"/>
                  </a:cubicBezTo>
                  <a:cubicBezTo>
                    <a:pt x="0" y="3558"/>
                    <a:pt x="641" y="4127"/>
                    <a:pt x="1423" y="4127"/>
                  </a:cubicBezTo>
                  <a:cubicBezTo>
                    <a:pt x="2206" y="4127"/>
                    <a:pt x="2847" y="3558"/>
                    <a:pt x="2847" y="2420"/>
                  </a:cubicBezTo>
                  <a:cubicBezTo>
                    <a:pt x="2847" y="1281"/>
                    <a:pt x="1672" y="0"/>
                    <a:pt x="1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5"/>
            <p:cNvSpPr/>
            <p:nvPr/>
          </p:nvSpPr>
          <p:spPr>
            <a:xfrm>
              <a:off x="4883827" y="2787210"/>
              <a:ext cx="72392" cy="104965"/>
            </a:xfrm>
            <a:custGeom>
              <a:rect b="b" l="l" r="r" t="t"/>
              <a:pathLst>
                <a:path extrusionOk="0" h="4128" w="2847">
                  <a:moveTo>
                    <a:pt x="1423" y="0"/>
                  </a:moveTo>
                  <a:cubicBezTo>
                    <a:pt x="1139" y="0"/>
                    <a:pt x="0" y="1281"/>
                    <a:pt x="0" y="2420"/>
                  </a:cubicBezTo>
                  <a:cubicBezTo>
                    <a:pt x="0" y="3558"/>
                    <a:pt x="641" y="4128"/>
                    <a:pt x="1423" y="4128"/>
                  </a:cubicBezTo>
                  <a:cubicBezTo>
                    <a:pt x="2206" y="4128"/>
                    <a:pt x="2847" y="3558"/>
                    <a:pt x="2847" y="2420"/>
                  </a:cubicBezTo>
                  <a:cubicBezTo>
                    <a:pt x="2847" y="1281"/>
                    <a:pt x="1672" y="0"/>
                    <a:pt x="1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5"/>
            <p:cNvSpPr/>
            <p:nvPr/>
          </p:nvSpPr>
          <p:spPr>
            <a:xfrm>
              <a:off x="4883827" y="2856882"/>
              <a:ext cx="72392" cy="104965"/>
            </a:xfrm>
            <a:custGeom>
              <a:rect b="b" l="l" r="r" t="t"/>
              <a:pathLst>
                <a:path extrusionOk="0" h="4128" w="2847">
                  <a:moveTo>
                    <a:pt x="1423" y="0"/>
                  </a:moveTo>
                  <a:cubicBezTo>
                    <a:pt x="1139" y="0"/>
                    <a:pt x="0" y="1281"/>
                    <a:pt x="0" y="2420"/>
                  </a:cubicBezTo>
                  <a:cubicBezTo>
                    <a:pt x="0" y="3558"/>
                    <a:pt x="641" y="4127"/>
                    <a:pt x="1423" y="4127"/>
                  </a:cubicBezTo>
                  <a:cubicBezTo>
                    <a:pt x="2206" y="4127"/>
                    <a:pt x="2847" y="3558"/>
                    <a:pt x="2847" y="2420"/>
                  </a:cubicBezTo>
                  <a:cubicBezTo>
                    <a:pt x="2847" y="1281"/>
                    <a:pt x="1672" y="0"/>
                    <a:pt x="1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5"/>
            <p:cNvSpPr/>
            <p:nvPr/>
          </p:nvSpPr>
          <p:spPr>
            <a:xfrm>
              <a:off x="4995098" y="2787210"/>
              <a:ext cx="72418" cy="104965"/>
            </a:xfrm>
            <a:custGeom>
              <a:rect b="b" l="l" r="r" t="t"/>
              <a:pathLst>
                <a:path extrusionOk="0" h="4128" w="2848">
                  <a:moveTo>
                    <a:pt x="1424" y="0"/>
                  </a:moveTo>
                  <a:cubicBezTo>
                    <a:pt x="1175" y="0"/>
                    <a:pt x="1" y="1281"/>
                    <a:pt x="1" y="2420"/>
                  </a:cubicBezTo>
                  <a:cubicBezTo>
                    <a:pt x="1" y="3558"/>
                    <a:pt x="641" y="4128"/>
                    <a:pt x="1424" y="4128"/>
                  </a:cubicBezTo>
                  <a:cubicBezTo>
                    <a:pt x="2207" y="4128"/>
                    <a:pt x="2847" y="3558"/>
                    <a:pt x="2847" y="2420"/>
                  </a:cubicBezTo>
                  <a:cubicBezTo>
                    <a:pt x="2847" y="1281"/>
                    <a:pt x="1708" y="0"/>
                    <a:pt x="1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5"/>
            <p:cNvSpPr/>
            <p:nvPr/>
          </p:nvSpPr>
          <p:spPr>
            <a:xfrm>
              <a:off x="4995098" y="2856882"/>
              <a:ext cx="72418" cy="104965"/>
            </a:xfrm>
            <a:custGeom>
              <a:rect b="b" l="l" r="r" t="t"/>
              <a:pathLst>
                <a:path extrusionOk="0" h="4128" w="2848">
                  <a:moveTo>
                    <a:pt x="1424" y="0"/>
                  </a:moveTo>
                  <a:cubicBezTo>
                    <a:pt x="1175" y="0"/>
                    <a:pt x="1" y="1281"/>
                    <a:pt x="1" y="2420"/>
                  </a:cubicBezTo>
                  <a:cubicBezTo>
                    <a:pt x="1" y="3558"/>
                    <a:pt x="641" y="4127"/>
                    <a:pt x="1424" y="4127"/>
                  </a:cubicBezTo>
                  <a:cubicBezTo>
                    <a:pt x="2207" y="4127"/>
                    <a:pt x="2847" y="3558"/>
                    <a:pt x="2847" y="2420"/>
                  </a:cubicBezTo>
                  <a:cubicBezTo>
                    <a:pt x="2847" y="1281"/>
                    <a:pt x="1708" y="0"/>
                    <a:pt x="1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5"/>
            <p:cNvSpPr/>
            <p:nvPr/>
          </p:nvSpPr>
          <p:spPr>
            <a:xfrm>
              <a:off x="5107284" y="2787210"/>
              <a:ext cx="72418" cy="104965"/>
            </a:xfrm>
            <a:custGeom>
              <a:rect b="b" l="l" r="r" t="t"/>
              <a:pathLst>
                <a:path extrusionOk="0" h="4128" w="2848">
                  <a:moveTo>
                    <a:pt x="1424" y="0"/>
                  </a:moveTo>
                  <a:cubicBezTo>
                    <a:pt x="1175" y="0"/>
                    <a:pt x="1" y="1281"/>
                    <a:pt x="1" y="2420"/>
                  </a:cubicBezTo>
                  <a:cubicBezTo>
                    <a:pt x="1" y="3558"/>
                    <a:pt x="641" y="4128"/>
                    <a:pt x="1424" y="4128"/>
                  </a:cubicBezTo>
                  <a:cubicBezTo>
                    <a:pt x="2207" y="4128"/>
                    <a:pt x="2847" y="3558"/>
                    <a:pt x="2847" y="2420"/>
                  </a:cubicBezTo>
                  <a:cubicBezTo>
                    <a:pt x="2847" y="1281"/>
                    <a:pt x="1673" y="0"/>
                    <a:pt x="1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5"/>
            <p:cNvSpPr/>
            <p:nvPr/>
          </p:nvSpPr>
          <p:spPr>
            <a:xfrm>
              <a:off x="5107284" y="2856882"/>
              <a:ext cx="72418" cy="104965"/>
            </a:xfrm>
            <a:custGeom>
              <a:rect b="b" l="l" r="r" t="t"/>
              <a:pathLst>
                <a:path extrusionOk="0" h="4128" w="2848">
                  <a:moveTo>
                    <a:pt x="1424" y="0"/>
                  </a:moveTo>
                  <a:cubicBezTo>
                    <a:pt x="1175" y="0"/>
                    <a:pt x="1" y="1281"/>
                    <a:pt x="1" y="2420"/>
                  </a:cubicBezTo>
                  <a:cubicBezTo>
                    <a:pt x="1" y="3558"/>
                    <a:pt x="641" y="4127"/>
                    <a:pt x="1424" y="4127"/>
                  </a:cubicBezTo>
                  <a:cubicBezTo>
                    <a:pt x="2207" y="4127"/>
                    <a:pt x="2847" y="3558"/>
                    <a:pt x="2847" y="2420"/>
                  </a:cubicBezTo>
                  <a:cubicBezTo>
                    <a:pt x="2847" y="1281"/>
                    <a:pt x="1673" y="0"/>
                    <a:pt x="1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5"/>
            <p:cNvSpPr/>
            <p:nvPr/>
          </p:nvSpPr>
          <p:spPr>
            <a:xfrm>
              <a:off x="4800577" y="2902880"/>
              <a:ext cx="13604" cy="99828"/>
            </a:xfrm>
            <a:custGeom>
              <a:rect b="b" l="l" r="r" t="t"/>
              <a:pathLst>
                <a:path extrusionOk="0" h="3926" w="535">
                  <a:moveTo>
                    <a:pt x="295" y="0"/>
                  </a:moveTo>
                  <a:cubicBezTo>
                    <a:pt x="280" y="0"/>
                    <a:pt x="265" y="2"/>
                    <a:pt x="250" y="6"/>
                  </a:cubicBezTo>
                  <a:cubicBezTo>
                    <a:pt x="107" y="6"/>
                    <a:pt x="36" y="112"/>
                    <a:pt x="36" y="255"/>
                  </a:cubicBezTo>
                  <a:lnTo>
                    <a:pt x="36" y="3671"/>
                  </a:lnTo>
                  <a:cubicBezTo>
                    <a:pt x="1" y="3777"/>
                    <a:pt x="107" y="3920"/>
                    <a:pt x="250" y="3920"/>
                  </a:cubicBezTo>
                  <a:cubicBezTo>
                    <a:pt x="265" y="3923"/>
                    <a:pt x="280" y="3925"/>
                    <a:pt x="295" y="3925"/>
                  </a:cubicBezTo>
                  <a:cubicBezTo>
                    <a:pt x="421" y="3925"/>
                    <a:pt x="534" y="3798"/>
                    <a:pt x="534" y="3671"/>
                  </a:cubicBezTo>
                  <a:lnTo>
                    <a:pt x="534" y="255"/>
                  </a:lnTo>
                  <a:cubicBezTo>
                    <a:pt x="534" y="127"/>
                    <a:pt x="421"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5"/>
            <p:cNvSpPr/>
            <p:nvPr/>
          </p:nvSpPr>
          <p:spPr>
            <a:xfrm>
              <a:off x="4912764" y="2902880"/>
              <a:ext cx="13604" cy="99828"/>
            </a:xfrm>
            <a:custGeom>
              <a:rect b="b" l="l" r="r" t="t"/>
              <a:pathLst>
                <a:path extrusionOk="0" h="3926" w="535">
                  <a:moveTo>
                    <a:pt x="295" y="0"/>
                  </a:moveTo>
                  <a:cubicBezTo>
                    <a:pt x="280" y="0"/>
                    <a:pt x="265" y="2"/>
                    <a:pt x="250" y="6"/>
                  </a:cubicBezTo>
                  <a:cubicBezTo>
                    <a:pt x="107" y="6"/>
                    <a:pt x="1" y="112"/>
                    <a:pt x="1" y="255"/>
                  </a:cubicBezTo>
                  <a:lnTo>
                    <a:pt x="1" y="3671"/>
                  </a:lnTo>
                  <a:cubicBezTo>
                    <a:pt x="1" y="3777"/>
                    <a:pt x="107" y="3920"/>
                    <a:pt x="250" y="3920"/>
                  </a:cubicBezTo>
                  <a:cubicBezTo>
                    <a:pt x="265" y="3923"/>
                    <a:pt x="280" y="3925"/>
                    <a:pt x="295" y="3925"/>
                  </a:cubicBezTo>
                  <a:cubicBezTo>
                    <a:pt x="421" y="3925"/>
                    <a:pt x="534" y="3798"/>
                    <a:pt x="534" y="3671"/>
                  </a:cubicBezTo>
                  <a:lnTo>
                    <a:pt x="534" y="255"/>
                  </a:lnTo>
                  <a:cubicBezTo>
                    <a:pt x="534" y="127"/>
                    <a:pt x="421"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5"/>
            <p:cNvSpPr/>
            <p:nvPr/>
          </p:nvSpPr>
          <p:spPr>
            <a:xfrm>
              <a:off x="5024950" y="2902880"/>
              <a:ext cx="13604" cy="99828"/>
            </a:xfrm>
            <a:custGeom>
              <a:rect b="b" l="l" r="r" t="t"/>
              <a:pathLst>
                <a:path extrusionOk="0" h="3926" w="535">
                  <a:moveTo>
                    <a:pt x="269" y="0"/>
                  </a:moveTo>
                  <a:cubicBezTo>
                    <a:pt x="251" y="0"/>
                    <a:pt x="233" y="2"/>
                    <a:pt x="214" y="6"/>
                  </a:cubicBezTo>
                  <a:cubicBezTo>
                    <a:pt x="107" y="6"/>
                    <a:pt x="1" y="112"/>
                    <a:pt x="1" y="255"/>
                  </a:cubicBezTo>
                  <a:lnTo>
                    <a:pt x="1" y="3671"/>
                  </a:lnTo>
                  <a:cubicBezTo>
                    <a:pt x="1" y="3777"/>
                    <a:pt x="107" y="3920"/>
                    <a:pt x="214" y="3920"/>
                  </a:cubicBezTo>
                  <a:cubicBezTo>
                    <a:pt x="233" y="3923"/>
                    <a:pt x="251" y="3925"/>
                    <a:pt x="269" y="3925"/>
                  </a:cubicBezTo>
                  <a:cubicBezTo>
                    <a:pt x="421" y="3925"/>
                    <a:pt x="534" y="3798"/>
                    <a:pt x="534" y="3671"/>
                  </a:cubicBezTo>
                  <a:lnTo>
                    <a:pt x="534" y="255"/>
                  </a:lnTo>
                  <a:cubicBezTo>
                    <a:pt x="534" y="127"/>
                    <a:pt x="421"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5"/>
            <p:cNvSpPr/>
            <p:nvPr/>
          </p:nvSpPr>
          <p:spPr>
            <a:xfrm>
              <a:off x="5136678" y="2903923"/>
              <a:ext cx="13604" cy="98786"/>
            </a:xfrm>
            <a:custGeom>
              <a:rect b="b" l="l" r="r" t="t"/>
              <a:pathLst>
                <a:path extrusionOk="0" h="3885" w="535">
                  <a:moveTo>
                    <a:pt x="268" y="0"/>
                  </a:moveTo>
                  <a:cubicBezTo>
                    <a:pt x="134" y="0"/>
                    <a:pt x="1" y="71"/>
                    <a:pt x="19" y="214"/>
                  </a:cubicBezTo>
                  <a:lnTo>
                    <a:pt x="19" y="3630"/>
                  </a:lnTo>
                  <a:cubicBezTo>
                    <a:pt x="19" y="3736"/>
                    <a:pt x="90" y="3879"/>
                    <a:pt x="232" y="3879"/>
                  </a:cubicBezTo>
                  <a:cubicBezTo>
                    <a:pt x="247" y="3882"/>
                    <a:pt x="262" y="3884"/>
                    <a:pt x="277" y="3884"/>
                  </a:cubicBezTo>
                  <a:cubicBezTo>
                    <a:pt x="403" y="3884"/>
                    <a:pt x="517" y="3757"/>
                    <a:pt x="517" y="3630"/>
                  </a:cubicBezTo>
                  <a:lnTo>
                    <a:pt x="517" y="214"/>
                  </a:lnTo>
                  <a:cubicBezTo>
                    <a:pt x="535" y="71"/>
                    <a:pt x="401"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5"/>
            <p:cNvSpPr/>
            <p:nvPr/>
          </p:nvSpPr>
          <p:spPr>
            <a:xfrm>
              <a:off x="4749926" y="2996199"/>
              <a:ext cx="451465" cy="81444"/>
            </a:xfrm>
            <a:custGeom>
              <a:rect b="b" l="l" r="r" t="t"/>
              <a:pathLst>
                <a:path extrusionOk="0" h="3203" w="17755">
                  <a:moveTo>
                    <a:pt x="142" y="1"/>
                  </a:moveTo>
                  <a:cubicBezTo>
                    <a:pt x="71" y="1"/>
                    <a:pt x="0" y="72"/>
                    <a:pt x="0" y="143"/>
                  </a:cubicBezTo>
                  <a:lnTo>
                    <a:pt x="0" y="2064"/>
                  </a:lnTo>
                  <a:cubicBezTo>
                    <a:pt x="0" y="2705"/>
                    <a:pt x="498" y="3203"/>
                    <a:pt x="1139" y="3203"/>
                  </a:cubicBezTo>
                  <a:lnTo>
                    <a:pt x="16616" y="3203"/>
                  </a:lnTo>
                  <a:cubicBezTo>
                    <a:pt x="17221" y="3203"/>
                    <a:pt x="17755" y="2705"/>
                    <a:pt x="17755" y="2100"/>
                  </a:cubicBezTo>
                  <a:lnTo>
                    <a:pt x="17755" y="143"/>
                  </a:lnTo>
                  <a:cubicBezTo>
                    <a:pt x="17755" y="72"/>
                    <a:pt x="17684" y="1"/>
                    <a:pt x="17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5"/>
            <p:cNvSpPr/>
            <p:nvPr/>
          </p:nvSpPr>
          <p:spPr>
            <a:xfrm>
              <a:off x="5102758" y="2661446"/>
              <a:ext cx="56118" cy="56118"/>
            </a:xfrm>
            <a:custGeom>
              <a:rect b="b" l="l" r="r" t="t"/>
              <a:pathLst>
                <a:path extrusionOk="0" h="2207" w="2207">
                  <a:moveTo>
                    <a:pt x="1104" y="1"/>
                  </a:moveTo>
                  <a:cubicBezTo>
                    <a:pt x="499" y="1"/>
                    <a:pt x="1" y="499"/>
                    <a:pt x="1" y="1104"/>
                  </a:cubicBezTo>
                  <a:cubicBezTo>
                    <a:pt x="1" y="1709"/>
                    <a:pt x="499" y="2207"/>
                    <a:pt x="1104" y="2207"/>
                  </a:cubicBezTo>
                  <a:cubicBezTo>
                    <a:pt x="1709" y="2207"/>
                    <a:pt x="2207" y="1709"/>
                    <a:pt x="2207" y="1104"/>
                  </a:cubicBezTo>
                  <a:cubicBezTo>
                    <a:pt x="2207" y="499"/>
                    <a:pt x="1709"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5"/>
            <p:cNvSpPr/>
            <p:nvPr/>
          </p:nvSpPr>
          <p:spPr>
            <a:xfrm>
              <a:off x="5124015" y="2627068"/>
              <a:ext cx="14519" cy="18791"/>
            </a:xfrm>
            <a:custGeom>
              <a:rect b="b" l="l" r="r" t="t"/>
              <a:pathLst>
                <a:path extrusionOk="0" h="739" w="571">
                  <a:moveTo>
                    <a:pt x="285" y="1"/>
                  </a:moveTo>
                  <a:cubicBezTo>
                    <a:pt x="143" y="1"/>
                    <a:pt x="1" y="72"/>
                    <a:pt x="19" y="214"/>
                  </a:cubicBezTo>
                  <a:lnTo>
                    <a:pt x="19" y="250"/>
                  </a:lnTo>
                  <a:lnTo>
                    <a:pt x="19" y="499"/>
                  </a:lnTo>
                  <a:cubicBezTo>
                    <a:pt x="1" y="659"/>
                    <a:pt x="143" y="739"/>
                    <a:pt x="285" y="739"/>
                  </a:cubicBezTo>
                  <a:cubicBezTo>
                    <a:pt x="428" y="739"/>
                    <a:pt x="570" y="659"/>
                    <a:pt x="552" y="499"/>
                  </a:cubicBezTo>
                  <a:lnTo>
                    <a:pt x="552" y="214"/>
                  </a:lnTo>
                  <a:cubicBezTo>
                    <a:pt x="570" y="72"/>
                    <a:pt x="428"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5"/>
            <p:cNvSpPr/>
            <p:nvPr/>
          </p:nvSpPr>
          <p:spPr>
            <a:xfrm>
              <a:off x="5124473" y="2731880"/>
              <a:ext cx="13604" cy="20978"/>
            </a:xfrm>
            <a:custGeom>
              <a:rect b="b" l="l" r="r" t="t"/>
              <a:pathLst>
                <a:path extrusionOk="0" h="825" w="535">
                  <a:moveTo>
                    <a:pt x="295" y="0"/>
                  </a:moveTo>
                  <a:cubicBezTo>
                    <a:pt x="280" y="0"/>
                    <a:pt x="265" y="2"/>
                    <a:pt x="250" y="6"/>
                  </a:cubicBezTo>
                  <a:cubicBezTo>
                    <a:pt x="107" y="6"/>
                    <a:pt x="1" y="148"/>
                    <a:pt x="1" y="255"/>
                  </a:cubicBezTo>
                  <a:lnTo>
                    <a:pt x="1" y="540"/>
                  </a:lnTo>
                  <a:cubicBezTo>
                    <a:pt x="1" y="682"/>
                    <a:pt x="107" y="789"/>
                    <a:pt x="250" y="824"/>
                  </a:cubicBezTo>
                  <a:cubicBezTo>
                    <a:pt x="392" y="824"/>
                    <a:pt x="534" y="718"/>
                    <a:pt x="534" y="540"/>
                  </a:cubicBezTo>
                  <a:lnTo>
                    <a:pt x="534" y="255"/>
                  </a:lnTo>
                  <a:cubicBezTo>
                    <a:pt x="534" y="128"/>
                    <a:pt x="420"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5"/>
            <p:cNvSpPr/>
            <p:nvPr/>
          </p:nvSpPr>
          <p:spPr>
            <a:xfrm>
              <a:off x="5157046" y="2643138"/>
              <a:ext cx="20825" cy="18333"/>
            </a:xfrm>
            <a:custGeom>
              <a:rect b="b" l="l" r="r" t="t"/>
              <a:pathLst>
                <a:path extrusionOk="0" h="721" w="819">
                  <a:moveTo>
                    <a:pt x="534" y="0"/>
                  </a:moveTo>
                  <a:cubicBezTo>
                    <a:pt x="472" y="0"/>
                    <a:pt x="410" y="27"/>
                    <a:pt x="356" y="80"/>
                  </a:cubicBezTo>
                  <a:lnTo>
                    <a:pt x="143" y="294"/>
                  </a:lnTo>
                  <a:cubicBezTo>
                    <a:pt x="1" y="436"/>
                    <a:pt x="107" y="721"/>
                    <a:pt x="321" y="721"/>
                  </a:cubicBezTo>
                  <a:cubicBezTo>
                    <a:pt x="392" y="721"/>
                    <a:pt x="463" y="685"/>
                    <a:pt x="534" y="650"/>
                  </a:cubicBezTo>
                  <a:lnTo>
                    <a:pt x="712" y="436"/>
                  </a:lnTo>
                  <a:cubicBezTo>
                    <a:pt x="819" y="329"/>
                    <a:pt x="819" y="187"/>
                    <a:pt x="712" y="80"/>
                  </a:cubicBezTo>
                  <a:cubicBezTo>
                    <a:pt x="659" y="27"/>
                    <a:pt x="597"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5"/>
            <p:cNvSpPr/>
            <p:nvPr/>
          </p:nvSpPr>
          <p:spPr>
            <a:xfrm>
              <a:off x="5083764" y="2717310"/>
              <a:ext cx="19020" cy="18359"/>
            </a:xfrm>
            <a:custGeom>
              <a:rect b="b" l="l" r="r" t="t"/>
              <a:pathLst>
                <a:path extrusionOk="0" h="722" w="748">
                  <a:moveTo>
                    <a:pt x="485" y="1"/>
                  </a:moveTo>
                  <a:cubicBezTo>
                    <a:pt x="419" y="1"/>
                    <a:pt x="356" y="27"/>
                    <a:pt x="321" y="81"/>
                  </a:cubicBezTo>
                  <a:lnTo>
                    <a:pt x="107" y="294"/>
                  </a:lnTo>
                  <a:cubicBezTo>
                    <a:pt x="0" y="401"/>
                    <a:pt x="0" y="543"/>
                    <a:pt x="107" y="650"/>
                  </a:cubicBezTo>
                  <a:cubicBezTo>
                    <a:pt x="143" y="721"/>
                    <a:pt x="214" y="721"/>
                    <a:pt x="285" y="721"/>
                  </a:cubicBezTo>
                  <a:cubicBezTo>
                    <a:pt x="356" y="721"/>
                    <a:pt x="427" y="721"/>
                    <a:pt x="463" y="650"/>
                  </a:cubicBezTo>
                  <a:lnTo>
                    <a:pt x="677" y="437"/>
                  </a:lnTo>
                  <a:cubicBezTo>
                    <a:pt x="748" y="330"/>
                    <a:pt x="748" y="152"/>
                    <a:pt x="677" y="81"/>
                  </a:cubicBezTo>
                  <a:cubicBezTo>
                    <a:pt x="623" y="27"/>
                    <a:pt x="552"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5"/>
            <p:cNvSpPr/>
            <p:nvPr/>
          </p:nvSpPr>
          <p:spPr>
            <a:xfrm>
              <a:off x="5172429" y="2683136"/>
              <a:ext cx="21537" cy="13655"/>
            </a:xfrm>
            <a:custGeom>
              <a:rect b="b" l="l" r="r" t="t"/>
              <a:pathLst>
                <a:path extrusionOk="0" h="537" w="847">
                  <a:moveTo>
                    <a:pt x="593" y="0"/>
                  </a:moveTo>
                  <a:cubicBezTo>
                    <a:pt x="586" y="0"/>
                    <a:pt x="578" y="1"/>
                    <a:pt x="570" y="2"/>
                  </a:cubicBezTo>
                  <a:lnTo>
                    <a:pt x="285" y="2"/>
                  </a:lnTo>
                  <a:cubicBezTo>
                    <a:pt x="143" y="2"/>
                    <a:pt x="36" y="108"/>
                    <a:pt x="36" y="251"/>
                  </a:cubicBezTo>
                  <a:cubicBezTo>
                    <a:pt x="0" y="393"/>
                    <a:pt x="107" y="535"/>
                    <a:pt x="285" y="535"/>
                  </a:cubicBezTo>
                  <a:lnTo>
                    <a:pt x="570" y="535"/>
                  </a:lnTo>
                  <a:cubicBezTo>
                    <a:pt x="578" y="536"/>
                    <a:pt x="586" y="537"/>
                    <a:pt x="593" y="537"/>
                  </a:cubicBezTo>
                  <a:cubicBezTo>
                    <a:pt x="846" y="537"/>
                    <a:pt x="846"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5"/>
            <p:cNvSpPr/>
            <p:nvPr/>
          </p:nvSpPr>
          <p:spPr>
            <a:xfrm>
              <a:off x="5067490" y="2683161"/>
              <a:ext cx="21715" cy="13604"/>
            </a:xfrm>
            <a:custGeom>
              <a:rect b="b" l="l" r="r" t="t"/>
              <a:pathLst>
                <a:path extrusionOk="0" h="535" w="854">
                  <a:moveTo>
                    <a:pt x="285" y="1"/>
                  </a:moveTo>
                  <a:cubicBezTo>
                    <a:pt x="142" y="1"/>
                    <a:pt x="36" y="107"/>
                    <a:pt x="36" y="250"/>
                  </a:cubicBezTo>
                  <a:cubicBezTo>
                    <a:pt x="0" y="392"/>
                    <a:pt x="142" y="534"/>
                    <a:pt x="285" y="534"/>
                  </a:cubicBezTo>
                  <a:lnTo>
                    <a:pt x="569" y="534"/>
                  </a:lnTo>
                  <a:cubicBezTo>
                    <a:pt x="712" y="534"/>
                    <a:pt x="854" y="392"/>
                    <a:pt x="818" y="250"/>
                  </a:cubicBezTo>
                  <a:cubicBezTo>
                    <a:pt x="818" y="107"/>
                    <a:pt x="676"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5"/>
            <p:cNvSpPr/>
            <p:nvPr/>
          </p:nvSpPr>
          <p:spPr>
            <a:xfrm>
              <a:off x="5157961" y="2717310"/>
              <a:ext cx="19910" cy="18359"/>
            </a:xfrm>
            <a:custGeom>
              <a:rect b="b" l="l" r="r" t="t"/>
              <a:pathLst>
                <a:path extrusionOk="0" h="722" w="783">
                  <a:moveTo>
                    <a:pt x="303" y="1"/>
                  </a:moveTo>
                  <a:cubicBezTo>
                    <a:pt x="231" y="1"/>
                    <a:pt x="160" y="27"/>
                    <a:pt x="107" y="81"/>
                  </a:cubicBezTo>
                  <a:cubicBezTo>
                    <a:pt x="0" y="188"/>
                    <a:pt x="0" y="365"/>
                    <a:pt x="107" y="472"/>
                  </a:cubicBezTo>
                  <a:lnTo>
                    <a:pt x="320" y="650"/>
                  </a:lnTo>
                  <a:cubicBezTo>
                    <a:pt x="356" y="721"/>
                    <a:pt x="427" y="721"/>
                    <a:pt x="498" y="721"/>
                  </a:cubicBezTo>
                  <a:cubicBezTo>
                    <a:pt x="569" y="721"/>
                    <a:pt x="641" y="721"/>
                    <a:pt x="676" y="650"/>
                  </a:cubicBezTo>
                  <a:cubicBezTo>
                    <a:pt x="783" y="543"/>
                    <a:pt x="783" y="401"/>
                    <a:pt x="676" y="294"/>
                  </a:cubicBezTo>
                  <a:lnTo>
                    <a:pt x="498" y="81"/>
                  </a:lnTo>
                  <a:cubicBezTo>
                    <a:pt x="445" y="27"/>
                    <a:pt x="374"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5"/>
            <p:cNvSpPr/>
            <p:nvPr/>
          </p:nvSpPr>
          <p:spPr>
            <a:xfrm>
              <a:off x="5083764" y="2643138"/>
              <a:ext cx="22096" cy="18562"/>
            </a:xfrm>
            <a:custGeom>
              <a:rect b="b" l="l" r="r" t="t"/>
              <a:pathLst>
                <a:path extrusionOk="0" h="730" w="869">
                  <a:moveTo>
                    <a:pt x="285" y="0"/>
                  </a:moveTo>
                  <a:cubicBezTo>
                    <a:pt x="223" y="0"/>
                    <a:pt x="161" y="27"/>
                    <a:pt x="107" y="80"/>
                  </a:cubicBezTo>
                  <a:cubicBezTo>
                    <a:pt x="0" y="187"/>
                    <a:pt x="0" y="329"/>
                    <a:pt x="107" y="436"/>
                  </a:cubicBezTo>
                  <a:lnTo>
                    <a:pt x="321" y="650"/>
                  </a:lnTo>
                  <a:cubicBezTo>
                    <a:pt x="377" y="706"/>
                    <a:pt x="440" y="730"/>
                    <a:pt x="499" y="730"/>
                  </a:cubicBezTo>
                  <a:cubicBezTo>
                    <a:pt x="700" y="730"/>
                    <a:pt x="869" y="459"/>
                    <a:pt x="677" y="294"/>
                  </a:cubicBezTo>
                  <a:lnTo>
                    <a:pt x="463" y="80"/>
                  </a:lnTo>
                  <a:cubicBezTo>
                    <a:pt x="410" y="27"/>
                    <a:pt x="347"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75"/>
          <p:cNvGrpSpPr/>
          <p:nvPr/>
        </p:nvGrpSpPr>
        <p:grpSpPr>
          <a:xfrm>
            <a:off x="2521515" y="3382247"/>
            <a:ext cx="435259" cy="329764"/>
            <a:chOff x="2428140" y="3404158"/>
            <a:chExt cx="455101" cy="344797"/>
          </a:xfrm>
        </p:grpSpPr>
        <p:sp>
          <p:nvSpPr>
            <p:cNvPr id="1410" name="Google Shape;1410;p75"/>
            <p:cNvSpPr/>
            <p:nvPr/>
          </p:nvSpPr>
          <p:spPr>
            <a:xfrm>
              <a:off x="2438108" y="3473905"/>
              <a:ext cx="435649" cy="267040"/>
            </a:xfrm>
            <a:custGeom>
              <a:rect b="b" l="l" r="r" t="t"/>
              <a:pathLst>
                <a:path extrusionOk="0" h="10502" w="17133">
                  <a:moveTo>
                    <a:pt x="249" y="0"/>
                  </a:moveTo>
                  <a:cubicBezTo>
                    <a:pt x="107" y="0"/>
                    <a:pt x="0" y="107"/>
                    <a:pt x="0" y="249"/>
                  </a:cubicBezTo>
                  <a:lnTo>
                    <a:pt x="0" y="10247"/>
                  </a:lnTo>
                  <a:cubicBezTo>
                    <a:pt x="0" y="10354"/>
                    <a:pt x="107" y="10496"/>
                    <a:pt x="214" y="10496"/>
                  </a:cubicBezTo>
                  <a:cubicBezTo>
                    <a:pt x="232" y="10500"/>
                    <a:pt x="251" y="10502"/>
                    <a:pt x="269" y="10502"/>
                  </a:cubicBezTo>
                  <a:cubicBezTo>
                    <a:pt x="420" y="10502"/>
                    <a:pt x="534" y="10375"/>
                    <a:pt x="534" y="10247"/>
                  </a:cubicBezTo>
                  <a:lnTo>
                    <a:pt x="534" y="534"/>
                  </a:lnTo>
                  <a:lnTo>
                    <a:pt x="16616" y="534"/>
                  </a:lnTo>
                  <a:lnTo>
                    <a:pt x="16616" y="10247"/>
                  </a:lnTo>
                  <a:cubicBezTo>
                    <a:pt x="16599" y="10390"/>
                    <a:pt x="16732" y="10461"/>
                    <a:pt x="16866" y="10461"/>
                  </a:cubicBezTo>
                  <a:cubicBezTo>
                    <a:pt x="16999" y="10461"/>
                    <a:pt x="17132" y="10390"/>
                    <a:pt x="17115" y="10247"/>
                  </a:cubicBezTo>
                  <a:lnTo>
                    <a:pt x="17115" y="249"/>
                  </a:lnTo>
                  <a:cubicBezTo>
                    <a:pt x="17115" y="107"/>
                    <a:pt x="17008" y="0"/>
                    <a:pt x="16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5"/>
            <p:cNvSpPr/>
            <p:nvPr/>
          </p:nvSpPr>
          <p:spPr>
            <a:xfrm>
              <a:off x="2477902" y="3428670"/>
              <a:ext cx="145700" cy="248808"/>
            </a:xfrm>
            <a:custGeom>
              <a:rect b="b" l="l" r="r" t="t"/>
              <a:pathLst>
                <a:path extrusionOk="0" h="9785" w="5730">
                  <a:moveTo>
                    <a:pt x="1" y="0"/>
                  </a:moveTo>
                  <a:lnTo>
                    <a:pt x="1" y="9358"/>
                  </a:lnTo>
                  <a:cubicBezTo>
                    <a:pt x="1" y="9571"/>
                    <a:pt x="214" y="9785"/>
                    <a:pt x="463" y="9785"/>
                  </a:cubicBezTo>
                  <a:lnTo>
                    <a:pt x="5338" y="9785"/>
                  </a:lnTo>
                  <a:cubicBezTo>
                    <a:pt x="5551" y="9749"/>
                    <a:pt x="5729" y="9571"/>
                    <a:pt x="5729" y="9358"/>
                  </a:cubicBezTo>
                  <a:lnTo>
                    <a:pt x="5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5"/>
            <p:cNvSpPr/>
            <p:nvPr/>
          </p:nvSpPr>
          <p:spPr>
            <a:xfrm>
              <a:off x="2467960" y="3404158"/>
              <a:ext cx="167389" cy="35395"/>
            </a:xfrm>
            <a:custGeom>
              <a:rect b="b" l="l" r="r" t="t"/>
              <a:pathLst>
                <a:path extrusionOk="0" h="1392" w="6583">
                  <a:moveTo>
                    <a:pt x="516" y="0"/>
                  </a:moveTo>
                  <a:cubicBezTo>
                    <a:pt x="222" y="0"/>
                    <a:pt x="0" y="271"/>
                    <a:pt x="0" y="573"/>
                  </a:cubicBezTo>
                  <a:lnTo>
                    <a:pt x="0" y="1249"/>
                  </a:lnTo>
                  <a:cubicBezTo>
                    <a:pt x="0" y="1320"/>
                    <a:pt x="72" y="1391"/>
                    <a:pt x="143" y="1391"/>
                  </a:cubicBezTo>
                  <a:lnTo>
                    <a:pt x="6441" y="1391"/>
                  </a:lnTo>
                  <a:cubicBezTo>
                    <a:pt x="6512" y="1391"/>
                    <a:pt x="6583" y="1355"/>
                    <a:pt x="6583" y="1284"/>
                  </a:cubicBezTo>
                  <a:lnTo>
                    <a:pt x="6583" y="573"/>
                  </a:lnTo>
                  <a:cubicBezTo>
                    <a:pt x="6583" y="271"/>
                    <a:pt x="6361" y="0"/>
                    <a:pt x="6068" y="0"/>
                  </a:cubicBezTo>
                  <a:cubicBezTo>
                    <a:pt x="6050" y="0"/>
                    <a:pt x="6032" y="1"/>
                    <a:pt x="6014" y="3"/>
                  </a:cubicBezTo>
                  <a:lnTo>
                    <a:pt x="570" y="3"/>
                  </a:lnTo>
                  <a:cubicBezTo>
                    <a:pt x="551" y="1"/>
                    <a:pt x="533" y="0"/>
                    <a:pt x="5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5"/>
            <p:cNvSpPr/>
            <p:nvPr/>
          </p:nvSpPr>
          <p:spPr>
            <a:xfrm>
              <a:off x="2686891" y="3428670"/>
              <a:ext cx="145700" cy="248808"/>
            </a:xfrm>
            <a:custGeom>
              <a:rect b="b" l="l" r="r" t="t"/>
              <a:pathLst>
                <a:path extrusionOk="0" h="9785" w="5730">
                  <a:moveTo>
                    <a:pt x="1" y="0"/>
                  </a:moveTo>
                  <a:lnTo>
                    <a:pt x="1" y="9358"/>
                  </a:lnTo>
                  <a:cubicBezTo>
                    <a:pt x="1" y="9571"/>
                    <a:pt x="214" y="9785"/>
                    <a:pt x="463" y="9785"/>
                  </a:cubicBezTo>
                  <a:lnTo>
                    <a:pt x="5302" y="9785"/>
                  </a:lnTo>
                  <a:cubicBezTo>
                    <a:pt x="5516" y="9785"/>
                    <a:pt x="5729" y="9571"/>
                    <a:pt x="5729" y="9358"/>
                  </a:cubicBezTo>
                  <a:lnTo>
                    <a:pt x="57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5"/>
            <p:cNvSpPr/>
            <p:nvPr/>
          </p:nvSpPr>
          <p:spPr>
            <a:xfrm>
              <a:off x="2676033" y="3404158"/>
              <a:ext cx="167415" cy="36285"/>
            </a:xfrm>
            <a:custGeom>
              <a:rect b="b" l="l" r="r" t="t"/>
              <a:pathLst>
                <a:path extrusionOk="0" h="1427" w="6584">
                  <a:moveTo>
                    <a:pt x="6068" y="0"/>
                  </a:moveTo>
                  <a:cubicBezTo>
                    <a:pt x="6050" y="0"/>
                    <a:pt x="6032" y="1"/>
                    <a:pt x="6014" y="3"/>
                  </a:cubicBezTo>
                  <a:lnTo>
                    <a:pt x="570" y="3"/>
                  </a:lnTo>
                  <a:cubicBezTo>
                    <a:pt x="250" y="3"/>
                    <a:pt x="1" y="252"/>
                    <a:pt x="1" y="573"/>
                  </a:cubicBezTo>
                  <a:lnTo>
                    <a:pt x="1" y="1249"/>
                  </a:lnTo>
                  <a:cubicBezTo>
                    <a:pt x="1" y="1320"/>
                    <a:pt x="72" y="1391"/>
                    <a:pt x="143" y="1391"/>
                  </a:cubicBezTo>
                  <a:lnTo>
                    <a:pt x="6441" y="1391"/>
                  </a:lnTo>
                  <a:lnTo>
                    <a:pt x="6441" y="1427"/>
                  </a:lnTo>
                  <a:cubicBezTo>
                    <a:pt x="6512" y="1391"/>
                    <a:pt x="6583" y="1355"/>
                    <a:pt x="6583" y="1284"/>
                  </a:cubicBezTo>
                  <a:lnTo>
                    <a:pt x="6583" y="573"/>
                  </a:lnTo>
                  <a:cubicBezTo>
                    <a:pt x="6583" y="271"/>
                    <a:pt x="6362" y="0"/>
                    <a:pt x="6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5"/>
            <p:cNvSpPr/>
            <p:nvPr/>
          </p:nvSpPr>
          <p:spPr>
            <a:xfrm>
              <a:off x="2428140" y="3719993"/>
              <a:ext cx="455101" cy="28962"/>
            </a:xfrm>
            <a:custGeom>
              <a:rect b="b" l="l" r="r" t="t"/>
              <a:pathLst>
                <a:path extrusionOk="0" h="1139" w="17898">
                  <a:moveTo>
                    <a:pt x="641" y="0"/>
                  </a:moveTo>
                  <a:cubicBezTo>
                    <a:pt x="285" y="0"/>
                    <a:pt x="1" y="320"/>
                    <a:pt x="72" y="641"/>
                  </a:cubicBezTo>
                  <a:cubicBezTo>
                    <a:pt x="108" y="925"/>
                    <a:pt x="357" y="1139"/>
                    <a:pt x="641" y="1139"/>
                  </a:cubicBezTo>
                  <a:lnTo>
                    <a:pt x="17293" y="1139"/>
                  </a:lnTo>
                  <a:cubicBezTo>
                    <a:pt x="17613" y="1139"/>
                    <a:pt x="17898" y="818"/>
                    <a:pt x="17862" y="498"/>
                  </a:cubicBezTo>
                  <a:cubicBezTo>
                    <a:pt x="17791" y="214"/>
                    <a:pt x="17542" y="0"/>
                    <a:pt x="17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5"/>
            <p:cNvSpPr/>
            <p:nvPr/>
          </p:nvSpPr>
          <p:spPr>
            <a:xfrm>
              <a:off x="2544853" y="3570708"/>
              <a:ext cx="13604" cy="39819"/>
            </a:xfrm>
            <a:custGeom>
              <a:rect b="b" l="l" r="r" t="t"/>
              <a:pathLst>
                <a:path extrusionOk="0" h="1566" w="535">
                  <a:moveTo>
                    <a:pt x="214" y="0"/>
                  </a:moveTo>
                  <a:cubicBezTo>
                    <a:pt x="107" y="36"/>
                    <a:pt x="1" y="143"/>
                    <a:pt x="1" y="285"/>
                  </a:cubicBezTo>
                  <a:lnTo>
                    <a:pt x="1" y="1281"/>
                  </a:lnTo>
                  <a:cubicBezTo>
                    <a:pt x="1" y="1424"/>
                    <a:pt x="107" y="1530"/>
                    <a:pt x="214" y="1566"/>
                  </a:cubicBezTo>
                  <a:cubicBezTo>
                    <a:pt x="392" y="1566"/>
                    <a:pt x="534" y="1459"/>
                    <a:pt x="534" y="1317"/>
                  </a:cubicBezTo>
                  <a:lnTo>
                    <a:pt x="534" y="285"/>
                  </a:lnTo>
                  <a:cubicBezTo>
                    <a:pt x="499" y="107"/>
                    <a:pt x="392" y="0"/>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5"/>
            <p:cNvSpPr/>
            <p:nvPr/>
          </p:nvSpPr>
          <p:spPr>
            <a:xfrm>
              <a:off x="2732126" y="3540856"/>
              <a:ext cx="55229" cy="64255"/>
            </a:xfrm>
            <a:custGeom>
              <a:rect b="b" l="l" r="r" t="t"/>
              <a:pathLst>
                <a:path extrusionOk="0" h="2527" w="2172">
                  <a:moveTo>
                    <a:pt x="464" y="0"/>
                  </a:moveTo>
                  <a:cubicBezTo>
                    <a:pt x="214" y="0"/>
                    <a:pt x="1" y="214"/>
                    <a:pt x="1" y="463"/>
                  </a:cubicBezTo>
                  <a:lnTo>
                    <a:pt x="1" y="2099"/>
                  </a:lnTo>
                  <a:cubicBezTo>
                    <a:pt x="1" y="2348"/>
                    <a:pt x="214" y="2526"/>
                    <a:pt x="464" y="2526"/>
                  </a:cubicBezTo>
                  <a:lnTo>
                    <a:pt x="1744" y="2526"/>
                  </a:lnTo>
                  <a:cubicBezTo>
                    <a:pt x="1994" y="2526"/>
                    <a:pt x="2171" y="2348"/>
                    <a:pt x="2171" y="2099"/>
                  </a:cubicBezTo>
                  <a:lnTo>
                    <a:pt x="2171" y="463"/>
                  </a:lnTo>
                  <a:cubicBezTo>
                    <a:pt x="2171" y="214"/>
                    <a:pt x="1994" y="0"/>
                    <a:pt x="17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5"/>
            <p:cNvSpPr/>
            <p:nvPr/>
          </p:nvSpPr>
          <p:spPr>
            <a:xfrm>
              <a:off x="2746620" y="3514615"/>
              <a:ext cx="28072" cy="28072"/>
            </a:xfrm>
            <a:custGeom>
              <a:rect b="b" l="l" r="r" t="t"/>
              <a:pathLst>
                <a:path extrusionOk="0" h="1104" w="1104">
                  <a:moveTo>
                    <a:pt x="214" y="0"/>
                  </a:moveTo>
                  <a:cubicBezTo>
                    <a:pt x="107" y="0"/>
                    <a:pt x="0" y="107"/>
                    <a:pt x="0" y="214"/>
                  </a:cubicBezTo>
                  <a:lnTo>
                    <a:pt x="0" y="854"/>
                  </a:lnTo>
                  <a:cubicBezTo>
                    <a:pt x="0" y="961"/>
                    <a:pt x="107" y="1068"/>
                    <a:pt x="214" y="1068"/>
                  </a:cubicBezTo>
                  <a:lnTo>
                    <a:pt x="890" y="1068"/>
                  </a:lnTo>
                  <a:lnTo>
                    <a:pt x="890" y="1103"/>
                  </a:lnTo>
                  <a:cubicBezTo>
                    <a:pt x="997" y="1103"/>
                    <a:pt x="1103" y="997"/>
                    <a:pt x="1103" y="890"/>
                  </a:cubicBezTo>
                  <a:lnTo>
                    <a:pt x="1103" y="214"/>
                  </a:lnTo>
                  <a:cubicBezTo>
                    <a:pt x="1103" y="107"/>
                    <a:pt x="997" y="0"/>
                    <a:pt x="8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5"/>
            <p:cNvSpPr/>
            <p:nvPr/>
          </p:nvSpPr>
          <p:spPr>
            <a:xfrm>
              <a:off x="2530384" y="3523667"/>
              <a:ext cx="41650" cy="60619"/>
            </a:xfrm>
            <a:custGeom>
              <a:rect b="b" l="l" r="r" t="t"/>
              <a:pathLst>
                <a:path extrusionOk="0" h="2384" w="1638">
                  <a:moveTo>
                    <a:pt x="819" y="0"/>
                  </a:moveTo>
                  <a:cubicBezTo>
                    <a:pt x="356" y="320"/>
                    <a:pt x="72" y="818"/>
                    <a:pt x="0" y="1388"/>
                  </a:cubicBezTo>
                  <a:cubicBezTo>
                    <a:pt x="0" y="2064"/>
                    <a:pt x="392" y="2384"/>
                    <a:pt x="819" y="2384"/>
                  </a:cubicBezTo>
                  <a:cubicBezTo>
                    <a:pt x="1281" y="2384"/>
                    <a:pt x="1637" y="2064"/>
                    <a:pt x="1637" y="1388"/>
                  </a:cubicBezTo>
                  <a:cubicBezTo>
                    <a:pt x="1602" y="818"/>
                    <a:pt x="1281" y="320"/>
                    <a:pt x="8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75"/>
          <p:cNvGrpSpPr/>
          <p:nvPr/>
        </p:nvGrpSpPr>
        <p:grpSpPr>
          <a:xfrm>
            <a:off x="6971260" y="1330562"/>
            <a:ext cx="431806" cy="431100"/>
            <a:chOff x="7080738" y="1258941"/>
            <a:chExt cx="451491" cy="450753"/>
          </a:xfrm>
        </p:grpSpPr>
        <p:sp>
          <p:nvSpPr>
            <p:cNvPr id="1421" name="Google Shape;1421;p75"/>
            <p:cNvSpPr/>
            <p:nvPr/>
          </p:nvSpPr>
          <p:spPr>
            <a:xfrm>
              <a:off x="7163962" y="1457250"/>
              <a:ext cx="285017" cy="221702"/>
            </a:xfrm>
            <a:custGeom>
              <a:rect b="b" l="l" r="r" t="t"/>
              <a:pathLst>
                <a:path extrusionOk="0" h="8719" w="11209">
                  <a:moveTo>
                    <a:pt x="5623" y="1"/>
                  </a:moveTo>
                  <a:cubicBezTo>
                    <a:pt x="2527" y="1"/>
                    <a:pt x="1" y="3381"/>
                    <a:pt x="1" y="5765"/>
                  </a:cubicBezTo>
                  <a:cubicBezTo>
                    <a:pt x="1" y="8184"/>
                    <a:pt x="2527" y="8718"/>
                    <a:pt x="5623" y="8718"/>
                  </a:cubicBezTo>
                  <a:cubicBezTo>
                    <a:pt x="8718" y="8718"/>
                    <a:pt x="11209" y="8184"/>
                    <a:pt x="11209" y="5765"/>
                  </a:cubicBezTo>
                  <a:cubicBezTo>
                    <a:pt x="11209" y="3381"/>
                    <a:pt x="8718" y="1"/>
                    <a:pt x="5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5"/>
            <p:cNvSpPr/>
            <p:nvPr/>
          </p:nvSpPr>
          <p:spPr>
            <a:xfrm>
              <a:off x="7162157" y="1310686"/>
              <a:ext cx="91412" cy="91412"/>
            </a:xfrm>
            <a:custGeom>
              <a:rect b="b" l="l" r="r" t="t"/>
              <a:pathLst>
                <a:path extrusionOk="0" h="3595" w="3595">
                  <a:moveTo>
                    <a:pt x="1815" y="1"/>
                  </a:moveTo>
                  <a:cubicBezTo>
                    <a:pt x="819" y="1"/>
                    <a:pt x="1" y="819"/>
                    <a:pt x="1" y="1815"/>
                  </a:cubicBezTo>
                  <a:cubicBezTo>
                    <a:pt x="1" y="2812"/>
                    <a:pt x="819" y="3594"/>
                    <a:pt x="1815" y="3594"/>
                  </a:cubicBezTo>
                  <a:cubicBezTo>
                    <a:pt x="2776" y="3594"/>
                    <a:pt x="3594" y="2812"/>
                    <a:pt x="3594" y="1815"/>
                  </a:cubicBezTo>
                  <a:cubicBezTo>
                    <a:pt x="3594" y="819"/>
                    <a:pt x="2776"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5"/>
            <p:cNvSpPr/>
            <p:nvPr/>
          </p:nvSpPr>
          <p:spPr>
            <a:xfrm>
              <a:off x="7201061" y="1258941"/>
              <a:ext cx="13604" cy="24639"/>
            </a:xfrm>
            <a:custGeom>
              <a:rect b="b" l="l" r="r" t="t"/>
              <a:pathLst>
                <a:path extrusionOk="0" h="969" w="535">
                  <a:moveTo>
                    <a:pt x="281" y="1"/>
                  </a:moveTo>
                  <a:cubicBezTo>
                    <a:pt x="259" y="1"/>
                    <a:pt x="237" y="3"/>
                    <a:pt x="214" y="8"/>
                  </a:cubicBezTo>
                  <a:cubicBezTo>
                    <a:pt x="107" y="8"/>
                    <a:pt x="1" y="114"/>
                    <a:pt x="1" y="257"/>
                  </a:cubicBezTo>
                  <a:lnTo>
                    <a:pt x="1" y="684"/>
                  </a:lnTo>
                  <a:cubicBezTo>
                    <a:pt x="1" y="826"/>
                    <a:pt x="107" y="933"/>
                    <a:pt x="214" y="968"/>
                  </a:cubicBezTo>
                  <a:cubicBezTo>
                    <a:pt x="392" y="968"/>
                    <a:pt x="534" y="862"/>
                    <a:pt x="534" y="684"/>
                  </a:cubicBezTo>
                  <a:lnTo>
                    <a:pt x="534" y="257"/>
                  </a:lnTo>
                  <a:cubicBezTo>
                    <a:pt x="534" y="102"/>
                    <a:pt x="426" y="1"/>
                    <a:pt x="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5"/>
            <p:cNvSpPr/>
            <p:nvPr/>
          </p:nvSpPr>
          <p:spPr>
            <a:xfrm>
              <a:off x="7201061" y="1430119"/>
              <a:ext cx="13604" cy="24588"/>
            </a:xfrm>
            <a:custGeom>
              <a:rect b="b" l="l" r="r" t="t"/>
              <a:pathLst>
                <a:path extrusionOk="0" h="967" w="535">
                  <a:moveTo>
                    <a:pt x="214" y="0"/>
                  </a:moveTo>
                  <a:cubicBezTo>
                    <a:pt x="107" y="36"/>
                    <a:pt x="1" y="143"/>
                    <a:pt x="1" y="249"/>
                  </a:cubicBezTo>
                  <a:lnTo>
                    <a:pt x="1" y="712"/>
                  </a:lnTo>
                  <a:cubicBezTo>
                    <a:pt x="1" y="819"/>
                    <a:pt x="107" y="961"/>
                    <a:pt x="214" y="961"/>
                  </a:cubicBezTo>
                  <a:cubicBezTo>
                    <a:pt x="233" y="965"/>
                    <a:pt x="251" y="967"/>
                    <a:pt x="269" y="967"/>
                  </a:cubicBezTo>
                  <a:cubicBezTo>
                    <a:pt x="420" y="967"/>
                    <a:pt x="534" y="839"/>
                    <a:pt x="534" y="712"/>
                  </a:cubicBezTo>
                  <a:lnTo>
                    <a:pt x="534" y="285"/>
                  </a:lnTo>
                  <a:cubicBezTo>
                    <a:pt x="534" y="107"/>
                    <a:pt x="392"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5"/>
            <p:cNvSpPr/>
            <p:nvPr/>
          </p:nvSpPr>
          <p:spPr>
            <a:xfrm>
              <a:off x="7255349" y="1285386"/>
              <a:ext cx="25911" cy="21715"/>
            </a:xfrm>
            <a:custGeom>
              <a:rect b="b" l="l" r="r" t="t"/>
              <a:pathLst>
                <a:path extrusionOk="0" h="854" w="1019">
                  <a:moveTo>
                    <a:pt x="674" y="1"/>
                  </a:moveTo>
                  <a:cubicBezTo>
                    <a:pt x="617" y="1"/>
                    <a:pt x="556" y="21"/>
                    <a:pt x="499" y="71"/>
                  </a:cubicBezTo>
                  <a:lnTo>
                    <a:pt x="178" y="391"/>
                  </a:lnTo>
                  <a:cubicBezTo>
                    <a:pt x="0" y="569"/>
                    <a:pt x="107" y="818"/>
                    <a:pt x="356" y="853"/>
                  </a:cubicBezTo>
                  <a:cubicBezTo>
                    <a:pt x="427" y="853"/>
                    <a:pt x="499" y="818"/>
                    <a:pt x="534" y="782"/>
                  </a:cubicBezTo>
                  <a:lnTo>
                    <a:pt x="854" y="426"/>
                  </a:lnTo>
                  <a:cubicBezTo>
                    <a:pt x="1019" y="235"/>
                    <a:pt x="867"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5"/>
            <p:cNvSpPr/>
            <p:nvPr/>
          </p:nvSpPr>
          <p:spPr>
            <a:xfrm>
              <a:off x="7135916" y="1406243"/>
              <a:ext cx="24741" cy="22096"/>
            </a:xfrm>
            <a:custGeom>
              <a:rect b="b" l="l" r="r" t="t"/>
              <a:pathLst>
                <a:path extrusionOk="0" h="869" w="973">
                  <a:moveTo>
                    <a:pt x="615" y="1"/>
                  </a:moveTo>
                  <a:cubicBezTo>
                    <a:pt x="553" y="1"/>
                    <a:pt x="487" y="26"/>
                    <a:pt x="428" y="85"/>
                  </a:cubicBezTo>
                  <a:lnTo>
                    <a:pt x="107" y="406"/>
                  </a:lnTo>
                  <a:cubicBezTo>
                    <a:pt x="1" y="512"/>
                    <a:pt x="1" y="690"/>
                    <a:pt x="107" y="797"/>
                  </a:cubicBezTo>
                  <a:cubicBezTo>
                    <a:pt x="143" y="833"/>
                    <a:pt x="214" y="868"/>
                    <a:pt x="285" y="868"/>
                  </a:cubicBezTo>
                  <a:cubicBezTo>
                    <a:pt x="357" y="868"/>
                    <a:pt x="428" y="833"/>
                    <a:pt x="463" y="797"/>
                  </a:cubicBezTo>
                  <a:lnTo>
                    <a:pt x="784" y="441"/>
                  </a:lnTo>
                  <a:cubicBezTo>
                    <a:pt x="973" y="252"/>
                    <a:pt x="813"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5"/>
            <p:cNvSpPr/>
            <p:nvPr/>
          </p:nvSpPr>
          <p:spPr>
            <a:xfrm>
              <a:off x="7280675" y="1349565"/>
              <a:ext cx="26063" cy="13655"/>
            </a:xfrm>
            <a:custGeom>
              <a:rect b="b" l="l" r="r" t="t"/>
              <a:pathLst>
                <a:path extrusionOk="0" h="537" w="1025">
                  <a:moveTo>
                    <a:pt x="772" y="0"/>
                  </a:moveTo>
                  <a:cubicBezTo>
                    <a:pt x="764" y="0"/>
                    <a:pt x="756" y="1"/>
                    <a:pt x="748" y="2"/>
                  </a:cubicBezTo>
                  <a:lnTo>
                    <a:pt x="285" y="2"/>
                  </a:lnTo>
                  <a:cubicBezTo>
                    <a:pt x="179" y="2"/>
                    <a:pt x="36" y="108"/>
                    <a:pt x="36" y="251"/>
                  </a:cubicBezTo>
                  <a:cubicBezTo>
                    <a:pt x="1" y="393"/>
                    <a:pt x="143" y="535"/>
                    <a:pt x="285" y="535"/>
                  </a:cubicBezTo>
                  <a:lnTo>
                    <a:pt x="748" y="535"/>
                  </a:lnTo>
                  <a:cubicBezTo>
                    <a:pt x="756" y="536"/>
                    <a:pt x="764" y="537"/>
                    <a:pt x="772" y="537"/>
                  </a:cubicBezTo>
                  <a:cubicBezTo>
                    <a:pt x="1025" y="537"/>
                    <a:pt x="1025"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5"/>
            <p:cNvSpPr/>
            <p:nvPr/>
          </p:nvSpPr>
          <p:spPr>
            <a:xfrm>
              <a:off x="7109675" y="1349590"/>
              <a:ext cx="25377" cy="13604"/>
            </a:xfrm>
            <a:custGeom>
              <a:rect b="b" l="l" r="r" t="t"/>
              <a:pathLst>
                <a:path extrusionOk="0" h="535" w="998">
                  <a:moveTo>
                    <a:pt x="286" y="1"/>
                  </a:moveTo>
                  <a:cubicBezTo>
                    <a:pt x="143" y="1"/>
                    <a:pt x="36" y="107"/>
                    <a:pt x="1" y="250"/>
                  </a:cubicBezTo>
                  <a:cubicBezTo>
                    <a:pt x="1" y="392"/>
                    <a:pt x="108" y="534"/>
                    <a:pt x="286" y="534"/>
                  </a:cubicBezTo>
                  <a:lnTo>
                    <a:pt x="713" y="534"/>
                  </a:lnTo>
                  <a:cubicBezTo>
                    <a:pt x="855" y="534"/>
                    <a:pt x="962" y="428"/>
                    <a:pt x="997" y="321"/>
                  </a:cubicBezTo>
                  <a:cubicBezTo>
                    <a:pt x="997" y="143"/>
                    <a:pt x="890"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5"/>
            <p:cNvSpPr/>
            <p:nvPr/>
          </p:nvSpPr>
          <p:spPr>
            <a:xfrm>
              <a:off x="7257154" y="1406370"/>
              <a:ext cx="24461" cy="21969"/>
            </a:xfrm>
            <a:custGeom>
              <a:rect b="b" l="l" r="r" t="t"/>
              <a:pathLst>
                <a:path extrusionOk="0" h="864" w="962">
                  <a:moveTo>
                    <a:pt x="285" y="0"/>
                  </a:moveTo>
                  <a:cubicBezTo>
                    <a:pt x="223" y="0"/>
                    <a:pt x="161" y="27"/>
                    <a:pt x="107" y="80"/>
                  </a:cubicBezTo>
                  <a:cubicBezTo>
                    <a:pt x="1" y="187"/>
                    <a:pt x="1" y="329"/>
                    <a:pt x="107" y="436"/>
                  </a:cubicBezTo>
                  <a:lnTo>
                    <a:pt x="428" y="792"/>
                  </a:lnTo>
                  <a:cubicBezTo>
                    <a:pt x="463" y="828"/>
                    <a:pt x="534" y="863"/>
                    <a:pt x="605" y="863"/>
                  </a:cubicBezTo>
                  <a:cubicBezTo>
                    <a:pt x="855" y="863"/>
                    <a:pt x="961" y="579"/>
                    <a:pt x="783" y="401"/>
                  </a:cubicBezTo>
                  <a:lnTo>
                    <a:pt x="463" y="80"/>
                  </a:lnTo>
                  <a:cubicBezTo>
                    <a:pt x="410" y="27"/>
                    <a:pt x="347"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5"/>
            <p:cNvSpPr/>
            <p:nvPr/>
          </p:nvSpPr>
          <p:spPr>
            <a:xfrm>
              <a:off x="7135916" y="1285132"/>
              <a:ext cx="24919" cy="21817"/>
            </a:xfrm>
            <a:custGeom>
              <a:rect b="b" l="l" r="r" t="t"/>
              <a:pathLst>
                <a:path extrusionOk="0" h="858" w="980">
                  <a:moveTo>
                    <a:pt x="272" y="1"/>
                  </a:moveTo>
                  <a:cubicBezTo>
                    <a:pt x="205" y="1"/>
                    <a:pt x="143" y="27"/>
                    <a:pt x="107" y="81"/>
                  </a:cubicBezTo>
                  <a:cubicBezTo>
                    <a:pt x="1" y="187"/>
                    <a:pt x="1" y="330"/>
                    <a:pt x="107" y="436"/>
                  </a:cubicBezTo>
                  <a:lnTo>
                    <a:pt x="428" y="792"/>
                  </a:lnTo>
                  <a:cubicBezTo>
                    <a:pt x="481" y="838"/>
                    <a:pt x="540" y="858"/>
                    <a:pt x="596" y="858"/>
                  </a:cubicBezTo>
                  <a:cubicBezTo>
                    <a:pt x="802" y="858"/>
                    <a:pt x="979" y="596"/>
                    <a:pt x="784" y="401"/>
                  </a:cubicBezTo>
                  <a:lnTo>
                    <a:pt x="463" y="81"/>
                  </a:lnTo>
                  <a:cubicBezTo>
                    <a:pt x="410" y="27"/>
                    <a:pt x="339"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5"/>
            <p:cNvSpPr/>
            <p:nvPr/>
          </p:nvSpPr>
          <p:spPr>
            <a:xfrm>
              <a:off x="7080738" y="1612867"/>
              <a:ext cx="451491" cy="96828"/>
            </a:xfrm>
            <a:custGeom>
              <a:rect b="b" l="l" r="r" t="t"/>
              <a:pathLst>
                <a:path extrusionOk="0" h="3808" w="17756">
                  <a:moveTo>
                    <a:pt x="0" y="1"/>
                  </a:moveTo>
                  <a:lnTo>
                    <a:pt x="0" y="2740"/>
                  </a:lnTo>
                  <a:cubicBezTo>
                    <a:pt x="0" y="3310"/>
                    <a:pt x="498" y="3808"/>
                    <a:pt x="1103" y="3808"/>
                  </a:cubicBezTo>
                  <a:lnTo>
                    <a:pt x="16688" y="3808"/>
                  </a:lnTo>
                  <a:cubicBezTo>
                    <a:pt x="17293" y="3808"/>
                    <a:pt x="17755" y="3310"/>
                    <a:pt x="17755" y="2740"/>
                  </a:cubicBezTo>
                  <a:lnTo>
                    <a:pt x="17755" y="1"/>
                  </a:lnTo>
                  <a:cubicBezTo>
                    <a:pt x="17044" y="1"/>
                    <a:pt x="17044" y="606"/>
                    <a:pt x="16296" y="606"/>
                  </a:cubicBezTo>
                  <a:cubicBezTo>
                    <a:pt x="15549" y="606"/>
                    <a:pt x="15549" y="1"/>
                    <a:pt x="14802" y="1"/>
                  </a:cubicBezTo>
                  <a:cubicBezTo>
                    <a:pt x="14055" y="1"/>
                    <a:pt x="14055" y="606"/>
                    <a:pt x="13343" y="606"/>
                  </a:cubicBezTo>
                  <a:cubicBezTo>
                    <a:pt x="12596" y="606"/>
                    <a:pt x="12596" y="1"/>
                    <a:pt x="11849" y="1"/>
                  </a:cubicBezTo>
                  <a:cubicBezTo>
                    <a:pt x="11102" y="1"/>
                    <a:pt x="11102" y="606"/>
                    <a:pt x="10354" y="606"/>
                  </a:cubicBezTo>
                  <a:cubicBezTo>
                    <a:pt x="9643" y="606"/>
                    <a:pt x="9643" y="1"/>
                    <a:pt x="8896" y="1"/>
                  </a:cubicBezTo>
                  <a:cubicBezTo>
                    <a:pt x="8148" y="1"/>
                    <a:pt x="8148" y="606"/>
                    <a:pt x="7401" y="606"/>
                  </a:cubicBezTo>
                  <a:cubicBezTo>
                    <a:pt x="6690" y="606"/>
                    <a:pt x="6654" y="1"/>
                    <a:pt x="5942" y="1"/>
                  </a:cubicBezTo>
                  <a:cubicBezTo>
                    <a:pt x="5195" y="1"/>
                    <a:pt x="5195" y="606"/>
                    <a:pt x="4448" y="606"/>
                  </a:cubicBezTo>
                  <a:cubicBezTo>
                    <a:pt x="3701" y="606"/>
                    <a:pt x="3701" y="1"/>
                    <a:pt x="2989" y="1"/>
                  </a:cubicBezTo>
                  <a:cubicBezTo>
                    <a:pt x="2242" y="1"/>
                    <a:pt x="2242" y="606"/>
                    <a:pt x="1495" y="606"/>
                  </a:cubicBezTo>
                  <a:cubicBezTo>
                    <a:pt x="748" y="606"/>
                    <a:pt x="74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5"/>
            <p:cNvSpPr/>
            <p:nvPr/>
          </p:nvSpPr>
          <p:spPr>
            <a:xfrm>
              <a:off x="7387445" y="1449571"/>
              <a:ext cx="72392" cy="102702"/>
            </a:xfrm>
            <a:custGeom>
              <a:rect b="b" l="l" r="r" t="t"/>
              <a:pathLst>
                <a:path extrusionOk="0" h="4039" w="2847">
                  <a:moveTo>
                    <a:pt x="1419" y="0"/>
                  </a:moveTo>
                  <a:cubicBezTo>
                    <a:pt x="1388" y="0"/>
                    <a:pt x="1352" y="18"/>
                    <a:pt x="1317" y="54"/>
                  </a:cubicBezTo>
                  <a:cubicBezTo>
                    <a:pt x="1032" y="374"/>
                    <a:pt x="0" y="1548"/>
                    <a:pt x="0" y="2509"/>
                  </a:cubicBezTo>
                  <a:cubicBezTo>
                    <a:pt x="0" y="3647"/>
                    <a:pt x="641" y="4039"/>
                    <a:pt x="1423" y="4039"/>
                  </a:cubicBezTo>
                  <a:cubicBezTo>
                    <a:pt x="2206" y="4039"/>
                    <a:pt x="2847" y="3647"/>
                    <a:pt x="2847" y="2509"/>
                  </a:cubicBezTo>
                  <a:cubicBezTo>
                    <a:pt x="2847" y="1548"/>
                    <a:pt x="1815" y="374"/>
                    <a:pt x="1495" y="54"/>
                  </a:cubicBezTo>
                  <a:cubicBezTo>
                    <a:pt x="1477" y="18"/>
                    <a:pt x="1450" y="0"/>
                    <a:pt x="1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5"/>
            <p:cNvSpPr/>
            <p:nvPr/>
          </p:nvSpPr>
          <p:spPr>
            <a:xfrm>
              <a:off x="7144053" y="1473778"/>
              <a:ext cx="73333" cy="102015"/>
            </a:xfrm>
            <a:custGeom>
              <a:rect b="b" l="l" r="r" t="t"/>
              <a:pathLst>
                <a:path extrusionOk="0" h="4012" w="2884">
                  <a:moveTo>
                    <a:pt x="1429" y="0"/>
                  </a:moveTo>
                  <a:cubicBezTo>
                    <a:pt x="1398" y="0"/>
                    <a:pt x="1371" y="9"/>
                    <a:pt x="1353" y="27"/>
                  </a:cubicBezTo>
                  <a:cubicBezTo>
                    <a:pt x="1033" y="347"/>
                    <a:pt x="1" y="1521"/>
                    <a:pt x="1" y="2482"/>
                  </a:cubicBezTo>
                  <a:cubicBezTo>
                    <a:pt x="1" y="3620"/>
                    <a:pt x="641" y="4012"/>
                    <a:pt x="1424" y="4012"/>
                  </a:cubicBezTo>
                  <a:cubicBezTo>
                    <a:pt x="2243" y="4012"/>
                    <a:pt x="2883" y="3620"/>
                    <a:pt x="2883" y="2482"/>
                  </a:cubicBezTo>
                  <a:lnTo>
                    <a:pt x="2847" y="2482"/>
                  </a:lnTo>
                  <a:cubicBezTo>
                    <a:pt x="2847" y="1521"/>
                    <a:pt x="1851" y="347"/>
                    <a:pt x="1531" y="27"/>
                  </a:cubicBezTo>
                  <a:cubicBezTo>
                    <a:pt x="1495" y="9"/>
                    <a:pt x="1460" y="0"/>
                    <a:pt x="1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75"/>
          <p:cNvGrpSpPr/>
          <p:nvPr/>
        </p:nvGrpSpPr>
        <p:grpSpPr>
          <a:xfrm>
            <a:off x="5485693" y="3331105"/>
            <a:ext cx="431806" cy="431100"/>
            <a:chOff x="5527448" y="3350684"/>
            <a:chExt cx="451491" cy="450753"/>
          </a:xfrm>
        </p:grpSpPr>
        <p:sp>
          <p:nvSpPr>
            <p:cNvPr id="1435" name="Google Shape;1435;p75"/>
            <p:cNvSpPr/>
            <p:nvPr/>
          </p:nvSpPr>
          <p:spPr>
            <a:xfrm>
              <a:off x="5558215" y="3391495"/>
              <a:ext cx="96828" cy="385506"/>
            </a:xfrm>
            <a:custGeom>
              <a:rect b="b" l="l" r="r" t="t"/>
              <a:pathLst>
                <a:path extrusionOk="0" h="15161" w="3808">
                  <a:moveTo>
                    <a:pt x="3005" y="0"/>
                  </a:moveTo>
                  <a:cubicBezTo>
                    <a:pt x="2954" y="0"/>
                    <a:pt x="2905" y="30"/>
                    <a:pt x="2883" y="74"/>
                  </a:cubicBezTo>
                  <a:lnTo>
                    <a:pt x="570" y="3348"/>
                  </a:lnTo>
                  <a:cubicBezTo>
                    <a:pt x="143" y="3917"/>
                    <a:pt x="1" y="4664"/>
                    <a:pt x="143" y="5340"/>
                  </a:cubicBezTo>
                  <a:lnTo>
                    <a:pt x="2136" y="15054"/>
                  </a:lnTo>
                  <a:cubicBezTo>
                    <a:pt x="2136" y="15125"/>
                    <a:pt x="2207" y="15161"/>
                    <a:pt x="2313" y="15161"/>
                  </a:cubicBezTo>
                  <a:lnTo>
                    <a:pt x="3061" y="15018"/>
                  </a:lnTo>
                  <a:cubicBezTo>
                    <a:pt x="3132" y="14983"/>
                    <a:pt x="3203" y="14912"/>
                    <a:pt x="3167" y="14840"/>
                  </a:cubicBezTo>
                  <a:lnTo>
                    <a:pt x="1210" y="5127"/>
                  </a:lnTo>
                  <a:cubicBezTo>
                    <a:pt x="1104" y="4736"/>
                    <a:pt x="1210" y="4309"/>
                    <a:pt x="1459" y="3953"/>
                  </a:cubicBezTo>
                  <a:lnTo>
                    <a:pt x="3772" y="679"/>
                  </a:lnTo>
                  <a:cubicBezTo>
                    <a:pt x="3808" y="608"/>
                    <a:pt x="3772" y="501"/>
                    <a:pt x="3737" y="466"/>
                  </a:cubicBezTo>
                  <a:lnTo>
                    <a:pt x="3096" y="39"/>
                  </a:lnTo>
                  <a:cubicBezTo>
                    <a:pt x="3069" y="12"/>
                    <a:pt x="3037" y="0"/>
                    <a:pt x="3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5"/>
            <p:cNvSpPr/>
            <p:nvPr/>
          </p:nvSpPr>
          <p:spPr>
            <a:xfrm>
              <a:off x="5876695" y="3491806"/>
              <a:ext cx="66061" cy="65349"/>
            </a:xfrm>
            <a:custGeom>
              <a:rect b="b" l="l" r="r" t="t"/>
              <a:pathLst>
                <a:path extrusionOk="0" h="2570" w="2598">
                  <a:moveTo>
                    <a:pt x="763" y="1"/>
                  </a:moveTo>
                  <a:cubicBezTo>
                    <a:pt x="641" y="1"/>
                    <a:pt x="529" y="98"/>
                    <a:pt x="498" y="221"/>
                  </a:cubicBezTo>
                  <a:lnTo>
                    <a:pt x="0" y="2000"/>
                  </a:lnTo>
                  <a:lnTo>
                    <a:pt x="2064" y="2570"/>
                  </a:lnTo>
                  <a:lnTo>
                    <a:pt x="2562" y="755"/>
                  </a:lnTo>
                  <a:cubicBezTo>
                    <a:pt x="2598" y="613"/>
                    <a:pt x="2491" y="435"/>
                    <a:pt x="2348" y="399"/>
                  </a:cubicBezTo>
                  <a:lnTo>
                    <a:pt x="819" y="8"/>
                  </a:lnTo>
                  <a:cubicBezTo>
                    <a:pt x="800" y="3"/>
                    <a:pt x="781" y="1"/>
                    <a:pt x="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5"/>
            <p:cNvSpPr/>
            <p:nvPr/>
          </p:nvSpPr>
          <p:spPr>
            <a:xfrm>
              <a:off x="5779867" y="3528905"/>
              <a:ext cx="189130" cy="257326"/>
            </a:xfrm>
            <a:custGeom>
              <a:rect b="b" l="l" r="r" t="t"/>
              <a:pathLst>
                <a:path extrusionOk="0" h="10120" w="7438">
                  <a:moveTo>
                    <a:pt x="2530" y="1"/>
                  </a:moveTo>
                  <a:cubicBezTo>
                    <a:pt x="2377" y="1"/>
                    <a:pt x="2238" y="102"/>
                    <a:pt x="2207" y="257"/>
                  </a:cubicBezTo>
                  <a:lnTo>
                    <a:pt x="72" y="8547"/>
                  </a:lnTo>
                  <a:cubicBezTo>
                    <a:pt x="1" y="8725"/>
                    <a:pt x="108" y="8903"/>
                    <a:pt x="286" y="8938"/>
                  </a:cubicBezTo>
                  <a:lnTo>
                    <a:pt x="4840" y="10112"/>
                  </a:lnTo>
                  <a:cubicBezTo>
                    <a:pt x="4863" y="10117"/>
                    <a:pt x="4887" y="10119"/>
                    <a:pt x="4910" y="10119"/>
                  </a:cubicBezTo>
                  <a:cubicBezTo>
                    <a:pt x="5062" y="10119"/>
                    <a:pt x="5200" y="10023"/>
                    <a:pt x="5231" y="9899"/>
                  </a:cubicBezTo>
                  <a:lnTo>
                    <a:pt x="7402" y="1609"/>
                  </a:lnTo>
                  <a:cubicBezTo>
                    <a:pt x="7437" y="1431"/>
                    <a:pt x="7331" y="1253"/>
                    <a:pt x="7153" y="1182"/>
                  </a:cubicBezTo>
                  <a:lnTo>
                    <a:pt x="2598" y="8"/>
                  </a:lnTo>
                  <a:cubicBezTo>
                    <a:pt x="2575" y="3"/>
                    <a:pt x="2552" y="1"/>
                    <a:pt x="2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5"/>
            <p:cNvSpPr/>
            <p:nvPr/>
          </p:nvSpPr>
          <p:spPr>
            <a:xfrm>
              <a:off x="5814270" y="3561427"/>
              <a:ext cx="151116" cy="70816"/>
            </a:xfrm>
            <a:custGeom>
              <a:rect b="b" l="l" r="r" t="t"/>
              <a:pathLst>
                <a:path extrusionOk="0" h="2785" w="5943">
                  <a:moveTo>
                    <a:pt x="443" y="0"/>
                  </a:moveTo>
                  <a:cubicBezTo>
                    <a:pt x="368" y="0"/>
                    <a:pt x="320" y="58"/>
                    <a:pt x="320" y="116"/>
                  </a:cubicBezTo>
                  <a:lnTo>
                    <a:pt x="36" y="1219"/>
                  </a:lnTo>
                  <a:cubicBezTo>
                    <a:pt x="0" y="1290"/>
                    <a:pt x="36" y="1362"/>
                    <a:pt x="142" y="1397"/>
                  </a:cubicBezTo>
                  <a:lnTo>
                    <a:pt x="5480" y="2785"/>
                  </a:lnTo>
                  <a:cubicBezTo>
                    <a:pt x="5551" y="2785"/>
                    <a:pt x="5622" y="2749"/>
                    <a:pt x="5622" y="2678"/>
                  </a:cubicBezTo>
                  <a:lnTo>
                    <a:pt x="5942" y="1575"/>
                  </a:lnTo>
                  <a:cubicBezTo>
                    <a:pt x="5942" y="1504"/>
                    <a:pt x="5906" y="1397"/>
                    <a:pt x="5835" y="1397"/>
                  </a:cubicBezTo>
                  <a:lnTo>
                    <a:pt x="498" y="9"/>
                  </a:lnTo>
                  <a:cubicBezTo>
                    <a:pt x="479" y="3"/>
                    <a:pt x="460" y="0"/>
                    <a:pt x="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5"/>
            <p:cNvSpPr/>
            <p:nvPr/>
          </p:nvSpPr>
          <p:spPr>
            <a:xfrm>
              <a:off x="5797971" y="3622275"/>
              <a:ext cx="151116" cy="70841"/>
            </a:xfrm>
            <a:custGeom>
              <a:rect b="b" l="l" r="r" t="t"/>
              <a:pathLst>
                <a:path extrusionOk="0" h="2786" w="5943">
                  <a:moveTo>
                    <a:pt x="499" y="0"/>
                  </a:moveTo>
                  <a:cubicBezTo>
                    <a:pt x="428" y="0"/>
                    <a:pt x="356" y="36"/>
                    <a:pt x="321" y="107"/>
                  </a:cubicBezTo>
                  <a:lnTo>
                    <a:pt x="36" y="1210"/>
                  </a:lnTo>
                  <a:cubicBezTo>
                    <a:pt x="1" y="1281"/>
                    <a:pt x="72" y="1388"/>
                    <a:pt x="143" y="1388"/>
                  </a:cubicBezTo>
                  <a:lnTo>
                    <a:pt x="5480" y="2776"/>
                  </a:lnTo>
                  <a:cubicBezTo>
                    <a:pt x="5493" y="2782"/>
                    <a:pt x="5506" y="2785"/>
                    <a:pt x="5519" y="2785"/>
                  </a:cubicBezTo>
                  <a:cubicBezTo>
                    <a:pt x="5576" y="2785"/>
                    <a:pt x="5629" y="2727"/>
                    <a:pt x="5658" y="2669"/>
                  </a:cubicBezTo>
                  <a:lnTo>
                    <a:pt x="5943" y="1566"/>
                  </a:lnTo>
                  <a:cubicBezTo>
                    <a:pt x="5943" y="1495"/>
                    <a:pt x="5907" y="1424"/>
                    <a:pt x="5836" y="1388"/>
                  </a:cubicBezTo>
                  <a:lnTo>
                    <a:pt x="4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5"/>
            <p:cNvSpPr/>
            <p:nvPr/>
          </p:nvSpPr>
          <p:spPr>
            <a:xfrm>
              <a:off x="5782588" y="3683428"/>
              <a:ext cx="151116" cy="70383"/>
            </a:xfrm>
            <a:custGeom>
              <a:rect b="b" l="l" r="r" t="t"/>
              <a:pathLst>
                <a:path extrusionOk="0" h="2768" w="5943">
                  <a:moveTo>
                    <a:pt x="437" y="1"/>
                  </a:moveTo>
                  <a:cubicBezTo>
                    <a:pt x="378" y="1"/>
                    <a:pt x="321" y="34"/>
                    <a:pt x="321" y="86"/>
                  </a:cubicBezTo>
                  <a:lnTo>
                    <a:pt x="36" y="1225"/>
                  </a:lnTo>
                  <a:cubicBezTo>
                    <a:pt x="1" y="1296"/>
                    <a:pt x="36" y="1367"/>
                    <a:pt x="143" y="1367"/>
                  </a:cubicBezTo>
                  <a:lnTo>
                    <a:pt x="5480" y="2755"/>
                  </a:lnTo>
                  <a:cubicBezTo>
                    <a:pt x="5498" y="2763"/>
                    <a:pt x="5516" y="2768"/>
                    <a:pt x="5533" y="2768"/>
                  </a:cubicBezTo>
                  <a:cubicBezTo>
                    <a:pt x="5585" y="2768"/>
                    <a:pt x="5631" y="2728"/>
                    <a:pt x="5658" y="2648"/>
                  </a:cubicBezTo>
                  <a:lnTo>
                    <a:pt x="5943" y="1545"/>
                  </a:lnTo>
                  <a:cubicBezTo>
                    <a:pt x="5943" y="1474"/>
                    <a:pt x="5907" y="1403"/>
                    <a:pt x="5836" y="1367"/>
                  </a:cubicBezTo>
                  <a:lnTo>
                    <a:pt x="499" y="15"/>
                  </a:lnTo>
                  <a:cubicBezTo>
                    <a:pt x="480" y="5"/>
                    <a:pt x="458" y="1"/>
                    <a:pt x="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5"/>
            <p:cNvSpPr/>
            <p:nvPr/>
          </p:nvSpPr>
          <p:spPr>
            <a:xfrm>
              <a:off x="5895689" y="3711831"/>
              <a:ext cx="38014" cy="41905"/>
            </a:xfrm>
            <a:custGeom>
              <a:rect b="b" l="l" r="r" t="t"/>
              <a:pathLst>
                <a:path extrusionOk="0" h="1648" w="1495">
                  <a:moveTo>
                    <a:pt x="356" y="1"/>
                  </a:moveTo>
                  <a:lnTo>
                    <a:pt x="387" y="8"/>
                  </a:lnTo>
                  <a:lnTo>
                    <a:pt x="387" y="8"/>
                  </a:lnTo>
                  <a:cubicBezTo>
                    <a:pt x="378" y="4"/>
                    <a:pt x="367" y="1"/>
                    <a:pt x="356" y="1"/>
                  </a:cubicBezTo>
                  <a:close/>
                  <a:moveTo>
                    <a:pt x="387" y="8"/>
                  </a:moveTo>
                  <a:cubicBezTo>
                    <a:pt x="437" y="34"/>
                    <a:pt x="457" y="119"/>
                    <a:pt x="427" y="179"/>
                  </a:cubicBezTo>
                  <a:lnTo>
                    <a:pt x="143" y="1282"/>
                  </a:lnTo>
                  <a:cubicBezTo>
                    <a:pt x="143" y="1353"/>
                    <a:pt x="72" y="1389"/>
                    <a:pt x="0" y="1389"/>
                  </a:cubicBezTo>
                  <a:lnTo>
                    <a:pt x="1032" y="1638"/>
                  </a:lnTo>
                  <a:cubicBezTo>
                    <a:pt x="1045" y="1644"/>
                    <a:pt x="1058" y="1647"/>
                    <a:pt x="1071" y="1647"/>
                  </a:cubicBezTo>
                  <a:cubicBezTo>
                    <a:pt x="1128" y="1647"/>
                    <a:pt x="1181" y="1589"/>
                    <a:pt x="1210" y="1531"/>
                  </a:cubicBezTo>
                  <a:lnTo>
                    <a:pt x="1495" y="428"/>
                  </a:lnTo>
                  <a:cubicBezTo>
                    <a:pt x="1495" y="357"/>
                    <a:pt x="1459" y="286"/>
                    <a:pt x="1388" y="250"/>
                  </a:cubicBezTo>
                  <a:lnTo>
                    <a:pt x="387" y="8"/>
                  </a:lnTo>
                  <a:close/>
                </a:path>
              </a:pathLst>
            </a:custGeom>
            <a:solidFill>
              <a:srgbClr val="63E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5"/>
            <p:cNvSpPr/>
            <p:nvPr/>
          </p:nvSpPr>
          <p:spPr>
            <a:xfrm>
              <a:off x="5713832" y="3400623"/>
              <a:ext cx="88691" cy="88666"/>
            </a:xfrm>
            <a:custGeom>
              <a:rect b="b" l="l" r="r" t="t"/>
              <a:pathLst>
                <a:path extrusionOk="0" h="3487" w="3488">
                  <a:moveTo>
                    <a:pt x="1744" y="0"/>
                  </a:moveTo>
                  <a:cubicBezTo>
                    <a:pt x="783" y="0"/>
                    <a:pt x="1" y="783"/>
                    <a:pt x="1" y="1744"/>
                  </a:cubicBezTo>
                  <a:cubicBezTo>
                    <a:pt x="1" y="2704"/>
                    <a:pt x="783" y="3487"/>
                    <a:pt x="1744" y="3487"/>
                  </a:cubicBezTo>
                  <a:cubicBezTo>
                    <a:pt x="2705" y="3487"/>
                    <a:pt x="3488" y="2704"/>
                    <a:pt x="3488" y="1744"/>
                  </a:cubicBezTo>
                  <a:cubicBezTo>
                    <a:pt x="3488" y="783"/>
                    <a:pt x="2705" y="0"/>
                    <a:pt x="1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5"/>
            <p:cNvSpPr/>
            <p:nvPr/>
          </p:nvSpPr>
          <p:spPr>
            <a:xfrm>
              <a:off x="5751820" y="3350684"/>
              <a:ext cx="12714" cy="23724"/>
            </a:xfrm>
            <a:custGeom>
              <a:rect b="b" l="l" r="r" t="t"/>
              <a:pathLst>
                <a:path extrusionOk="0" h="933" w="500">
                  <a:moveTo>
                    <a:pt x="304" y="0"/>
                  </a:moveTo>
                  <a:cubicBezTo>
                    <a:pt x="287" y="0"/>
                    <a:pt x="269" y="2"/>
                    <a:pt x="250" y="7"/>
                  </a:cubicBezTo>
                  <a:cubicBezTo>
                    <a:pt x="108" y="7"/>
                    <a:pt x="1" y="114"/>
                    <a:pt x="1" y="256"/>
                  </a:cubicBezTo>
                  <a:lnTo>
                    <a:pt x="1" y="683"/>
                  </a:lnTo>
                  <a:cubicBezTo>
                    <a:pt x="1" y="790"/>
                    <a:pt x="108" y="897"/>
                    <a:pt x="250" y="932"/>
                  </a:cubicBezTo>
                  <a:cubicBezTo>
                    <a:pt x="392" y="932"/>
                    <a:pt x="499" y="826"/>
                    <a:pt x="499" y="683"/>
                  </a:cubicBezTo>
                  <a:lnTo>
                    <a:pt x="499" y="221"/>
                  </a:lnTo>
                  <a:cubicBezTo>
                    <a:pt x="499" y="97"/>
                    <a:pt x="419" y="0"/>
                    <a:pt x="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5"/>
            <p:cNvSpPr/>
            <p:nvPr/>
          </p:nvSpPr>
          <p:spPr>
            <a:xfrm>
              <a:off x="5751820" y="3516420"/>
              <a:ext cx="12714" cy="23546"/>
            </a:xfrm>
            <a:custGeom>
              <a:rect b="b" l="l" r="r" t="t"/>
              <a:pathLst>
                <a:path extrusionOk="0" h="926" w="500">
                  <a:moveTo>
                    <a:pt x="250" y="0"/>
                  </a:moveTo>
                  <a:cubicBezTo>
                    <a:pt x="108" y="0"/>
                    <a:pt x="1" y="107"/>
                    <a:pt x="1" y="249"/>
                  </a:cubicBezTo>
                  <a:lnTo>
                    <a:pt x="1" y="676"/>
                  </a:lnTo>
                  <a:cubicBezTo>
                    <a:pt x="1" y="819"/>
                    <a:pt x="108" y="926"/>
                    <a:pt x="250" y="926"/>
                  </a:cubicBezTo>
                  <a:cubicBezTo>
                    <a:pt x="392" y="926"/>
                    <a:pt x="499" y="819"/>
                    <a:pt x="499" y="676"/>
                  </a:cubicBezTo>
                  <a:lnTo>
                    <a:pt x="499" y="249"/>
                  </a:lnTo>
                  <a:cubicBezTo>
                    <a:pt x="499" y="107"/>
                    <a:pt x="392"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5"/>
            <p:cNvSpPr/>
            <p:nvPr/>
          </p:nvSpPr>
          <p:spPr>
            <a:xfrm>
              <a:off x="5806108" y="3376416"/>
              <a:ext cx="23342" cy="20596"/>
            </a:xfrm>
            <a:custGeom>
              <a:rect b="b" l="l" r="r" t="t"/>
              <a:pathLst>
                <a:path extrusionOk="0" h="810" w="918">
                  <a:moveTo>
                    <a:pt x="521" y="1"/>
                  </a:moveTo>
                  <a:cubicBezTo>
                    <a:pt x="474" y="1"/>
                    <a:pt x="429" y="19"/>
                    <a:pt x="392" y="63"/>
                  </a:cubicBezTo>
                  <a:lnTo>
                    <a:pt x="72" y="383"/>
                  </a:lnTo>
                  <a:cubicBezTo>
                    <a:pt x="1" y="490"/>
                    <a:pt x="1" y="632"/>
                    <a:pt x="72" y="739"/>
                  </a:cubicBezTo>
                  <a:cubicBezTo>
                    <a:pt x="143" y="774"/>
                    <a:pt x="179" y="810"/>
                    <a:pt x="250" y="810"/>
                  </a:cubicBezTo>
                  <a:cubicBezTo>
                    <a:pt x="321" y="810"/>
                    <a:pt x="392" y="774"/>
                    <a:pt x="428" y="739"/>
                  </a:cubicBezTo>
                  <a:lnTo>
                    <a:pt x="748" y="418"/>
                  </a:lnTo>
                  <a:cubicBezTo>
                    <a:pt x="918" y="277"/>
                    <a:pt x="705" y="1"/>
                    <a:pt x="5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5"/>
            <p:cNvSpPr/>
            <p:nvPr/>
          </p:nvSpPr>
          <p:spPr>
            <a:xfrm>
              <a:off x="5686065" y="3494019"/>
              <a:ext cx="26673" cy="20673"/>
            </a:xfrm>
            <a:custGeom>
              <a:rect b="b" l="l" r="r" t="t"/>
              <a:pathLst>
                <a:path extrusionOk="0" h="813" w="1049">
                  <a:moveTo>
                    <a:pt x="652" y="1"/>
                  </a:moveTo>
                  <a:cubicBezTo>
                    <a:pt x="605" y="1"/>
                    <a:pt x="560" y="19"/>
                    <a:pt x="523" y="63"/>
                  </a:cubicBezTo>
                  <a:lnTo>
                    <a:pt x="203" y="383"/>
                  </a:lnTo>
                  <a:cubicBezTo>
                    <a:pt x="1" y="518"/>
                    <a:pt x="118" y="813"/>
                    <a:pt x="343" y="813"/>
                  </a:cubicBezTo>
                  <a:cubicBezTo>
                    <a:pt x="355" y="813"/>
                    <a:pt x="368" y="812"/>
                    <a:pt x="381" y="810"/>
                  </a:cubicBezTo>
                  <a:cubicBezTo>
                    <a:pt x="417" y="810"/>
                    <a:pt x="488" y="775"/>
                    <a:pt x="559" y="739"/>
                  </a:cubicBezTo>
                  <a:lnTo>
                    <a:pt x="879" y="419"/>
                  </a:lnTo>
                  <a:cubicBezTo>
                    <a:pt x="1049" y="277"/>
                    <a:pt x="836" y="1"/>
                    <a:pt x="6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5"/>
            <p:cNvSpPr/>
            <p:nvPr/>
          </p:nvSpPr>
          <p:spPr>
            <a:xfrm>
              <a:off x="5828739" y="3439375"/>
              <a:ext cx="24461" cy="11925"/>
            </a:xfrm>
            <a:custGeom>
              <a:rect b="b" l="l" r="r" t="t"/>
              <a:pathLst>
                <a:path extrusionOk="0" h="469" w="962">
                  <a:moveTo>
                    <a:pt x="756" y="1"/>
                  </a:moveTo>
                  <a:cubicBezTo>
                    <a:pt x="742" y="1"/>
                    <a:pt x="727" y="2"/>
                    <a:pt x="712" y="6"/>
                  </a:cubicBezTo>
                  <a:lnTo>
                    <a:pt x="285" y="6"/>
                  </a:lnTo>
                  <a:cubicBezTo>
                    <a:pt x="143" y="6"/>
                    <a:pt x="36" y="113"/>
                    <a:pt x="36" y="220"/>
                  </a:cubicBezTo>
                  <a:cubicBezTo>
                    <a:pt x="0" y="362"/>
                    <a:pt x="143" y="469"/>
                    <a:pt x="249" y="469"/>
                  </a:cubicBezTo>
                  <a:lnTo>
                    <a:pt x="712" y="469"/>
                  </a:lnTo>
                  <a:cubicBezTo>
                    <a:pt x="854" y="469"/>
                    <a:pt x="961" y="397"/>
                    <a:pt x="961" y="255"/>
                  </a:cubicBezTo>
                  <a:cubicBezTo>
                    <a:pt x="961" y="128"/>
                    <a:pt x="876" y="1"/>
                    <a:pt x="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5"/>
            <p:cNvSpPr/>
            <p:nvPr/>
          </p:nvSpPr>
          <p:spPr>
            <a:xfrm>
              <a:off x="5663180" y="3439375"/>
              <a:ext cx="24436" cy="11925"/>
            </a:xfrm>
            <a:custGeom>
              <a:rect b="b" l="l" r="r" t="t"/>
              <a:pathLst>
                <a:path extrusionOk="0" h="469" w="961">
                  <a:moveTo>
                    <a:pt x="721" y="1"/>
                  </a:moveTo>
                  <a:cubicBezTo>
                    <a:pt x="706" y="1"/>
                    <a:pt x="691" y="2"/>
                    <a:pt x="676" y="6"/>
                  </a:cubicBezTo>
                  <a:lnTo>
                    <a:pt x="285" y="6"/>
                  </a:lnTo>
                  <a:cubicBezTo>
                    <a:pt x="142" y="6"/>
                    <a:pt x="36" y="113"/>
                    <a:pt x="0" y="220"/>
                  </a:cubicBezTo>
                  <a:cubicBezTo>
                    <a:pt x="0" y="362"/>
                    <a:pt x="107" y="469"/>
                    <a:pt x="249" y="469"/>
                  </a:cubicBezTo>
                  <a:lnTo>
                    <a:pt x="712" y="469"/>
                  </a:lnTo>
                  <a:cubicBezTo>
                    <a:pt x="818" y="469"/>
                    <a:pt x="961" y="397"/>
                    <a:pt x="961" y="255"/>
                  </a:cubicBezTo>
                  <a:cubicBezTo>
                    <a:pt x="961" y="128"/>
                    <a:pt x="847" y="1"/>
                    <a:pt x="7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5"/>
            <p:cNvSpPr/>
            <p:nvPr/>
          </p:nvSpPr>
          <p:spPr>
            <a:xfrm>
              <a:off x="5803667" y="3493663"/>
              <a:ext cx="24182" cy="20978"/>
            </a:xfrm>
            <a:custGeom>
              <a:rect b="b" l="l" r="r" t="t"/>
              <a:pathLst>
                <a:path extrusionOk="0" h="825" w="951">
                  <a:moveTo>
                    <a:pt x="387" y="1"/>
                  </a:moveTo>
                  <a:cubicBezTo>
                    <a:pt x="205" y="1"/>
                    <a:pt x="1" y="293"/>
                    <a:pt x="168" y="433"/>
                  </a:cubicBezTo>
                  <a:lnTo>
                    <a:pt x="488" y="753"/>
                  </a:lnTo>
                  <a:cubicBezTo>
                    <a:pt x="524" y="789"/>
                    <a:pt x="595" y="824"/>
                    <a:pt x="666" y="824"/>
                  </a:cubicBezTo>
                  <a:cubicBezTo>
                    <a:pt x="737" y="824"/>
                    <a:pt x="808" y="789"/>
                    <a:pt x="844" y="753"/>
                  </a:cubicBezTo>
                  <a:cubicBezTo>
                    <a:pt x="951" y="646"/>
                    <a:pt x="951" y="468"/>
                    <a:pt x="844" y="397"/>
                  </a:cubicBezTo>
                  <a:lnTo>
                    <a:pt x="524" y="77"/>
                  </a:lnTo>
                  <a:cubicBezTo>
                    <a:pt x="485" y="23"/>
                    <a:pt x="437" y="1"/>
                    <a:pt x="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5"/>
            <p:cNvSpPr/>
            <p:nvPr/>
          </p:nvSpPr>
          <p:spPr>
            <a:xfrm>
              <a:off x="5686192" y="3376416"/>
              <a:ext cx="24054" cy="20596"/>
            </a:xfrm>
            <a:custGeom>
              <a:rect b="b" l="l" r="r" t="t"/>
              <a:pathLst>
                <a:path extrusionOk="0" h="810" w="946">
                  <a:moveTo>
                    <a:pt x="421" y="1"/>
                  </a:moveTo>
                  <a:cubicBezTo>
                    <a:pt x="229" y="1"/>
                    <a:pt x="0" y="277"/>
                    <a:pt x="198" y="418"/>
                  </a:cubicBezTo>
                  <a:lnTo>
                    <a:pt x="518" y="739"/>
                  </a:lnTo>
                  <a:cubicBezTo>
                    <a:pt x="554" y="774"/>
                    <a:pt x="625" y="810"/>
                    <a:pt x="696" y="810"/>
                  </a:cubicBezTo>
                  <a:cubicBezTo>
                    <a:pt x="767" y="810"/>
                    <a:pt x="803" y="774"/>
                    <a:pt x="874" y="739"/>
                  </a:cubicBezTo>
                  <a:cubicBezTo>
                    <a:pt x="945" y="632"/>
                    <a:pt x="945" y="490"/>
                    <a:pt x="874" y="383"/>
                  </a:cubicBezTo>
                  <a:lnTo>
                    <a:pt x="554" y="63"/>
                  </a:lnTo>
                  <a:cubicBezTo>
                    <a:pt x="517" y="19"/>
                    <a:pt x="471" y="1"/>
                    <a:pt x="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5"/>
            <p:cNvSpPr/>
            <p:nvPr/>
          </p:nvSpPr>
          <p:spPr>
            <a:xfrm>
              <a:off x="5527448" y="3704609"/>
              <a:ext cx="451491" cy="96828"/>
            </a:xfrm>
            <a:custGeom>
              <a:rect b="b" l="l" r="r" t="t"/>
              <a:pathLst>
                <a:path extrusionOk="0" h="3808" w="17756">
                  <a:moveTo>
                    <a:pt x="1" y="0"/>
                  </a:moveTo>
                  <a:lnTo>
                    <a:pt x="1" y="2740"/>
                  </a:lnTo>
                  <a:cubicBezTo>
                    <a:pt x="1" y="3345"/>
                    <a:pt x="463" y="3807"/>
                    <a:pt x="1068" y="3807"/>
                  </a:cubicBezTo>
                  <a:lnTo>
                    <a:pt x="16688" y="3807"/>
                  </a:lnTo>
                  <a:cubicBezTo>
                    <a:pt x="17258" y="3807"/>
                    <a:pt x="17756" y="3345"/>
                    <a:pt x="17756" y="2740"/>
                  </a:cubicBezTo>
                  <a:lnTo>
                    <a:pt x="17756" y="0"/>
                  </a:lnTo>
                  <a:cubicBezTo>
                    <a:pt x="17009" y="0"/>
                    <a:pt x="17009" y="605"/>
                    <a:pt x="16261" y="605"/>
                  </a:cubicBezTo>
                  <a:cubicBezTo>
                    <a:pt x="15514" y="605"/>
                    <a:pt x="15514" y="0"/>
                    <a:pt x="14803" y="0"/>
                  </a:cubicBezTo>
                  <a:cubicBezTo>
                    <a:pt x="14055" y="0"/>
                    <a:pt x="14055" y="605"/>
                    <a:pt x="13308" y="605"/>
                  </a:cubicBezTo>
                  <a:cubicBezTo>
                    <a:pt x="12561" y="605"/>
                    <a:pt x="12561" y="0"/>
                    <a:pt x="11814" y="0"/>
                  </a:cubicBezTo>
                  <a:cubicBezTo>
                    <a:pt x="11102" y="0"/>
                    <a:pt x="11102" y="605"/>
                    <a:pt x="10355" y="605"/>
                  </a:cubicBezTo>
                  <a:cubicBezTo>
                    <a:pt x="9608" y="605"/>
                    <a:pt x="9608" y="0"/>
                    <a:pt x="8861" y="0"/>
                  </a:cubicBezTo>
                  <a:cubicBezTo>
                    <a:pt x="8113" y="0"/>
                    <a:pt x="8113" y="605"/>
                    <a:pt x="7402" y="605"/>
                  </a:cubicBezTo>
                  <a:cubicBezTo>
                    <a:pt x="6655" y="605"/>
                    <a:pt x="6655" y="0"/>
                    <a:pt x="5907" y="0"/>
                  </a:cubicBezTo>
                  <a:cubicBezTo>
                    <a:pt x="5160" y="0"/>
                    <a:pt x="5160" y="605"/>
                    <a:pt x="4449" y="605"/>
                  </a:cubicBezTo>
                  <a:cubicBezTo>
                    <a:pt x="3701" y="605"/>
                    <a:pt x="3701" y="0"/>
                    <a:pt x="2954" y="0"/>
                  </a:cubicBezTo>
                  <a:cubicBezTo>
                    <a:pt x="2207" y="0"/>
                    <a:pt x="2207" y="605"/>
                    <a:pt x="1460" y="605"/>
                  </a:cubicBezTo>
                  <a:cubicBezTo>
                    <a:pt x="748" y="605"/>
                    <a:pt x="748"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75"/>
          <p:cNvGrpSpPr/>
          <p:nvPr/>
        </p:nvGrpSpPr>
        <p:grpSpPr>
          <a:xfrm>
            <a:off x="3271217" y="1978830"/>
            <a:ext cx="431806" cy="431806"/>
            <a:chOff x="3212020" y="1936762"/>
            <a:chExt cx="451491" cy="451491"/>
          </a:xfrm>
        </p:grpSpPr>
        <p:sp>
          <p:nvSpPr>
            <p:cNvPr id="1453" name="Google Shape;1453;p75"/>
            <p:cNvSpPr/>
            <p:nvPr/>
          </p:nvSpPr>
          <p:spPr>
            <a:xfrm>
              <a:off x="3275359" y="1999187"/>
              <a:ext cx="325726" cy="326642"/>
            </a:xfrm>
            <a:custGeom>
              <a:rect b="b" l="l" r="r" t="t"/>
              <a:pathLst>
                <a:path extrusionOk="0" h="12846" w="12810">
                  <a:moveTo>
                    <a:pt x="6405" y="1"/>
                  </a:moveTo>
                  <a:cubicBezTo>
                    <a:pt x="2882" y="1"/>
                    <a:pt x="0" y="2883"/>
                    <a:pt x="0" y="6405"/>
                  </a:cubicBezTo>
                  <a:cubicBezTo>
                    <a:pt x="0" y="9963"/>
                    <a:pt x="2882" y="12845"/>
                    <a:pt x="6405" y="12845"/>
                  </a:cubicBezTo>
                  <a:cubicBezTo>
                    <a:pt x="9963" y="12845"/>
                    <a:pt x="12809" y="9963"/>
                    <a:pt x="12809" y="6405"/>
                  </a:cubicBezTo>
                  <a:cubicBezTo>
                    <a:pt x="12809" y="2883"/>
                    <a:pt x="9963" y="1"/>
                    <a:pt x="6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5"/>
            <p:cNvSpPr/>
            <p:nvPr/>
          </p:nvSpPr>
          <p:spPr>
            <a:xfrm>
              <a:off x="3401124" y="2203573"/>
              <a:ext cx="82334" cy="107050"/>
            </a:xfrm>
            <a:custGeom>
              <a:rect b="b" l="l" r="r" t="t"/>
              <a:pathLst>
                <a:path extrusionOk="0" h="4210" w="3238">
                  <a:moveTo>
                    <a:pt x="573" y="1"/>
                  </a:moveTo>
                  <a:cubicBezTo>
                    <a:pt x="474" y="1"/>
                    <a:pt x="373" y="31"/>
                    <a:pt x="285" y="75"/>
                  </a:cubicBezTo>
                  <a:cubicBezTo>
                    <a:pt x="249" y="146"/>
                    <a:pt x="249" y="182"/>
                    <a:pt x="249" y="502"/>
                  </a:cubicBezTo>
                  <a:cubicBezTo>
                    <a:pt x="249" y="538"/>
                    <a:pt x="249" y="538"/>
                    <a:pt x="0" y="858"/>
                  </a:cubicBezTo>
                  <a:cubicBezTo>
                    <a:pt x="0" y="893"/>
                    <a:pt x="0" y="893"/>
                    <a:pt x="36" y="1427"/>
                  </a:cubicBezTo>
                  <a:cubicBezTo>
                    <a:pt x="107" y="1605"/>
                    <a:pt x="214" y="1747"/>
                    <a:pt x="285" y="1925"/>
                  </a:cubicBezTo>
                  <a:cubicBezTo>
                    <a:pt x="356" y="1996"/>
                    <a:pt x="712" y="2032"/>
                    <a:pt x="747" y="2139"/>
                  </a:cubicBezTo>
                  <a:lnTo>
                    <a:pt x="925" y="3313"/>
                  </a:lnTo>
                  <a:cubicBezTo>
                    <a:pt x="925" y="3384"/>
                    <a:pt x="818" y="3633"/>
                    <a:pt x="818" y="3704"/>
                  </a:cubicBezTo>
                  <a:cubicBezTo>
                    <a:pt x="818" y="3704"/>
                    <a:pt x="854" y="4202"/>
                    <a:pt x="961" y="4202"/>
                  </a:cubicBezTo>
                  <a:cubicBezTo>
                    <a:pt x="996" y="4207"/>
                    <a:pt x="1032" y="4209"/>
                    <a:pt x="1067" y="4209"/>
                  </a:cubicBezTo>
                  <a:cubicBezTo>
                    <a:pt x="1314" y="4209"/>
                    <a:pt x="1548" y="4100"/>
                    <a:pt x="1672" y="3882"/>
                  </a:cubicBezTo>
                  <a:cubicBezTo>
                    <a:pt x="1779" y="3669"/>
                    <a:pt x="1957" y="3455"/>
                    <a:pt x="2170" y="3348"/>
                  </a:cubicBezTo>
                  <a:cubicBezTo>
                    <a:pt x="2420" y="3206"/>
                    <a:pt x="2455" y="2744"/>
                    <a:pt x="2526" y="2494"/>
                  </a:cubicBezTo>
                  <a:cubicBezTo>
                    <a:pt x="2526" y="2423"/>
                    <a:pt x="2526" y="2423"/>
                    <a:pt x="2918" y="2281"/>
                  </a:cubicBezTo>
                  <a:cubicBezTo>
                    <a:pt x="2953" y="2245"/>
                    <a:pt x="2918" y="2281"/>
                    <a:pt x="3238" y="1783"/>
                  </a:cubicBezTo>
                  <a:cubicBezTo>
                    <a:pt x="3238" y="1747"/>
                    <a:pt x="3238" y="1783"/>
                    <a:pt x="3202" y="1107"/>
                  </a:cubicBezTo>
                  <a:cubicBezTo>
                    <a:pt x="3202" y="1036"/>
                    <a:pt x="3202" y="1036"/>
                    <a:pt x="2740" y="715"/>
                  </a:cubicBezTo>
                  <a:cubicBezTo>
                    <a:pt x="2727" y="702"/>
                    <a:pt x="2718" y="694"/>
                    <a:pt x="2687" y="694"/>
                  </a:cubicBezTo>
                  <a:cubicBezTo>
                    <a:pt x="2633" y="694"/>
                    <a:pt x="2509" y="719"/>
                    <a:pt x="2170" y="787"/>
                  </a:cubicBezTo>
                  <a:cubicBezTo>
                    <a:pt x="2099" y="787"/>
                    <a:pt x="2135" y="715"/>
                    <a:pt x="1886" y="395"/>
                  </a:cubicBezTo>
                  <a:cubicBezTo>
                    <a:pt x="1744" y="146"/>
                    <a:pt x="747" y="39"/>
                    <a:pt x="747" y="39"/>
                  </a:cubicBezTo>
                  <a:cubicBezTo>
                    <a:pt x="693" y="12"/>
                    <a:pt x="633" y="1"/>
                    <a:pt x="5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5"/>
            <p:cNvSpPr/>
            <p:nvPr/>
          </p:nvSpPr>
          <p:spPr>
            <a:xfrm>
              <a:off x="3312458" y="2022707"/>
              <a:ext cx="142063" cy="175017"/>
            </a:xfrm>
            <a:custGeom>
              <a:rect b="b" l="l" r="r" t="t"/>
              <a:pathLst>
                <a:path extrusionOk="0" h="6883" w="5587">
                  <a:moveTo>
                    <a:pt x="1672" y="1"/>
                  </a:moveTo>
                  <a:cubicBezTo>
                    <a:pt x="1032" y="392"/>
                    <a:pt x="463" y="855"/>
                    <a:pt x="0" y="1460"/>
                  </a:cubicBezTo>
                  <a:lnTo>
                    <a:pt x="285" y="1851"/>
                  </a:lnTo>
                  <a:cubicBezTo>
                    <a:pt x="320" y="1886"/>
                    <a:pt x="320" y="1886"/>
                    <a:pt x="356" y="2563"/>
                  </a:cubicBezTo>
                  <a:cubicBezTo>
                    <a:pt x="356" y="2634"/>
                    <a:pt x="569" y="2989"/>
                    <a:pt x="534" y="3061"/>
                  </a:cubicBezTo>
                  <a:lnTo>
                    <a:pt x="392" y="3523"/>
                  </a:lnTo>
                  <a:cubicBezTo>
                    <a:pt x="388" y="3523"/>
                    <a:pt x="386" y="3523"/>
                    <a:pt x="383" y="3523"/>
                  </a:cubicBezTo>
                  <a:cubicBezTo>
                    <a:pt x="361" y="3523"/>
                    <a:pt x="379" y="3552"/>
                    <a:pt x="249" y="4199"/>
                  </a:cubicBezTo>
                  <a:cubicBezTo>
                    <a:pt x="249" y="4235"/>
                    <a:pt x="249" y="4199"/>
                    <a:pt x="392" y="4840"/>
                  </a:cubicBezTo>
                  <a:cubicBezTo>
                    <a:pt x="392" y="4875"/>
                    <a:pt x="392" y="4840"/>
                    <a:pt x="1281" y="5587"/>
                  </a:cubicBezTo>
                  <a:cubicBezTo>
                    <a:pt x="1317" y="5587"/>
                    <a:pt x="1672" y="6263"/>
                    <a:pt x="1779" y="6476"/>
                  </a:cubicBezTo>
                  <a:cubicBezTo>
                    <a:pt x="1815" y="6512"/>
                    <a:pt x="1815" y="6512"/>
                    <a:pt x="2348" y="6619"/>
                  </a:cubicBezTo>
                  <a:cubicBezTo>
                    <a:pt x="2356" y="6619"/>
                    <a:pt x="2360" y="6617"/>
                    <a:pt x="2367" y="6617"/>
                  </a:cubicBezTo>
                  <a:cubicBezTo>
                    <a:pt x="2394" y="6617"/>
                    <a:pt x="2462" y="6640"/>
                    <a:pt x="2918" y="6868"/>
                  </a:cubicBezTo>
                  <a:cubicBezTo>
                    <a:pt x="2939" y="6878"/>
                    <a:pt x="2956" y="6883"/>
                    <a:pt x="2972" y="6883"/>
                  </a:cubicBezTo>
                  <a:cubicBezTo>
                    <a:pt x="3010" y="6883"/>
                    <a:pt x="3035" y="6857"/>
                    <a:pt x="3060" y="6832"/>
                  </a:cubicBezTo>
                  <a:cubicBezTo>
                    <a:pt x="3238" y="6334"/>
                    <a:pt x="3238" y="6583"/>
                    <a:pt x="2775" y="5943"/>
                  </a:cubicBezTo>
                  <a:cubicBezTo>
                    <a:pt x="2704" y="5765"/>
                    <a:pt x="2669" y="5587"/>
                    <a:pt x="2633" y="5409"/>
                  </a:cubicBezTo>
                  <a:cubicBezTo>
                    <a:pt x="2598" y="5302"/>
                    <a:pt x="2811" y="5231"/>
                    <a:pt x="2847" y="5231"/>
                  </a:cubicBezTo>
                  <a:lnTo>
                    <a:pt x="3451" y="5231"/>
                  </a:lnTo>
                  <a:cubicBezTo>
                    <a:pt x="3558" y="5231"/>
                    <a:pt x="3558" y="5160"/>
                    <a:pt x="3665" y="4946"/>
                  </a:cubicBezTo>
                  <a:cubicBezTo>
                    <a:pt x="3701" y="4911"/>
                    <a:pt x="3701" y="4911"/>
                    <a:pt x="3950" y="4769"/>
                  </a:cubicBezTo>
                  <a:cubicBezTo>
                    <a:pt x="4021" y="4697"/>
                    <a:pt x="4021" y="4448"/>
                    <a:pt x="4128" y="4413"/>
                  </a:cubicBezTo>
                  <a:lnTo>
                    <a:pt x="4697" y="4092"/>
                  </a:lnTo>
                  <a:cubicBezTo>
                    <a:pt x="4910" y="3986"/>
                    <a:pt x="4412" y="3594"/>
                    <a:pt x="4483" y="3452"/>
                  </a:cubicBezTo>
                  <a:cubicBezTo>
                    <a:pt x="4483" y="3381"/>
                    <a:pt x="4519" y="3310"/>
                    <a:pt x="4519" y="3239"/>
                  </a:cubicBezTo>
                  <a:cubicBezTo>
                    <a:pt x="5444" y="2918"/>
                    <a:pt x="5551" y="2954"/>
                    <a:pt x="5551" y="2847"/>
                  </a:cubicBezTo>
                  <a:cubicBezTo>
                    <a:pt x="5586" y="2776"/>
                    <a:pt x="5586" y="2705"/>
                    <a:pt x="5551" y="2598"/>
                  </a:cubicBezTo>
                  <a:lnTo>
                    <a:pt x="5266" y="1958"/>
                  </a:lnTo>
                  <a:cubicBezTo>
                    <a:pt x="5266" y="1886"/>
                    <a:pt x="5266" y="1886"/>
                    <a:pt x="4910" y="1744"/>
                  </a:cubicBezTo>
                  <a:cubicBezTo>
                    <a:pt x="4894" y="1736"/>
                    <a:pt x="4882" y="1732"/>
                    <a:pt x="4869" y="1732"/>
                  </a:cubicBezTo>
                  <a:cubicBezTo>
                    <a:pt x="4827" y="1732"/>
                    <a:pt x="4783" y="1784"/>
                    <a:pt x="4590" y="1922"/>
                  </a:cubicBezTo>
                  <a:cubicBezTo>
                    <a:pt x="4377" y="2136"/>
                    <a:pt x="4234" y="2349"/>
                    <a:pt x="4092" y="2598"/>
                  </a:cubicBezTo>
                  <a:cubicBezTo>
                    <a:pt x="4076" y="2646"/>
                    <a:pt x="4060" y="2665"/>
                    <a:pt x="4004" y="2665"/>
                  </a:cubicBezTo>
                  <a:cubicBezTo>
                    <a:pt x="3937" y="2665"/>
                    <a:pt x="3812" y="2637"/>
                    <a:pt x="3558" y="2598"/>
                  </a:cubicBezTo>
                  <a:cubicBezTo>
                    <a:pt x="3487" y="2598"/>
                    <a:pt x="3487" y="2598"/>
                    <a:pt x="3131" y="1958"/>
                  </a:cubicBezTo>
                  <a:cubicBezTo>
                    <a:pt x="3131" y="1922"/>
                    <a:pt x="3131" y="1958"/>
                    <a:pt x="3131" y="1531"/>
                  </a:cubicBezTo>
                  <a:cubicBezTo>
                    <a:pt x="3096" y="1460"/>
                    <a:pt x="3096" y="1495"/>
                    <a:pt x="4092" y="677"/>
                  </a:cubicBezTo>
                  <a:cubicBezTo>
                    <a:pt x="4163" y="641"/>
                    <a:pt x="4128" y="606"/>
                    <a:pt x="4021" y="143"/>
                  </a:cubicBezTo>
                  <a:cubicBezTo>
                    <a:pt x="4006" y="98"/>
                    <a:pt x="3978" y="79"/>
                    <a:pt x="3910" y="79"/>
                  </a:cubicBezTo>
                  <a:cubicBezTo>
                    <a:pt x="3815" y="79"/>
                    <a:pt x="3640" y="117"/>
                    <a:pt x="3309" y="179"/>
                  </a:cubicBezTo>
                  <a:cubicBezTo>
                    <a:pt x="3274" y="179"/>
                    <a:pt x="3309" y="179"/>
                    <a:pt x="2882" y="499"/>
                  </a:cubicBezTo>
                  <a:cubicBezTo>
                    <a:pt x="2455" y="357"/>
                    <a:pt x="2064" y="179"/>
                    <a:pt x="16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5"/>
            <p:cNvSpPr/>
            <p:nvPr/>
          </p:nvSpPr>
          <p:spPr>
            <a:xfrm>
              <a:off x="3516005" y="2019096"/>
              <a:ext cx="48897" cy="74197"/>
            </a:xfrm>
            <a:custGeom>
              <a:rect b="b" l="l" r="r" t="t"/>
              <a:pathLst>
                <a:path extrusionOk="0" h="2918" w="1923">
                  <a:moveTo>
                    <a:pt x="1" y="0"/>
                  </a:moveTo>
                  <a:lnTo>
                    <a:pt x="1" y="641"/>
                  </a:lnTo>
                  <a:cubicBezTo>
                    <a:pt x="36" y="819"/>
                    <a:pt x="285" y="1103"/>
                    <a:pt x="214" y="1246"/>
                  </a:cubicBezTo>
                  <a:cubicBezTo>
                    <a:pt x="143" y="1495"/>
                    <a:pt x="108" y="1708"/>
                    <a:pt x="108" y="1957"/>
                  </a:cubicBezTo>
                  <a:cubicBezTo>
                    <a:pt x="179" y="2135"/>
                    <a:pt x="214" y="2349"/>
                    <a:pt x="250" y="2562"/>
                  </a:cubicBezTo>
                  <a:cubicBezTo>
                    <a:pt x="250" y="2740"/>
                    <a:pt x="357" y="2882"/>
                    <a:pt x="535" y="2918"/>
                  </a:cubicBezTo>
                  <a:cubicBezTo>
                    <a:pt x="962" y="2776"/>
                    <a:pt x="1317" y="2455"/>
                    <a:pt x="1495" y="2028"/>
                  </a:cubicBezTo>
                  <a:cubicBezTo>
                    <a:pt x="1531" y="1993"/>
                    <a:pt x="1673" y="1673"/>
                    <a:pt x="1922" y="1602"/>
                  </a:cubicBezTo>
                  <a:cubicBezTo>
                    <a:pt x="1388" y="925"/>
                    <a:pt x="748" y="39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5"/>
            <p:cNvSpPr/>
            <p:nvPr/>
          </p:nvSpPr>
          <p:spPr>
            <a:xfrm>
              <a:off x="3254967" y="2290154"/>
              <a:ext cx="53881" cy="50143"/>
            </a:xfrm>
            <a:custGeom>
              <a:rect b="b" l="l" r="r" t="t"/>
              <a:pathLst>
                <a:path extrusionOk="0" h="1972" w="2119">
                  <a:moveTo>
                    <a:pt x="438" y="1"/>
                  </a:moveTo>
                  <a:cubicBezTo>
                    <a:pt x="247" y="1"/>
                    <a:pt x="0" y="244"/>
                    <a:pt x="162" y="406"/>
                  </a:cubicBezTo>
                  <a:cubicBezTo>
                    <a:pt x="589" y="975"/>
                    <a:pt x="1123" y="1473"/>
                    <a:pt x="1692" y="1936"/>
                  </a:cubicBezTo>
                  <a:cubicBezTo>
                    <a:pt x="1727" y="1972"/>
                    <a:pt x="1763" y="1972"/>
                    <a:pt x="1834" y="1972"/>
                  </a:cubicBezTo>
                  <a:cubicBezTo>
                    <a:pt x="1905" y="1972"/>
                    <a:pt x="1976" y="1936"/>
                    <a:pt x="2048" y="1900"/>
                  </a:cubicBezTo>
                  <a:cubicBezTo>
                    <a:pt x="2119" y="1758"/>
                    <a:pt x="2119" y="1616"/>
                    <a:pt x="2012" y="1509"/>
                  </a:cubicBezTo>
                  <a:cubicBezTo>
                    <a:pt x="1478" y="1118"/>
                    <a:pt x="980" y="619"/>
                    <a:pt x="589" y="86"/>
                  </a:cubicBezTo>
                  <a:cubicBezTo>
                    <a:pt x="554" y="25"/>
                    <a:pt x="499"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5"/>
            <p:cNvSpPr/>
            <p:nvPr/>
          </p:nvSpPr>
          <p:spPr>
            <a:xfrm>
              <a:off x="3318790" y="1946374"/>
              <a:ext cx="64535" cy="34734"/>
            </a:xfrm>
            <a:custGeom>
              <a:rect b="b" l="l" r="r" t="t"/>
              <a:pathLst>
                <a:path extrusionOk="0" h="1366" w="2538">
                  <a:moveTo>
                    <a:pt x="2197" y="1"/>
                  </a:moveTo>
                  <a:cubicBezTo>
                    <a:pt x="2177" y="1"/>
                    <a:pt x="2156" y="5"/>
                    <a:pt x="2135" y="14"/>
                  </a:cubicBezTo>
                  <a:cubicBezTo>
                    <a:pt x="1779" y="121"/>
                    <a:pt x="1459" y="227"/>
                    <a:pt x="1139" y="405"/>
                  </a:cubicBezTo>
                  <a:cubicBezTo>
                    <a:pt x="783" y="512"/>
                    <a:pt x="463" y="690"/>
                    <a:pt x="178" y="868"/>
                  </a:cubicBezTo>
                  <a:cubicBezTo>
                    <a:pt x="36" y="939"/>
                    <a:pt x="0" y="1117"/>
                    <a:pt x="71" y="1224"/>
                  </a:cubicBezTo>
                  <a:cubicBezTo>
                    <a:pt x="107" y="1295"/>
                    <a:pt x="214" y="1366"/>
                    <a:pt x="320" y="1366"/>
                  </a:cubicBezTo>
                  <a:cubicBezTo>
                    <a:pt x="356" y="1366"/>
                    <a:pt x="392" y="1330"/>
                    <a:pt x="427" y="1330"/>
                  </a:cubicBezTo>
                  <a:cubicBezTo>
                    <a:pt x="712" y="1152"/>
                    <a:pt x="1032" y="1010"/>
                    <a:pt x="1317" y="868"/>
                  </a:cubicBezTo>
                  <a:cubicBezTo>
                    <a:pt x="1637" y="726"/>
                    <a:pt x="1957" y="619"/>
                    <a:pt x="2277" y="512"/>
                  </a:cubicBezTo>
                  <a:cubicBezTo>
                    <a:pt x="2538" y="480"/>
                    <a:pt x="2411" y="1"/>
                    <a:pt x="2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5"/>
            <p:cNvSpPr/>
            <p:nvPr/>
          </p:nvSpPr>
          <p:spPr>
            <a:xfrm>
              <a:off x="3337174" y="2354689"/>
              <a:ext cx="69112" cy="29089"/>
            </a:xfrm>
            <a:custGeom>
              <a:rect b="b" l="l" r="r" t="t"/>
              <a:pathLst>
                <a:path extrusionOk="0" h="1144" w="2718">
                  <a:moveTo>
                    <a:pt x="353" y="0"/>
                  </a:moveTo>
                  <a:cubicBezTo>
                    <a:pt x="115" y="0"/>
                    <a:pt x="1" y="380"/>
                    <a:pt x="273" y="501"/>
                  </a:cubicBezTo>
                  <a:cubicBezTo>
                    <a:pt x="914" y="786"/>
                    <a:pt x="1590" y="999"/>
                    <a:pt x="2302" y="1141"/>
                  </a:cubicBezTo>
                  <a:lnTo>
                    <a:pt x="2337" y="1141"/>
                  </a:lnTo>
                  <a:cubicBezTo>
                    <a:pt x="2349" y="1143"/>
                    <a:pt x="2361" y="1143"/>
                    <a:pt x="2373" y="1143"/>
                  </a:cubicBezTo>
                  <a:cubicBezTo>
                    <a:pt x="2695" y="1143"/>
                    <a:pt x="2718" y="678"/>
                    <a:pt x="2408" y="643"/>
                  </a:cubicBezTo>
                  <a:cubicBezTo>
                    <a:pt x="1732" y="501"/>
                    <a:pt x="1092" y="323"/>
                    <a:pt x="487" y="38"/>
                  </a:cubicBezTo>
                  <a:cubicBezTo>
                    <a:pt x="439" y="12"/>
                    <a:pt x="394" y="0"/>
                    <a:pt x="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5"/>
            <p:cNvSpPr/>
            <p:nvPr/>
          </p:nvSpPr>
          <p:spPr>
            <a:xfrm>
              <a:off x="3214740" y="2193529"/>
              <a:ext cx="29877" cy="64433"/>
            </a:xfrm>
            <a:custGeom>
              <a:rect b="b" l="l" r="r" t="t"/>
              <a:pathLst>
                <a:path extrusionOk="0" h="2534" w="1175">
                  <a:moveTo>
                    <a:pt x="305" y="1"/>
                  </a:moveTo>
                  <a:cubicBezTo>
                    <a:pt x="287" y="1"/>
                    <a:pt x="268" y="3"/>
                    <a:pt x="249" y="7"/>
                  </a:cubicBezTo>
                  <a:cubicBezTo>
                    <a:pt x="107" y="43"/>
                    <a:pt x="0" y="185"/>
                    <a:pt x="36" y="328"/>
                  </a:cubicBezTo>
                  <a:cubicBezTo>
                    <a:pt x="143" y="1004"/>
                    <a:pt x="356" y="1715"/>
                    <a:pt x="641" y="2356"/>
                  </a:cubicBezTo>
                  <a:cubicBezTo>
                    <a:pt x="712" y="2463"/>
                    <a:pt x="783" y="2498"/>
                    <a:pt x="890" y="2534"/>
                  </a:cubicBezTo>
                  <a:lnTo>
                    <a:pt x="997" y="2534"/>
                  </a:lnTo>
                  <a:cubicBezTo>
                    <a:pt x="1139" y="2463"/>
                    <a:pt x="1175" y="2320"/>
                    <a:pt x="1139" y="2178"/>
                  </a:cubicBezTo>
                  <a:cubicBezTo>
                    <a:pt x="854" y="1573"/>
                    <a:pt x="676" y="897"/>
                    <a:pt x="534" y="257"/>
                  </a:cubicBezTo>
                  <a:lnTo>
                    <a:pt x="534" y="221"/>
                  </a:lnTo>
                  <a:cubicBezTo>
                    <a:pt x="534" y="97"/>
                    <a:pt x="427"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5"/>
            <p:cNvSpPr/>
            <p:nvPr/>
          </p:nvSpPr>
          <p:spPr>
            <a:xfrm>
              <a:off x="3243677" y="1999873"/>
              <a:ext cx="47982" cy="54542"/>
            </a:xfrm>
            <a:custGeom>
              <a:rect b="b" l="l" r="r" t="t"/>
              <a:pathLst>
                <a:path extrusionOk="0" h="2145" w="1887">
                  <a:moveTo>
                    <a:pt x="1589" y="0"/>
                  </a:moveTo>
                  <a:cubicBezTo>
                    <a:pt x="1522" y="0"/>
                    <a:pt x="1460" y="27"/>
                    <a:pt x="1424" y="80"/>
                  </a:cubicBezTo>
                  <a:cubicBezTo>
                    <a:pt x="890" y="578"/>
                    <a:pt x="464" y="1148"/>
                    <a:pt x="72" y="1753"/>
                  </a:cubicBezTo>
                  <a:cubicBezTo>
                    <a:pt x="1" y="1859"/>
                    <a:pt x="37" y="2037"/>
                    <a:pt x="179" y="2108"/>
                  </a:cubicBezTo>
                  <a:cubicBezTo>
                    <a:pt x="214" y="2144"/>
                    <a:pt x="250" y="2144"/>
                    <a:pt x="286" y="2144"/>
                  </a:cubicBezTo>
                  <a:cubicBezTo>
                    <a:pt x="392" y="2144"/>
                    <a:pt x="464" y="2108"/>
                    <a:pt x="535" y="2037"/>
                  </a:cubicBezTo>
                  <a:cubicBezTo>
                    <a:pt x="855" y="1432"/>
                    <a:pt x="1282" y="899"/>
                    <a:pt x="1780" y="436"/>
                  </a:cubicBezTo>
                  <a:cubicBezTo>
                    <a:pt x="1887" y="329"/>
                    <a:pt x="1887" y="187"/>
                    <a:pt x="1780" y="80"/>
                  </a:cubicBezTo>
                  <a:cubicBezTo>
                    <a:pt x="1727" y="27"/>
                    <a:pt x="1655" y="0"/>
                    <a:pt x="1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5"/>
            <p:cNvSpPr/>
            <p:nvPr/>
          </p:nvSpPr>
          <p:spPr>
            <a:xfrm>
              <a:off x="3419203" y="1936762"/>
              <a:ext cx="66976" cy="17214"/>
            </a:xfrm>
            <a:custGeom>
              <a:rect b="b" l="l" r="r" t="t"/>
              <a:pathLst>
                <a:path extrusionOk="0" h="677" w="2634">
                  <a:moveTo>
                    <a:pt x="285" y="1"/>
                  </a:moveTo>
                  <a:cubicBezTo>
                    <a:pt x="1" y="72"/>
                    <a:pt x="1" y="499"/>
                    <a:pt x="321" y="534"/>
                  </a:cubicBezTo>
                  <a:cubicBezTo>
                    <a:pt x="480" y="526"/>
                    <a:pt x="640" y="521"/>
                    <a:pt x="800" y="521"/>
                  </a:cubicBezTo>
                  <a:cubicBezTo>
                    <a:pt x="1316" y="521"/>
                    <a:pt x="1833" y="568"/>
                    <a:pt x="2349" y="677"/>
                  </a:cubicBezTo>
                  <a:cubicBezTo>
                    <a:pt x="2491" y="677"/>
                    <a:pt x="2598" y="570"/>
                    <a:pt x="2634" y="463"/>
                  </a:cubicBezTo>
                  <a:cubicBezTo>
                    <a:pt x="2634" y="321"/>
                    <a:pt x="2562" y="178"/>
                    <a:pt x="2420" y="143"/>
                  </a:cubicBezTo>
                  <a:cubicBezTo>
                    <a:pt x="1851" y="36"/>
                    <a:pt x="1317" y="1"/>
                    <a:pt x="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5"/>
            <p:cNvSpPr/>
            <p:nvPr/>
          </p:nvSpPr>
          <p:spPr>
            <a:xfrm>
              <a:off x="3212020" y="2089200"/>
              <a:ext cx="25199" cy="64713"/>
            </a:xfrm>
            <a:custGeom>
              <a:rect b="b" l="l" r="r" t="t"/>
              <a:pathLst>
                <a:path extrusionOk="0" h="2545" w="991">
                  <a:moveTo>
                    <a:pt x="671" y="1"/>
                  </a:moveTo>
                  <a:cubicBezTo>
                    <a:pt x="570" y="1"/>
                    <a:pt x="469" y="58"/>
                    <a:pt x="428" y="197"/>
                  </a:cubicBezTo>
                  <a:cubicBezTo>
                    <a:pt x="214" y="873"/>
                    <a:pt x="72" y="1549"/>
                    <a:pt x="36" y="2296"/>
                  </a:cubicBezTo>
                  <a:cubicBezTo>
                    <a:pt x="1" y="2438"/>
                    <a:pt x="107" y="2545"/>
                    <a:pt x="285" y="2545"/>
                  </a:cubicBezTo>
                  <a:cubicBezTo>
                    <a:pt x="428" y="2545"/>
                    <a:pt x="534" y="2438"/>
                    <a:pt x="534" y="2331"/>
                  </a:cubicBezTo>
                  <a:cubicBezTo>
                    <a:pt x="606" y="1655"/>
                    <a:pt x="712" y="979"/>
                    <a:pt x="926" y="339"/>
                  </a:cubicBezTo>
                  <a:cubicBezTo>
                    <a:pt x="991" y="143"/>
                    <a:pt x="830"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5"/>
            <p:cNvSpPr/>
            <p:nvPr/>
          </p:nvSpPr>
          <p:spPr>
            <a:xfrm>
              <a:off x="3616647" y="2222847"/>
              <a:ext cx="37811" cy="60543"/>
            </a:xfrm>
            <a:custGeom>
              <a:rect b="b" l="l" r="r" t="t"/>
              <a:pathLst>
                <a:path extrusionOk="0" h="2381" w="1487">
                  <a:moveTo>
                    <a:pt x="1161" y="1"/>
                  </a:moveTo>
                  <a:cubicBezTo>
                    <a:pt x="1062" y="1"/>
                    <a:pt x="979" y="67"/>
                    <a:pt x="953" y="171"/>
                  </a:cubicBezTo>
                  <a:cubicBezTo>
                    <a:pt x="739" y="811"/>
                    <a:pt x="455" y="1452"/>
                    <a:pt x="99" y="2021"/>
                  </a:cubicBezTo>
                  <a:cubicBezTo>
                    <a:pt x="1" y="2218"/>
                    <a:pt x="157" y="2380"/>
                    <a:pt x="333" y="2380"/>
                  </a:cubicBezTo>
                  <a:cubicBezTo>
                    <a:pt x="412" y="2380"/>
                    <a:pt x="495" y="2347"/>
                    <a:pt x="562" y="2270"/>
                  </a:cubicBezTo>
                  <a:cubicBezTo>
                    <a:pt x="917" y="1665"/>
                    <a:pt x="1202" y="1025"/>
                    <a:pt x="1451" y="349"/>
                  </a:cubicBezTo>
                  <a:cubicBezTo>
                    <a:pt x="1487" y="207"/>
                    <a:pt x="1416" y="64"/>
                    <a:pt x="1273" y="29"/>
                  </a:cubicBezTo>
                  <a:cubicBezTo>
                    <a:pt x="1235" y="10"/>
                    <a:pt x="1197" y="1"/>
                    <a:pt x="1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5"/>
            <p:cNvSpPr/>
            <p:nvPr/>
          </p:nvSpPr>
          <p:spPr>
            <a:xfrm>
              <a:off x="3647211" y="2118442"/>
              <a:ext cx="16299" cy="66239"/>
            </a:xfrm>
            <a:custGeom>
              <a:rect b="b" l="l" r="r" t="t"/>
              <a:pathLst>
                <a:path extrusionOk="0" h="2605" w="641">
                  <a:moveTo>
                    <a:pt x="269" y="0"/>
                  </a:moveTo>
                  <a:cubicBezTo>
                    <a:pt x="251" y="0"/>
                    <a:pt x="232" y="3"/>
                    <a:pt x="214" y="7"/>
                  </a:cubicBezTo>
                  <a:cubicBezTo>
                    <a:pt x="71" y="7"/>
                    <a:pt x="0" y="150"/>
                    <a:pt x="36" y="292"/>
                  </a:cubicBezTo>
                  <a:cubicBezTo>
                    <a:pt x="107" y="754"/>
                    <a:pt x="142" y="1253"/>
                    <a:pt x="142" y="1715"/>
                  </a:cubicBezTo>
                  <a:cubicBezTo>
                    <a:pt x="142" y="1929"/>
                    <a:pt x="142" y="2107"/>
                    <a:pt x="107" y="2320"/>
                  </a:cubicBezTo>
                  <a:cubicBezTo>
                    <a:pt x="107" y="2462"/>
                    <a:pt x="214" y="2569"/>
                    <a:pt x="356" y="2605"/>
                  </a:cubicBezTo>
                  <a:lnTo>
                    <a:pt x="391" y="2605"/>
                  </a:lnTo>
                  <a:cubicBezTo>
                    <a:pt x="534" y="2569"/>
                    <a:pt x="641" y="2462"/>
                    <a:pt x="641" y="2356"/>
                  </a:cubicBezTo>
                  <a:lnTo>
                    <a:pt x="641" y="1715"/>
                  </a:lnTo>
                  <a:cubicBezTo>
                    <a:pt x="641" y="1217"/>
                    <a:pt x="605" y="719"/>
                    <a:pt x="498" y="221"/>
                  </a:cubicBezTo>
                  <a:lnTo>
                    <a:pt x="534" y="221"/>
                  </a:lnTo>
                  <a:cubicBezTo>
                    <a:pt x="503" y="97"/>
                    <a:pt x="391"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5"/>
            <p:cNvSpPr/>
            <p:nvPr/>
          </p:nvSpPr>
          <p:spPr>
            <a:xfrm>
              <a:off x="3604671" y="2022885"/>
              <a:ext cx="41650" cy="57746"/>
            </a:xfrm>
            <a:custGeom>
              <a:rect b="b" l="l" r="r" t="t"/>
              <a:pathLst>
                <a:path extrusionOk="0" h="2271" w="1638">
                  <a:moveTo>
                    <a:pt x="291" y="0"/>
                  </a:moveTo>
                  <a:cubicBezTo>
                    <a:pt x="239" y="0"/>
                    <a:pt x="188" y="20"/>
                    <a:pt x="143" y="65"/>
                  </a:cubicBezTo>
                  <a:cubicBezTo>
                    <a:pt x="1" y="136"/>
                    <a:pt x="1" y="314"/>
                    <a:pt x="72" y="421"/>
                  </a:cubicBezTo>
                  <a:cubicBezTo>
                    <a:pt x="499" y="954"/>
                    <a:pt x="819" y="1524"/>
                    <a:pt x="1104" y="2164"/>
                  </a:cubicBezTo>
                  <a:lnTo>
                    <a:pt x="1104" y="2129"/>
                  </a:lnTo>
                  <a:cubicBezTo>
                    <a:pt x="1139" y="2235"/>
                    <a:pt x="1246" y="2271"/>
                    <a:pt x="1353" y="2271"/>
                  </a:cubicBezTo>
                  <a:lnTo>
                    <a:pt x="1460" y="2271"/>
                  </a:lnTo>
                  <a:cubicBezTo>
                    <a:pt x="1566" y="2235"/>
                    <a:pt x="1637" y="2057"/>
                    <a:pt x="1566" y="1951"/>
                  </a:cubicBezTo>
                  <a:cubicBezTo>
                    <a:pt x="1282" y="1275"/>
                    <a:pt x="926" y="670"/>
                    <a:pt x="499" y="100"/>
                  </a:cubicBezTo>
                  <a:cubicBezTo>
                    <a:pt x="437" y="38"/>
                    <a:pt x="363"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5"/>
            <p:cNvSpPr/>
            <p:nvPr/>
          </p:nvSpPr>
          <p:spPr>
            <a:xfrm>
              <a:off x="3540441" y="2312377"/>
              <a:ext cx="59678" cy="45108"/>
            </a:xfrm>
            <a:custGeom>
              <a:rect b="b" l="l" r="r" t="t"/>
              <a:pathLst>
                <a:path extrusionOk="0" h="1774" w="2347">
                  <a:moveTo>
                    <a:pt x="1980" y="0"/>
                  </a:moveTo>
                  <a:cubicBezTo>
                    <a:pt x="1925" y="0"/>
                    <a:pt x="1869" y="20"/>
                    <a:pt x="1815" y="66"/>
                  </a:cubicBezTo>
                  <a:lnTo>
                    <a:pt x="1851" y="66"/>
                  </a:lnTo>
                  <a:cubicBezTo>
                    <a:pt x="1353" y="528"/>
                    <a:pt x="819" y="955"/>
                    <a:pt x="250" y="1311"/>
                  </a:cubicBezTo>
                  <a:cubicBezTo>
                    <a:pt x="1" y="1418"/>
                    <a:pt x="107" y="1774"/>
                    <a:pt x="356" y="1774"/>
                  </a:cubicBezTo>
                  <a:cubicBezTo>
                    <a:pt x="427" y="1774"/>
                    <a:pt x="463" y="1774"/>
                    <a:pt x="499" y="1738"/>
                  </a:cubicBezTo>
                  <a:cubicBezTo>
                    <a:pt x="1104" y="1382"/>
                    <a:pt x="1673" y="955"/>
                    <a:pt x="2207" y="457"/>
                  </a:cubicBezTo>
                  <a:cubicBezTo>
                    <a:pt x="2346" y="262"/>
                    <a:pt x="2179"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5"/>
            <p:cNvSpPr/>
            <p:nvPr/>
          </p:nvSpPr>
          <p:spPr>
            <a:xfrm>
              <a:off x="3441833" y="2366462"/>
              <a:ext cx="67561" cy="21791"/>
            </a:xfrm>
            <a:custGeom>
              <a:rect b="b" l="l" r="r" t="t"/>
              <a:pathLst>
                <a:path extrusionOk="0" h="857" w="2657">
                  <a:moveTo>
                    <a:pt x="2282" y="0"/>
                  </a:moveTo>
                  <a:cubicBezTo>
                    <a:pt x="2269" y="0"/>
                    <a:pt x="2256" y="1"/>
                    <a:pt x="2242" y="2"/>
                  </a:cubicBezTo>
                  <a:lnTo>
                    <a:pt x="2277" y="2"/>
                  </a:lnTo>
                  <a:cubicBezTo>
                    <a:pt x="1637" y="180"/>
                    <a:pt x="961" y="323"/>
                    <a:pt x="285" y="358"/>
                  </a:cubicBezTo>
                  <a:cubicBezTo>
                    <a:pt x="0" y="394"/>
                    <a:pt x="0" y="821"/>
                    <a:pt x="285" y="856"/>
                  </a:cubicBezTo>
                  <a:cubicBezTo>
                    <a:pt x="996" y="821"/>
                    <a:pt x="1708" y="714"/>
                    <a:pt x="2384" y="500"/>
                  </a:cubicBezTo>
                  <a:cubicBezTo>
                    <a:pt x="2656" y="364"/>
                    <a:pt x="2570" y="0"/>
                    <a:pt x="2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p:cNvSpPr/>
            <p:nvPr/>
          </p:nvSpPr>
          <p:spPr>
            <a:xfrm>
              <a:off x="3519794" y="1956901"/>
              <a:ext cx="62297" cy="40506"/>
            </a:xfrm>
            <a:custGeom>
              <a:rect b="b" l="l" r="r" t="t"/>
              <a:pathLst>
                <a:path extrusionOk="0" h="1593" w="2450">
                  <a:moveTo>
                    <a:pt x="373" y="0"/>
                  </a:moveTo>
                  <a:cubicBezTo>
                    <a:pt x="125" y="0"/>
                    <a:pt x="0" y="366"/>
                    <a:pt x="279" y="489"/>
                  </a:cubicBezTo>
                  <a:cubicBezTo>
                    <a:pt x="884" y="774"/>
                    <a:pt x="1453" y="1130"/>
                    <a:pt x="1987" y="1557"/>
                  </a:cubicBezTo>
                  <a:cubicBezTo>
                    <a:pt x="2058" y="1592"/>
                    <a:pt x="2093" y="1592"/>
                    <a:pt x="2165" y="1592"/>
                  </a:cubicBezTo>
                  <a:cubicBezTo>
                    <a:pt x="2236" y="1592"/>
                    <a:pt x="2307" y="1557"/>
                    <a:pt x="2378" y="1521"/>
                  </a:cubicBezTo>
                  <a:cubicBezTo>
                    <a:pt x="2449" y="1379"/>
                    <a:pt x="2414" y="1237"/>
                    <a:pt x="2307" y="1130"/>
                  </a:cubicBezTo>
                  <a:cubicBezTo>
                    <a:pt x="1773" y="703"/>
                    <a:pt x="1133" y="312"/>
                    <a:pt x="492" y="27"/>
                  </a:cubicBezTo>
                  <a:cubicBezTo>
                    <a:pt x="450" y="8"/>
                    <a:pt x="410" y="0"/>
                    <a:pt x="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75"/>
          <p:cNvGrpSpPr/>
          <p:nvPr/>
        </p:nvGrpSpPr>
        <p:grpSpPr>
          <a:xfrm>
            <a:off x="7397050" y="4045058"/>
            <a:ext cx="380760" cy="431003"/>
            <a:chOff x="7525939" y="4097184"/>
            <a:chExt cx="398118" cy="450652"/>
          </a:xfrm>
        </p:grpSpPr>
        <p:sp>
          <p:nvSpPr>
            <p:cNvPr id="1471" name="Google Shape;1471;p75"/>
            <p:cNvSpPr/>
            <p:nvPr/>
          </p:nvSpPr>
          <p:spPr>
            <a:xfrm>
              <a:off x="7553096" y="4109924"/>
              <a:ext cx="343805" cy="424334"/>
            </a:xfrm>
            <a:custGeom>
              <a:rect b="b" l="l" r="r" t="t"/>
              <a:pathLst>
                <a:path extrusionOk="0" h="16688" w="13521">
                  <a:moveTo>
                    <a:pt x="0" y="0"/>
                  </a:moveTo>
                  <a:lnTo>
                    <a:pt x="0" y="16688"/>
                  </a:lnTo>
                  <a:lnTo>
                    <a:pt x="13521" y="16688"/>
                  </a:lnTo>
                  <a:lnTo>
                    <a:pt x="1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5"/>
            <p:cNvSpPr/>
            <p:nvPr/>
          </p:nvSpPr>
          <p:spPr>
            <a:xfrm>
              <a:off x="7544933" y="4175069"/>
              <a:ext cx="359214" cy="13578"/>
            </a:xfrm>
            <a:custGeom>
              <a:rect b="b" l="l" r="r" t="t"/>
              <a:pathLst>
                <a:path extrusionOk="0" h="534" w="14127">
                  <a:moveTo>
                    <a:pt x="321" y="0"/>
                  </a:moveTo>
                  <a:cubicBezTo>
                    <a:pt x="179" y="0"/>
                    <a:pt x="72" y="107"/>
                    <a:pt x="37" y="249"/>
                  </a:cubicBezTo>
                  <a:cubicBezTo>
                    <a:pt x="1" y="392"/>
                    <a:pt x="143" y="534"/>
                    <a:pt x="286" y="534"/>
                  </a:cubicBezTo>
                  <a:lnTo>
                    <a:pt x="13842" y="534"/>
                  </a:lnTo>
                  <a:cubicBezTo>
                    <a:pt x="13984" y="534"/>
                    <a:pt x="14091" y="427"/>
                    <a:pt x="14127" y="320"/>
                  </a:cubicBezTo>
                  <a:cubicBezTo>
                    <a:pt x="14127" y="143"/>
                    <a:pt x="14020" y="0"/>
                    <a:pt x="13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5"/>
            <p:cNvSpPr/>
            <p:nvPr/>
          </p:nvSpPr>
          <p:spPr>
            <a:xfrm>
              <a:off x="7544933" y="4238205"/>
              <a:ext cx="359214" cy="12866"/>
            </a:xfrm>
            <a:custGeom>
              <a:rect b="b" l="l" r="r" t="t"/>
              <a:pathLst>
                <a:path extrusionOk="0" h="506" w="14127">
                  <a:moveTo>
                    <a:pt x="267" y="1"/>
                  </a:moveTo>
                  <a:cubicBezTo>
                    <a:pt x="152" y="1"/>
                    <a:pt x="67" y="98"/>
                    <a:pt x="37" y="221"/>
                  </a:cubicBezTo>
                  <a:cubicBezTo>
                    <a:pt x="1" y="364"/>
                    <a:pt x="143" y="506"/>
                    <a:pt x="286" y="506"/>
                  </a:cubicBezTo>
                  <a:lnTo>
                    <a:pt x="13842" y="506"/>
                  </a:lnTo>
                  <a:cubicBezTo>
                    <a:pt x="13984" y="506"/>
                    <a:pt x="14091" y="399"/>
                    <a:pt x="14127" y="292"/>
                  </a:cubicBezTo>
                  <a:cubicBezTo>
                    <a:pt x="14127" y="133"/>
                    <a:pt x="14041" y="2"/>
                    <a:pt x="13921" y="2"/>
                  </a:cubicBezTo>
                  <a:cubicBezTo>
                    <a:pt x="13907" y="2"/>
                    <a:pt x="13892" y="4"/>
                    <a:pt x="13877" y="8"/>
                  </a:cubicBezTo>
                  <a:lnTo>
                    <a:pt x="321" y="8"/>
                  </a:lnTo>
                  <a:cubicBezTo>
                    <a:pt x="302" y="3"/>
                    <a:pt x="28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5"/>
            <p:cNvSpPr/>
            <p:nvPr/>
          </p:nvSpPr>
          <p:spPr>
            <a:xfrm>
              <a:off x="7544933" y="4393059"/>
              <a:ext cx="359901" cy="13680"/>
            </a:xfrm>
            <a:custGeom>
              <a:rect b="b" l="l" r="r" t="t"/>
              <a:pathLst>
                <a:path extrusionOk="0" h="538" w="14154">
                  <a:moveTo>
                    <a:pt x="13869" y="1"/>
                  </a:moveTo>
                  <a:cubicBezTo>
                    <a:pt x="13860" y="1"/>
                    <a:pt x="13851" y="1"/>
                    <a:pt x="13842" y="2"/>
                  </a:cubicBezTo>
                  <a:lnTo>
                    <a:pt x="321" y="2"/>
                  </a:lnTo>
                  <a:cubicBezTo>
                    <a:pt x="179" y="2"/>
                    <a:pt x="72" y="109"/>
                    <a:pt x="37" y="216"/>
                  </a:cubicBezTo>
                  <a:cubicBezTo>
                    <a:pt x="1" y="394"/>
                    <a:pt x="143" y="536"/>
                    <a:pt x="286" y="536"/>
                  </a:cubicBezTo>
                  <a:lnTo>
                    <a:pt x="13842" y="536"/>
                  </a:lnTo>
                  <a:cubicBezTo>
                    <a:pt x="13851" y="537"/>
                    <a:pt x="13860" y="537"/>
                    <a:pt x="13869" y="537"/>
                  </a:cubicBezTo>
                  <a:cubicBezTo>
                    <a:pt x="14153" y="537"/>
                    <a:pt x="14153" y="1"/>
                    <a:pt x="13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5"/>
            <p:cNvSpPr/>
            <p:nvPr/>
          </p:nvSpPr>
          <p:spPr>
            <a:xfrm>
              <a:off x="7544933" y="4456424"/>
              <a:ext cx="359214" cy="13604"/>
            </a:xfrm>
            <a:custGeom>
              <a:rect b="b" l="l" r="r" t="t"/>
              <a:pathLst>
                <a:path extrusionOk="0" h="535" w="14127">
                  <a:moveTo>
                    <a:pt x="321" y="1"/>
                  </a:moveTo>
                  <a:cubicBezTo>
                    <a:pt x="179" y="1"/>
                    <a:pt x="72" y="108"/>
                    <a:pt x="37" y="250"/>
                  </a:cubicBezTo>
                  <a:cubicBezTo>
                    <a:pt x="1" y="392"/>
                    <a:pt x="143" y="534"/>
                    <a:pt x="286" y="534"/>
                  </a:cubicBezTo>
                  <a:lnTo>
                    <a:pt x="13842" y="534"/>
                  </a:lnTo>
                  <a:cubicBezTo>
                    <a:pt x="13984" y="534"/>
                    <a:pt x="14091" y="428"/>
                    <a:pt x="14127" y="285"/>
                  </a:cubicBezTo>
                  <a:cubicBezTo>
                    <a:pt x="14127" y="143"/>
                    <a:pt x="14020" y="1"/>
                    <a:pt x="13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5"/>
            <p:cNvSpPr/>
            <p:nvPr/>
          </p:nvSpPr>
          <p:spPr>
            <a:xfrm>
              <a:off x="7525939" y="4097184"/>
              <a:ext cx="398118" cy="29038"/>
            </a:xfrm>
            <a:custGeom>
              <a:rect b="b" l="l" r="r" t="t"/>
              <a:pathLst>
                <a:path extrusionOk="0" h="1142" w="15657">
                  <a:moveTo>
                    <a:pt x="516" y="0"/>
                  </a:moveTo>
                  <a:cubicBezTo>
                    <a:pt x="222" y="0"/>
                    <a:pt x="1" y="271"/>
                    <a:pt x="1" y="573"/>
                  </a:cubicBezTo>
                  <a:cubicBezTo>
                    <a:pt x="1" y="893"/>
                    <a:pt x="250" y="1142"/>
                    <a:pt x="570" y="1142"/>
                  </a:cubicBezTo>
                  <a:lnTo>
                    <a:pt x="15087" y="1142"/>
                  </a:lnTo>
                  <a:cubicBezTo>
                    <a:pt x="15407" y="1142"/>
                    <a:pt x="15656" y="857"/>
                    <a:pt x="15656" y="573"/>
                  </a:cubicBezTo>
                  <a:cubicBezTo>
                    <a:pt x="15656" y="252"/>
                    <a:pt x="15407" y="3"/>
                    <a:pt x="15087" y="3"/>
                  </a:cubicBezTo>
                  <a:lnTo>
                    <a:pt x="570" y="3"/>
                  </a:lnTo>
                  <a:cubicBezTo>
                    <a:pt x="552" y="1"/>
                    <a:pt x="534" y="0"/>
                    <a:pt x="5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5"/>
            <p:cNvSpPr/>
            <p:nvPr/>
          </p:nvSpPr>
          <p:spPr>
            <a:xfrm>
              <a:off x="7525939" y="4518849"/>
              <a:ext cx="398118" cy="28987"/>
            </a:xfrm>
            <a:custGeom>
              <a:rect b="b" l="l" r="r" t="t"/>
              <a:pathLst>
                <a:path extrusionOk="0" h="1140" w="15657">
                  <a:moveTo>
                    <a:pt x="570" y="1"/>
                  </a:moveTo>
                  <a:cubicBezTo>
                    <a:pt x="250" y="1"/>
                    <a:pt x="1" y="285"/>
                    <a:pt x="1" y="570"/>
                  </a:cubicBezTo>
                  <a:cubicBezTo>
                    <a:pt x="1" y="890"/>
                    <a:pt x="250" y="1139"/>
                    <a:pt x="570" y="1139"/>
                  </a:cubicBezTo>
                  <a:lnTo>
                    <a:pt x="15087" y="1139"/>
                  </a:lnTo>
                  <a:cubicBezTo>
                    <a:pt x="15407" y="1139"/>
                    <a:pt x="15656" y="890"/>
                    <a:pt x="15656" y="570"/>
                  </a:cubicBezTo>
                  <a:cubicBezTo>
                    <a:pt x="15656" y="250"/>
                    <a:pt x="15407" y="1"/>
                    <a:pt x="15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5"/>
            <p:cNvSpPr/>
            <p:nvPr/>
          </p:nvSpPr>
          <p:spPr>
            <a:xfrm>
              <a:off x="7525939" y="4306249"/>
              <a:ext cx="398118" cy="28962"/>
            </a:xfrm>
            <a:custGeom>
              <a:rect b="b" l="l" r="r" t="t"/>
              <a:pathLst>
                <a:path extrusionOk="0" h="1139" w="15657">
                  <a:moveTo>
                    <a:pt x="570" y="0"/>
                  </a:moveTo>
                  <a:cubicBezTo>
                    <a:pt x="250" y="0"/>
                    <a:pt x="1" y="249"/>
                    <a:pt x="1" y="570"/>
                  </a:cubicBezTo>
                  <a:cubicBezTo>
                    <a:pt x="1" y="854"/>
                    <a:pt x="250" y="1139"/>
                    <a:pt x="570" y="1139"/>
                  </a:cubicBezTo>
                  <a:lnTo>
                    <a:pt x="15087" y="1139"/>
                  </a:lnTo>
                  <a:cubicBezTo>
                    <a:pt x="15407" y="1139"/>
                    <a:pt x="15656" y="854"/>
                    <a:pt x="15656" y="570"/>
                  </a:cubicBezTo>
                  <a:cubicBezTo>
                    <a:pt x="15656" y="249"/>
                    <a:pt x="15407" y="0"/>
                    <a:pt x="150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5"/>
            <p:cNvSpPr/>
            <p:nvPr/>
          </p:nvSpPr>
          <p:spPr>
            <a:xfrm>
              <a:off x="7597416" y="4194953"/>
              <a:ext cx="254250" cy="254275"/>
            </a:xfrm>
            <a:custGeom>
              <a:rect b="b" l="l" r="r" t="t"/>
              <a:pathLst>
                <a:path extrusionOk="0" h="10000" w="9999">
                  <a:moveTo>
                    <a:pt x="5018" y="1"/>
                  </a:moveTo>
                  <a:cubicBezTo>
                    <a:pt x="2242" y="1"/>
                    <a:pt x="1" y="2243"/>
                    <a:pt x="1" y="5018"/>
                  </a:cubicBezTo>
                  <a:cubicBezTo>
                    <a:pt x="1" y="7793"/>
                    <a:pt x="2242" y="9999"/>
                    <a:pt x="5018" y="9999"/>
                  </a:cubicBezTo>
                  <a:cubicBezTo>
                    <a:pt x="7757" y="9999"/>
                    <a:pt x="9999" y="7793"/>
                    <a:pt x="9999" y="5018"/>
                  </a:cubicBezTo>
                  <a:cubicBezTo>
                    <a:pt x="9999" y="2243"/>
                    <a:pt x="7757" y="1"/>
                    <a:pt x="5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5"/>
            <p:cNvSpPr/>
            <p:nvPr/>
          </p:nvSpPr>
          <p:spPr>
            <a:xfrm>
              <a:off x="7630904" y="4238714"/>
              <a:ext cx="188189" cy="183587"/>
            </a:xfrm>
            <a:custGeom>
              <a:rect b="b" l="l" r="r" t="t"/>
              <a:pathLst>
                <a:path extrusionOk="0" h="7220" w="7401">
                  <a:moveTo>
                    <a:pt x="1619" y="0"/>
                  </a:moveTo>
                  <a:cubicBezTo>
                    <a:pt x="1589" y="0"/>
                    <a:pt x="1560" y="9"/>
                    <a:pt x="1530" y="23"/>
                  </a:cubicBezTo>
                  <a:cubicBezTo>
                    <a:pt x="854" y="486"/>
                    <a:pt x="320" y="1162"/>
                    <a:pt x="0" y="1945"/>
                  </a:cubicBezTo>
                  <a:cubicBezTo>
                    <a:pt x="0" y="2016"/>
                    <a:pt x="36" y="2087"/>
                    <a:pt x="107" y="2123"/>
                  </a:cubicBezTo>
                  <a:lnTo>
                    <a:pt x="1815" y="2870"/>
                  </a:lnTo>
                  <a:cubicBezTo>
                    <a:pt x="1833" y="2879"/>
                    <a:pt x="1850" y="2883"/>
                    <a:pt x="1868" y="2883"/>
                  </a:cubicBezTo>
                  <a:cubicBezTo>
                    <a:pt x="1919" y="2883"/>
                    <a:pt x="1966" y="2843"/>
                    <a:pt x="1993" y="2763"/>
                  </a:cubicBezTo>
                  <a:cubicBezTo>
                    <a:pt x="2135" y="2301"/>
                    <a:pt x="2455" y="1945"/>
                    <a:pt x="2882" y="1696"/>
                  </a:cubicBezTo>
                  <a:cubicBezTo>
                    <a:pt x="2953" y="1660"/>
                    <a:pt x="2989" y="1553"/>
                    <a:pt x="2918" y="1482"/>
                  </a:cubicBezTo>
                  <a:lnTo>
                    <a:pt x="1744" y="59"/>
                  </a:lnTo>
                  <a:cubicBezTo>
                    <a:pt x="1702" y="17"/>
                    <a:pt x="1660" y="0"/>
                    <a:pt x="1619" y="0"/>
                  </a:cubicBezTo>
                  <a:close/>
                  <a:moveTo>
                    <a:pt x="5821" y="36"/>
                  </a:moveTo>
                  <a:cubicBezTo>
                    <a:pt x="5783" y="36"/>
                    <a:pt x="5749" y="53"/>
                    <a:pt x="5729" y="95"/>
                  </a:cubicBezTo>
                  <a:lnTo>
                    <a:pt x="5729" y="59"/>
                  </a:lnTo>
                  <a:lnTo>
                    <a:pt x="4519" y="1553"/>
                  </a:lnTo>
                  <a:cubicBezTo>
                    <a:pt x="4448" y="1589"/>
                    <a:pt x="4483" y="1696"/>
                    <a:pt x="4554" y="1767"/>
                  </a:cubicBezTo>
                  <a:cubicBezTo>
                    <a:pt x="4981" y="1980"/>
                    <a:pt x="5266" y="2372"/>
                    <a:pt x="5408" y="2834"/>
                  </a:cubicBezTo>
                  <a:cubicBezTo>
                    <a:pt x="5434" y="2886"/>
                    <a:pt x="5480" y="2919"/>
                    <a:pt x="5544" y="2919"/>
                  </a:cubicBezTo>
                  <a:cubicBezTo>
                    <a:pt x="5567" y="2919"/>
                    <a:pt x="5593" y="2915"/>
                    <a:pt x="5622" y="2905"/>
                  </a:cubicBezTo>
                  <a:lnTo>
                    <a:pt x="7330" y="2158"/>
                  </a:lnTo>
                  <a:cubicBezTo>
                    <a:pt x="7365" y="2123"/>
                    <a:pt x="7401" y="2052"/>
                    <a:pt x="7401" y="1980"/>
                  </a:cubicBezTo>
                  <a:cubicBezTo>
                    <a:pt x="7116" y="1198"/>
                    <a:pt x="6583" y="522"/>
                    <a:pt x="5907" y="59"/>
                  </a:cubicBezTo>
                  <a:cubicBezTo>
                    <a:pt x="5877" y="44"/>
                    <a:pt x="5848" y="36"/>
                    <a:pt x="5821" y="36"/>
                  </a:cubicBezTo>
                  <a:close/>
                  <a:moveTo>
                    <a:pt x="4419" y="4924"/>
                  </a:moveTo>
                  <a:cubicBezTo>
                    <a:pt x="4404" y="4924"/>
                    <a:pt x="4390" y="4927"/>
                    <a:pt x="4377" y="4934"/>
                  </a:cubicBezTo>
                  <a:cubicBezTo>
                    <a:pt x="4163" y="5040"/>
                    <a:pt x="3950" y="5076"/>
                    <a:pt x="3736" y="5111"/>
                  </a:cubicBezTo>
                  <a:cubicBezTo>
                    <a:pt x="3487" y="5076"/>
                    <a:pt x="3238" y="5040"/>
                    <a:pt x="3024" y="4969"/>
                  </a:cubicBezTo>
                  <a:cubicBezTo>
                    <a:pt x="3007" y="4960"/>
                    <a:pt x="2987" y="4956"/>
                    <a:pt x="2967" y="4956"/>
                  </a:cubicBezTo>
                  <a:cubicBezTo>
                    <a:pt x="2907" y="4956"/>
                    <a:pt x="2847" y="4996"/>
                    <a:pt x="2847" y="5076"/>
                  </a:cubicBezTo>
                  <a:lnTo>
                    <a:pt x="2384" y="6890"/>
                  </a:lnTo>
                  <a:cubicBezTo>
                    <a:pt x="2384" y="6962"/>
                    <a:pt x="2420" y="7033"/>
                    <a:pt x="2491" y="7033"/>
                  </a:cubicBezTo>
                  <a:cubicBezTo>
                    <a:pt x="2882" y="7157"/>
                    <a:pt x="3291" y="7220"/>
                    <a:pt x="3701" y="7220"/>
                  </a:cubicBezTo>
                  <a:cubicBezTo>
                    <a:pt x="4110" y="7220"/>
                    <a:pt x="4519" y="7157"/>
                    <a:pt x="4910" y="7033"/>
                  </a:cubicBezTo>
                  <a:cubicBezTo>
                    <a:pt x="4981" y="7033"/>
                    <a:pt x="5017" y="6962"/>
                    <a:pt x="5017" y="6890"/>
                  </a:cubicBezTo>
                  <a:lnTo>
                    <a:pt x="4590" y="5040"/>
                  </a:lnTo>
                  <a:cubicBezTo>
                    <a:pt x="4561" y="4982"/>
                    <a:pt x="4485" y="4924"/>
                    <a:pt x="4419" y="49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5"/>
            <p:cNvSpPr/>
            <p:nvPr/>
          </p:nvSpPr>
          <p:spPr>
            <a:xfrm>
              <a:off x="7706881" y="4304444"/>
              <a:ext cx="36234" cy="36209"/>
            </a:xfrm>
            <a:custGeom>
              <a:rect b="b" l="l" r="r" t="t"/>
              <a:pathLst>
                <a:path extrusionOk="0" h="1424" w="1425">
                  <a:moveTo>
                    <a:pt x="713" y="0"/>
                  </a:moveTo>
                  <a:cubicBezTo>
                    <a:pt x="321" y="0"/>
                    <a:pt x="1" y="320"/>
                    <a:pt x="1" y="712"/>
                  </a:cubicBezTo>
                  <a:cubicBezTo>
                    <a:pt x="1" y="1103"/>
                    <a:pt x="321" y="1423"/>
                    <a:pt x="713" y="1423"/>
                  </a:cubicBezTo>
                  <a:cubicBezTo>
                    <a:pt x="1104" y="1423"/>
                    <a:pt x="1424" y="1103"/>
                    <a:pt x="1424" y="712"/>
                  </a:cubicBezTo>
                  <a:cubicBezTo>
                    <a:pt x="1424" y="320"/>
                    <a:pt x="1104" y="0"/>
                    <a:pt x="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75"/>
          <p:cNvGrpSpPr/>
          <p:nvPr/>
        </p:nvGrpSpPr>
        <p:grpSpPr>
          <a:xfrm>
            <a:off x="5180847" y="4045009"/>
            <a:ext cx="353912" cy="431052"/>
            <a:chOff x="5208705" y="4097133"/>
            <a:chExt cx="370046" cy="450702"/>
          </a:xfrm>
        </p:grpSpPr>
        <p:sp>
          <p:nvSpPr>
            <p:cNvPr id="1483" name="Google Shape;1483;p75"/>
            <p:cNvSpPr/>
            <p:nvPr/>
          </p:nvSpPr>
          <p:spPr>
            <a:xfrm>
              <a:off x="5441723" y="4309733"/>
              <a:ext cx="118950" cy="136012"/>
            </a:xfrm>
            <a:custGeom>
              <a:rect b="b" l="l" r="r" t="t"/>
              <a:pathLst>
                <a:path extrusionOk="0" h="5349" w="4678">
                  <a:moveTo>
                    <a:pt x="4438" y="0"/>
                  </a:moveTo>
                  <a:cubicBezTo>
                    <a:pt x="4423" y="0"/>
                    <a:pt x="4408" y="2"/>
                    <a:pt x="4393" y="6"/>
                  </a:cubicBezTo>
                  <a:cubicBezTo>
                    <a:pt x="4250" y="6"/>
                    <a:pt x="4144" y="148"/>
                    <a:pt x="4144" y="290"/>
                  </a:cubicBezTo>
                  <a:lnTo>
                    <a:pt x="4144" y="3955"/>
                  </a:lnTo>
                  <a:cubicBezTo>
                    <a:pt x="4144" y="4382"/>
                    <a:pt x="3788" y="4774"/>
                    <a:pt x="3361" y="4845"/>
                  </a:cubicBezTo>
                  <a:cubicBezTo>
                    <a:pt x="3332" y="4847"/>
                    <a:pt x="3304" y="4849"/>
                    <a:pt x="3276" y="4849"/>
                  </a:cubicBezTo>
                  <a:cubicBezTo>
                    <a:pt x="2923" y="4849"/>
                    <a:pt x="2636" y="4643"/>
                    <a:pt x="2471" y="4347"/>
                  </a:cubicBezTo>
                  <a:lnTo>
                    <a:pt x="479" y="539"/>
                  </a:lnTo>
                  <a:cubicBezTo>
                    <a:pt x="429" y="489"/>
                    <a:pt x="367" y="467"/>
                    <a:pt x="306" y="467"/>
                  </a:cubicBezTo>
                  <a:cubicBezTo>
                    <a:pt x="151" y="467"/>
                    <a:pt x="1" y="610"/>
                    <a:pt x="52" y="788"/>
                  </a:cubicBezTo>
                  <a:lnTo>
                    <a:pt x="2009" y="4560"/>
                  </a:lnTo>
                  <a:cubicBezTo>
                    <a:pt x="2222" y="5023"/>
                    <a:pt x="2649" y="5307"/>
                    <a:pt x="3147" y="5343"/>
                  </a:cubicBezTo>
                  <a:cubicBezTo>
                    <a:pt x="3189" y="5346"/>
                    <a:pt x="3230" y="5348"/>
                    <a:pt x="3272" y="5348"/>
                  </a:cubicBezTo>
                  <a:cubicBezTo>
                    <a:pt x="4036" y="5348"/>
                    <a:pt x="4677" y="4732"/>
                    <a:pt x="4677" y="3955"/>
                  </a:cubicBezTo>
                  <a:lnTo>
                    <a:pt x="4677" y="255"/>
                  </a:lnTo>
                  <a:cubicBezTo>
                    <a:pt x="4677" y="127"/>
                    <a:pt x="4563" y="0"/>
                    <a:pt x="44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5"/>
            <p:cNvSpPr/>
            <p:nvPr/>
          </p:nvSpPr>
          <p:spPr>
            <a:xfrm>
              <a:off x="5429467" y="4290866"/>
              <a:ext cx="33488" cy="74223"/>
            </a:xfrm>
            <a:custGeom>
              <a:rect b="b" l="l" r="r" t="t"/>
              <a:pathLst>
                <a:path extrusionOk="0" h="2919" w="1317">
                  <a:moveTo>
                    <a:pt x="0" y="1"/>
                  </a:moveTo>
                  <a:lnTo>
                    <a:pt x="0" y="2918"/>
                  </a:lnTo>
                  <a:lnTo>
                    <a:pt x="783" y="2171"/>
                  </a:lnTo>
                  <a:cubicBezTo>
                    <a:pt x="1139" y="1851"/>
                    <a:pt x="1317" y="1424"/>
                    <a:pt x="1317" y="961"/>
                  </a:cubicBezTo>
                  <a:lnTo>
                    <a:pt x="1317" y="178"/>
                  </a:lnTo>
                  <a:cubicBezTo>
                    <a:pt x="1317" y="72"/>
                    <a:pt x="1245" y="1"/>
                    <a:pt x="1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5"/>
            <p:cNvSpPr/>
            <p:nvPr/>
          </p:nvSpPr>
          <p:spPr>
            <a:xfrm>
              <a:off x="5208705" y="4097133"/>
              <a:ext cx="223482" cy="450702"/>
            </a:xfrm>
            <a:custGeom>
              <a:rect b="b" l="l" r="r" t="t"/>
              <a:pathLst>
                <a:path extrusionOk="0" h="17725" w="8789">
                  <a:moveTo>
                    <a:pt x="302" y="1"/>
                  </a:moveTo>
                  <a:cubicBezTo>
                    <a:pt x="119" y="1"/>
                    <a:pt x="0" y="166"/>
                    <a:pt x="0" y="361"/>
                  </a:cubicBezTo>
                  <a:lnTo>
                    <a:pt x="0" y="17369"/>
                  </a:lnTo>
                  <a:cubicBezTo>
                    <a:pt x="0" y="17582"/>
                    <a:pt x="143" y="17724"/>
                    <a:pt x="356" y="17724"/>
                  </a:cubicBezTo>
                  <a:lnTo>
                    <a:pt x="8433" y="17724"/>
                  </a:lnTo>
                  <a:cubicBezTo>
                    <a:pt x="8646" y="17724"/>
                    <a:pt x="8789" y="17582"/>
                    <a:pt x="8789" y="17369"/>
                  </a:cubicBezTo>
                  <a:lnTo>
                    <a:pt x="8789" y="361"/>
                  </a:lnTo>
                  <a:cubicBezTo>
                    <a:pt x="8789" y="166"/>
                    <a:pt x="8670" y="1"/>
                    <a:pt x="8487" y="1"/>
                  </a:cubicBezTo>
                  <a:cubicBezTo>
                    <a:pt x="8469" y="1"/>
                    <a:pt x="8451" y="2"/>
                    <a:pt x="8433" y="5"/>
                  </a:cubicBezTo>
                  <a:lnTo>
                    <a:pt x="356" y="5"/>
                  </a:lnTo>
                  <a:cubicBezTo>
                    <a:pt x="338" y="2"/>
                    <a:pt x="320" y="1"/>
                    <a:pt x="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5"/>
            <p:cNvSpPr/>
            <p:nvPr/>
          </p:nvSpPr>
          <p:spPr>
            <a:xfrm>
              <a:off x="5235836" y="4124392"/>
              <a:ext cx="170110" cy="167415"/>
            </a:xfrm>
            <a:custGeom>
              <a:rect b="b" l="l" r="r" t="t"/>
              <a:pathLst>
                <a:path extrusionOk="0" h="6584" w="6690">
                  <a:moveTo>
                    <a:pt x="1" y="1"/>
                  </a:moveTo>
                  <a:lnTo>
                    <a:pt x="1" y="6583"/>
                  </a:lnTo>
                  <a:lnTo>
                    <a:pt x="6690" y="6583"/>
                  </a:lnTo>
                  <a:lnTo>
                    <a:pt x="66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5"/>
            <p:cNvSpPr/>
            <p:nvPr/>
          </p:nvSpPr>
          <p:spPr>
            <a:xfrm>
              <a:off x="5229505" y="4117018"/>
              <a:ext cx="182773" cy="181120"/>
            </a:xfrm>
            <a:custGeom>
              <a:rect b="b" l="l" r="r" t="t"/>
              <a:pathLst>
                <a:path extrusionOk="0" h="7123" w="7188">
                  <a:moveTo>
                    <a:pt x="6619" y="540"/>
                  </a:moveTo>
                  <a:lnTo>
                    <a:pt x="6619" y="6588"/>
                  </a:lnTo>
                  <a:lnTo>
                    <a:pt x="499" y="6588"/>
                  </a:lnTo>
                  <a:lnTo>
                    <a:pt x="499" y="540"/>
                  </a:lnTo>
                  <a:close/>
                  <a:moveTo>
                    <a:pt x="6948" y="0"/>
                  </a:moveTo>
                  <a:cubicBezTo>
                    <a:pt x="6933" y="0"/>
                    <a:pt x="6918" y="2"/>
                    <a:pt x="6903" y="6"/>
                  </a:cubicBezTo>
                  <a:lnTo>
                    <a:pt x="250" y="6"/>
                  </a:lnTo>
                  <a:cubicBezTo>
                    <a:pt x="107" y="6"/>
                    <a:pt x="1" y="113"/>
                    <a:pt x="1" y="255"/>
                  </a:cubicBezTo>
                  <a:lnTo>
                    <a:pt x="1" y="6838"/>
                  </a:lnTo>
                  <a:cubicBezTo>
                    <a:pt x="1" y="6980"/>
                    <a:pt x="107" y="7122"/>
                    <a:pt x="250" y="7122"/>
                  </a:cubicBezTo>
                  <a:lnTo>
                    <a:pt x="6939" y="7122"/>
                  </a:lnTo>
                  <a:cubicBezTo>
                    <a:pt x="7081" y="7122"/>
                    <a:pt x="7188" y="6980"/>
                    <a:pt x="7188" y="6838"/>
                  </a:cubicBezTo>
                  <a:lnTo>
                    <a:pt x="7188" y="255"/>
                  </a:lnTo>
                  <a:cubicBezTo>
                    <a:pt x="7188" y="128"/>
                    <a:pt x="7074" y="0"/>
                    <a:pt x="69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5"/>
            <p:cNvSpPr/>
            <p:nvPr/>
          </p:nvSpPr>
          <p:spPr>
            <a:xfrm>
              <a:off x="5283793" y="4346221"/>
              <a:ext cx="82360" cy="146768"/>
            </a:xfrm>
            <a:custGeom>
              <a:rect b="b" l="l" r="r" t="t"/>
              <a:pathLst>
                <a:path extrusionOk="0" h="5772" w="3239">
                  <a:moveTo>
                    <a:pt x="2662" y="1"/>
                  </a:moveTo>
                  <a:cubicBezTo>
                    <a:pt x="2640" y="1"/>
                    <a:pt x="2618" y="10"/>
                    <a:pt x="2598" y="30"/>
                  </a:cubicBezTo>
                  <a:lnTo>
                    <a:pt x="36" y="2200"/>
                  </a:lnTo>
                  <a:cubicBezTo>
                    <a:pt x="1" y="2236"/>
                    <a:pt x="1" y="2307"/>
                    <a:pt x="36" y="2342"/>
                  </a:cubicBezTo>
                  <a:lnTo>
                    <a:pt x="819" y="3410"/>
                  </a:lnTo>
                  <a:cubicBezTo>
                    <a:pt x="819" y="3410"/>
                    <a:pt x="819" y="3445"/>
                    <a:pt x="819" y="3481"/>
                  </a:cubicBezTo>
                  <a:lnTo>
                    <a:pt x="321" y="5651"/>
                  </a:lnTo>
                  <a:cubicBezTo>
                    <a:pt x="294" y="5731"/>
                    <a:pt x="347" y="5771"/>
                    <a:pt x="406" y="5771"/>
                  </a:cubicBezTo>
                  <a:cubicBezTo>
                    <a:pt x="425" y="5771"/>
                    <a:pt x="445" y="5767"/>
                    <a:pt x="463" y="5758"/>
                  </a:cubicBezTo>
                  <a:lnTo>
                    <a:pt x="3203" y="3445"/>
                  </a:lnTo>
                  <a:cubicBezTo>
                    <a:pt x="3238" y="3445"/>
                    <a:pt x="3238" y="3374"/>
                    <a:pt x="3203" y="3339"/>
                  </a:cubicBezTo>
                  <a:lnTo>
                    <a:pt x="2207" y="2200"/>
                  </a:lnTo>
                  <a:cubicBezTo>
                    <a:pt x="2171" y="2164"/>
                    <a:pt x="2171" y="2129"/>
                    <a:pt x="2207" y="2129"/>
                  </a:cubicBezTo>
                  <a:lnTo>
                    <a:pt x="2740" y="136"/>
                  </a:lnTo>
                  <a:cubicBezTo>
                    <a:pt x="2766" y="59"/>
                    <a:pt x="2718" y="1"/>
                    <a:pt x="2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5"/>
            <p:cNvSpPr/>
            <p:nvPr/>
          </p:nvSpPr>
          <p:spPr>
            <a:xfrm>
              <a:off x="5372458" y="4145039"/>
              <a:ext cx="13604" cy="26572"/>
            </a:xfrm>
            <a:custGeom>
              <a:rect b="b" l="l" r="r" t="t"/>
              <a:pathLst>
                <a:path extrusionOk="0" h="1045" w="535">
                  <a:moveTo>
                    <a:pt x="281" y="0"/>
                  </a:moveTo>
                  <a:cubicBezTo>
                    <a:pt x="259" y="0"/>
                    <a:pt x="237" y="2"/>
                    <a:pt x="214" y="7"/>
                  </a:cubicBezTo>
                  <a:cubicBezTo>
                    <a:pt x="107" y="7"/>
                    <a:pt x="0" y="149"/>
                    <a:pt x="0" y="292"/>
                  </a:cubicBezTo>
                  <a:lnTo>
                    <a:pt x="0" y="790"/>
                  </a:lnTo>
                  <a:cubicBezTo>
                    <a:pt x="0" y="897"/>
                    <a:pt x="107" y="1039"/>
                    <a:pt x="214" y="1039"/>
                  </a:cubicBezTo>
                  <a:cubicBezTo>
                    <a:pt x="233" y="1043"/>
                    <a:pt x="251" y="1044"/>
                    <a:pt x="269" y="1044"/>
                  </a:cubicBezTo>
                  <a:cubicBezTo>
                    <a:pt x="420" y="1044"/>
                    <a:pt x="534" y="917"/>
                    <a:pt x="534" y="790"/>
                  </a:cubicBezTo>
                  <a:lnTo>
                    <a:pt x="534" y="256"/>
                  </a:lnTo>
                  <a:cubicBezTo>
                    <a:pt x="534" y="101"/>
                    <a:pt x="426" y="0"/>
                    <a:pt x="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5"/>
            <p:cNvSpPr/>
            <p:nvPr/>
          </p:nvSpPr>
          <p:spPr>
            <a:xfrm>
              <a:off x="5343496" y="4145039"/>
              <a:ext cx="13604" cy="26572"/>
            </a:xfrm>
            <a:custGeom>
              <a:rect b="b" l="l" r="r" t="t"/>
              <a:pathLst>
                <a:path extrusionOk="0" h="1045" w="535">
                  <a:moveTo>
                    <a:pt x="231" y="0"/>
                  </a:moveTo>
                  <a:cubicBezTo>
                    <a:pt x="109" y="0"/>
                    <a:pt x="1" y="101"/>
                    <a:pt x="1" y="256"/>
                  </a:cubicBezTo>
                  <a:lnTo>
                    <a:pt x="1" y="790"/>
                  </a:lnTo>
                  <a:cubicBezTo>
                    <a:pt x="1" y="917"/>
                    <a:pt x="115" y="1044"/>
                    <a:pt x="241" y="1044"/>
                  </a:cubicBezTo>
                  <a:cubicBezTo>
                    <a:pt x="255" y="1044"/>
                    <a:pt x="270" y="1043"/>
                    <a:pt x="285" y="1039"/>
                  </a:cubicBezTo>
                  <a:cubicBezTo>
                    <a:pt x="428" y="1039"/>
                    <a:pt x="535" y="897"/>
                    <a:pt x="535" y="790"/>
                  </a:cubicBezTo>
                  <a:lnTo>
                    <a:pt x="535" y="256"/>
                  </a:lnTo>
                  <a:cubicBezTo>
                    <a:pt x="535" y="114"/>
                    <a:pt x="428" y="7"/>
                    <a:pt x="285" y="7"/>
                  </a:cubicBezTo>
                  <a:cubicBezTo>
                    <a:pt x="267" y="2"/>
                    <a:pt x="249" y="0"/>
                    <a:pt x="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5"/>
            <p:cNvSpPr/>
            <p:nvPr/>
          </p:nvSpPr>
          <p:spPr>
            <a:xfrm>
              <a:off x="5315450" y="4145039"/>
              <a:ext cx="12688" cy="26572"/>
            </a:xfrm>
            <a:custGeom>
              <a:rect b="b" l="l" r="r" t="t"/>
              <a:pathLst>
                <a:path extrusionOk="0" h="1045" w="499">
                  <a:moveTo>
                    <a:pt x="231" y="0"/>
                  </a:moveTo>
                  <a:cubicBezTo>
                    <a:pt x="109" y="0"/>
                    <a:pt x="1" y="101"/>
                    <a:pt x="1" y="256"/>
                  </a:cubicBezTo>
                  <a:lnTo>
                    <a:pt x="1" y="790"/>
                  </a:lnTo>
                  <a:cubicBezTo>
                    <a:pt x="1" y="917"/>
                    <a:pt x="115" y="1044"/>
                    <a:pt x="241" y="1044"/>
                  </a:cubicBezTo>
                  <a:cubicBezTo>
                    <a:pt x="255" y="1044"/>
                    <a:pt x="270" y="1043"/>
                    <a:pt x="285" y="1039"/>
                  </a:cubicBezTo>
                  <a:cubicBezTo>
                    <a:pt x="428" y="1039"/>
                    <a:pt x="499" y="897"/>
                    <a:pt x="499" y="790"/>
                  </a:cubicBezTo>
                  <a:lnTo>
                    <a:pt x="499" y="256"/>
                  </a:lnTo>
                  <a:cubicBezTo>
                    <a:pt x="499" y="114"/>
                    <a:pt x="428" y="7"/>
                    <a:pt x="285" y="7"/>
                  </a:cubicBezTo>
                  <a:cubicBezTo>
                    <a:pt x="267" y="2"/>
                    <a:pt x="249" y="0"/>
                    <a:pt x="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5"/>
            <p:cNvSpPr/>
            <p:nvPr/>
          </p:nvSpPr>
          <p:spPr>
            <a:xfrm>
              <a:off x="5286513" y="4145039"/>
              <a:ext cx="12688" cy="26572"/>
            </a:xfrm>
            <a:custGeom>
              <a:rect b="b" l="l" r="r" t="t"/>
              <a:pathLst>
                <a:path extrusionOk="0" h="1045" w="499">
                  <a:moveTo>
                    <a:pt x="220" y="0"/>
                  </a:moveTo>
                  <a:cubicBezTo>
                    <a:pt x="81" y="0"/>
                    <a:pt x="0" y="101"/>
                    <a:pt x="0" y="256"/>
                  </a:cubicBezTo>
                  <a:lnTo>
                    <a:pt x="0" y="790"/>
                  </a:lnTo>
                  <a:cubicBezTo>
                    <a:pt x="0" y="917"/>
                    <a:pt x="86" y="1044"/>
                    <a:pt x="231" y="1044"/>
                  </a:cubicBezTo>
                  <a:cubicBezTo>
                    <a:pt x="248" y="1044"/>
                    <a:pt x="266" y="1043"/>
                    <a:pt x="285" y="1039"/>
                  </a:cubicBezTo>
                  <a:cubicBezTo>
                    <a:pt x="392" y="1039"/>
                    <a:pt x="498" y="897"/>
                    <a:pt x="498" y="790"/>
                  </a:cubicBezTo>
                  <a:lnTo>
                    <a:pt x="498" y="256"/>
                  </a:lnTo>
                  <a:cubicBezTo>
                    <a:pt x="498" y="114"/>
                    <a:pt x="392" y="7"/>
                    <a:pt x="285" y="7"/>
                  </a:cubicBezTo>
                  <a:cubicBezTo>
                    <a:pt x="262" y="2"/>
                    <a:pt x="240"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5"/>
            <p:cNvSpPr/>
            <p:nvPr/>
          </p:nvSpPr>
          <p:spPr>
            <a:xfrm>
              <a:off x="5257551" y="4145039"/>
              <a:ext cx="13604" cy="26572"/>
            </a:xfrm>
            <a:custGeom>
              <a:rect b="b" l="l" r="r" t="t"/>
              <a:pathLst>
                <a:path extrusionOk="0" h="1045" w="535">
                  <a:moveTo>
                    <a:pt x="254" y="0"/>
                  </a:moveTo>
                  <a:cubicBezTo>
                    <a:pt x="109" y="0"/>
                    <a:pt x="1" y="101"/>
                    <a:pt x="1" y="256"/>
                  </a:cubicBezTo>
                  <a:lnTo>
                    <a:pt x="1" y="790"/>
                  </a:lnTo>
                  <a:cubicBezTo>
                    <a:pt x="1" y="917"/>
                    <a:pt x="115" y="1044"/>
                    <a:pt x="266" y="1044"/>
                  </a:cubicBezTo>
                  <a:cubicBezTo>
                    <a:pt x="284" y="1044"/>
                    <a:pt x="302" y="1043"/>
                    <a:pt x="321" y="1039"/>
                  </a:cubicBezTo>
                  <a:cubicBezTo>
                    <a:pt x="428" y="1039"/>
                    <a:pt x="534" y="897"/>
                    <a:pt x="534" y="790"/>
                  </a:cubicBezTo>
                  <a:lnTo>
                    <a:pt x="534" y="256"/>
                  </a:lnTo>
                  <a:cubicBezTo>
                    <a:pt x="534" y="114"/>
                    <a:pt x="428" y="7"/>
                    <a:pt x="321" y="7"/>
                  </a:cubicBezTo>
                  <a:cubicBezTo>
                    <a:pt x="298" y="2"/>
                    <a:pt x="276"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5"/>
            <p:cNvSpPr/>
            <p:nvPr/>
          </p:nvSpPr>
          <p:spPr>
            <a:xfrm>
              <a:off x="5257551" y="4182290"/>
              <a:ext cx="128511" cy="13604"/>
            </a:xfrm>
            <a:custGeom>
              <a:rect b="b" l="l" r="r" t="t"/>
              <a:pathLst>
                <a:path extrusionOk="0" h="535" w="5054">
                  <a:moveTo>
                    <a:pt x="285" y="1"/>
                  </a:moveTo>
                  <a:cubicBezTo>
                    <a:pt x="143" y="1"/>
                    <a:pt x="36" y="108"/>
                    <a:pt x="36" y="250"/>
                  </a:cubicBezTo>
                  <a:cubicBezTo>
                    <a:pt x="1" y="392"/>
                    <a:pt x="143" y="535"/>
                    <a:pt x="285" y="535"/>
                  </a:cubicBezTo>
                  <a:lnTo>
                    <a:pt x="4769" y="535"/>
                  </a:lnTo>
                  <a:cubicBezTo>
                    <a:pt x="4875" y="535"/>
                    <a:pt x="5018" y="428"/>
                    <a:pt x="5018" y="285"/>
                  </a:cubicBezTo>
                  <a:cubicBezTo>
                    <a:pt x="5053" y="143"/>
                    <a:pt x="4911" y="1"/>
                    <a:pt x="4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5"/>
            <p:cNvSpPr/>
            <p:nvPr/>
          </p:nvSpPr>
          <p:spPr>
            <a:xfrm>
              <a:off x="5279266" y="4222110"/>
              <a:ext cx="84165" cy="39819"/>
            </a:xfrm>
            <a:custGeom>
              <a:rect b="b" l="l" r="r" t="t"/>
              <a:pathLst>
                <a:path extrusionOk="0" h="1566" w="3310">
                  <a:moveTo>
                    <a:pt x="143" y="0"/>
                  </a:moveTo>
                  <a:cubicBezTo>
                    <a:pt x="72" y="0"/>
                    <a:pt x="1" y="72"/>
                    <a:pt x="1" y="143"/>
                  </a:cubicBezTo>
                  <a:lnTo>
                    <a:pt x="1" y="1424"/>
                  </a:lnTo>
                  <a:cubicBezTo>
                    <a:pt x="1" y="1495"/>
                    <a:pt x="72" y="1566"/>
                    <a:pt x="143" y="1566"/>
                  </a:cubicBezTo>
                  <a:lnTo>
                    <a:pt x="3203" y="1566"/>
                  </a:lnTo>
                  <a:cubicBezTo>
                    <a:pt x="3274" y="1566"/>
                    <a:pt x="3310" y="1495"/>
                    <a:pt x="3310" y="1424"/>
                  </a:cubicBezTo>
                  <a:lnTo>
                    <a:pt x="3310" y="143"/>
                  </a:lnTo>
                  <a:cubicBezTo>
                    <a:pt x="3310" y="72"/>
                    <a:pt x="3274" y="0"/>
                    <a:pt x="32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5"/>
            <p:cNvSpPr/>
            <p:nvPr/>
          </p:nvSpPr>
          <p:spPr>
            <a:xfrm>
              <a:off x="5279266" y="4222110"/>
              <a:ext cx="56118" cy="39819"/>
            </a:xfrm>
            <a:custGeom>
              <a:rect b="b" l="l" r="r" t="t"/>
              <a:pathLst>
                <a:path extrusionOk="0" h="1566" w="2207">
                  <a:moveTo>
                    <a:pt x="143" y="0"/>
                  </a:moveTo>
                  <a:cubicBezTo>
                    <a:pt x="36" y="0"/>
                    <a:pt x="1" y="72"/>
                    <a:pt x="1" y="143"/>
                  </a:cubicBezTo>
                  <a:lnTo>
                    <a:pt x="1" y="1424"/>
                  </a:lnTo>
                  <a:cubicBezTo>
                    <a:pt x="1" y="1495"/>
                    <a:pt x="36" y="1566"/>
                    <a:pt x="143" y="1566"/>
                  </a:cubicBezTo>
                  <a:lnTo>
                    <a:pt x="2207" y="1566"/>
                  </a:lnTo>
                  <a:lnTo>
                    <a:pt x="22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5"/>
            <p:cNvSpPr/>
            <p:nvPr/>
          </p:nvSpPr>
          <p:spPr>
            <a:xfrm>
              <a:off x="5538932" y="4228441"/>
              <a:ext cx="30793" cy="86886"/>
            </a:xfrm>
            <a:custGeom>
              <a:rect b="b" l="l" r="r" t="t"/>
              <a:pathLst>
                <a:path extrusionOk="0" h="3417" w="1211">
                  <a:moveTo>
                    <a:pt x="0" y="0"/>
                  </a:moveTo>
                  <a:lnTo>
                    <a:pt x="0" y="3274"/>
                  </a:lnTo>
                  <a:cubicBezTo>
                    <a:pt x="0" y="3345"/>
                    <a:pt x="71" y="3416"/>
                    <a:pt x="143" y="3416"/>
                  </a:cubicBezTo>
                  <a:lnTo>
                    <a:pt x="1068" y="3416"/>
                  </a:lnTo>
                  <a:cubicBezTo>
                    <a:pt x="1174" y="3416"/>
                    <a:pt x="1210" y="3345"/>
                    <a:pt x="1210" y="3274"/>
                  </a:cubicBezTo>
                  <a:lnTo>
                    <a:pt x="12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5"/>
            <p:cNvSpPr/>
            <p:nvPr/>
          </p:nvSpPr>
          <p:spPr>
            <a:xfrm>
              <a:off x="5529880" y="4208531"/>
              <a:ext cx="48872" cy="28072"/>
            </a:xfrm>
            <a:custGeom>
              <a:rect b="b" l="l" r="r" t="t"/>
              <a:pathLst>
                <a:path extrusionOk="0" h="1104" w="1922">
                  <a:moveTo>
                    <a:pt x="143" y="1"/>
                  </a:moveTo>
                  <a:cubicBezTo>
                    <a:pt x="72" y="1"/>
                    <a:pt x="1" y="72"/>
                    <a:pt x="1" y="143"/>
                  </a:cubicBezTo>
                  <a:lnTo>
                    <a:pt x="1" y="961"/>
                  </a:lnTo>
                  <a:cubicBezTo>
                    <a:pt x="1" y="1033"/>
                    <a:pt x="36" y="1068"/>
                    <a:pt x="143" y="1104"/>
                  </a:cubicBezTo>
                  <a:lnTo>
                    <a:pt x="1780" y="1104"/>
                  </a:lnTo>
                  <a:cubicBezTo>
                    <a:pt x="1851" y="1104"/>
                    <a:pt x="1922" y="1033"/>
                    <a:pt x="1922" y="961"/>
                  </a:cubicBezTo>
                  <a:lnTo>
                    <a:pt x="1922" y="143"/>
                  </a:lnTo>
                  <a:cubicBezTo>
                    <a:pt x="1922" y="72"/>
                    <a:pt x="1851" y="1"/>
                    <a:pt x="17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75"/>
          <p:cNvGrpSpPr/>
          <p:nvPr/>
        </p:nvGrpSpPr>
        <p:grpSpPr>
          <a:xfrm>
            <a:off x="1018658" y="1979000"/>
            <a:ext cx="449972" cy="431635"/>
            <a:chOff x="856771" y="1936940"/>
            <a:chExt cx="470485" cy="451313"/>
          </a:xfrm>
        </p:grpSpPr>
        <p:sp>
          <p:nvSpPr>
            <p:cNvPr id="1500" name="Google Shape;1500;p75"/>
            <p:cNvSpPr/>
            <p:nvPr/>
          </p:nvSpPr>
          <p:spPr>
            <a:xfrm>
              <a:off x="951769" y="2129477"/>
              <a:ext cx="375488" cy="199046"/>
            </a:xfrm>
            <a:custGeom>
              <a:rect b="b" l="l" r="r" t="t"/>
              <a:pathLst>
                <a:path extrusionOk="0" h="7828" w="14767">
                  <a:moveTo>
                    <a:pt x="143" y="0"/>
                  </a:moveTo>
                  <a:cubicBezTo>
                    <a:pt x="36" y="36"/>
                    <a:pt x="1" y="71"/>
                    <a:pt x="1" y="143"/>
                  </a:cubicBezTo>
                  <a:lnTo>
                    <a:pt x="1" y="7828"/>
                  </a:lnTo>
                  <a:lnTo>
                    <a:pt x="14767" y="7828"/>
                  </a:lnTo>
                  <a:lnTo>
                    <a:pt x="14767" y="143"/>
                  </a:lnTo>
                  <a:cubicBezTo>
                    <a:pt x="14767" y="71"/>
                    <a:pt x="14696" y="0"/>
                    <a:pt x="146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5"/>
            <p:cNvSpPr/>
            <p:nvPr/>
          </p:nvSpPr>
          <p:spPr>
            <a:xfrm>
              <a:off x="1170725" y="1936940"/>
              <a:ext cx="82360" cy="147174"/>
            </a:xfrm>
            <a:custGeom>
              <a:rect b="b" l="l" r="r" t="t"/>
              <a:pathLst>
                <a:path extrusionOk="0" h="5788" w="3239">
                  <a:moveTo>
                    <a:pt x="2627" y="0"/>
                  </a:moveTo>
                  <a:cubicBezTo>
                    <a:pt x="2605" y="0"/>
                    <a:pt x="2582" y="9"/>
                    <a:pt x="2562" y="29"/>
                  </a:cubicBezTo>
                  <a:lnTo>
                    <a:pt x="36" y="2200"/>
                  </a:lnTo>
                  <a:cubicBezTo>
                    <a:pt x="0" y="2235"/>
                    <a:pt x="0" y="2306"/>
                    <a:pt x="36" y="2342"/>
                  </a:cubicBezTo>
                  <a:lnTo>
                    <a:pt x="819" y="3409"/>
                  </a:lnTo>
                  <a:cubicBezTo>
                    <a:pt x="854" y="3409"/>
                    <a:pt x="854" y="3445"/>
                    <a:pt x="819" y="3480"/>
                  </a:cubicBezTo>
                  <a:lnTo>
                    <a:pt x="321" y="5686"/>
                  </a:lnTo>
                  <a:cubicBezTo>
                    <a:pt x="321" y="5737"/>
                    <a:pt x="356" y="5787"/>
                    <a:pt x="402" y="5787"/>
                  </a:cubicBezTo>
                  <a:cubicBezTo>
                    <a:pt x="421" y="5787"/>
                    <a:pt x="442" y="5778"/>
                    <a:pt x="463" y="5758"/>
                  </a:cubicBezTo>
                  <a:lnTo>
                    <a:pt x="3203" y="3480"/>
                  </a:lnTo>
                  <a:cubicBezTo>
                    <a:pt x="3238" y="3409"/>
                    <a:pt x="3238" y="3338"/>
                    <a:pt x="3167" y="3303"/>
                  </a:cubicBezTo>
                  <a:lnTo>
                    <a:pt x="2206" y="2235"/>
                  </a:lnTo>
                  <a:cubicBezTo>
                    <a:pt x="2171" y="2200"/>
                    <a:pt x="2171" y="2164"/>
                    <a:pt x="2206" y="2128"/>
                  </a:cubicBezTo>
                  <a:lnTo>
                    <a:pt x="2740" y="136"/>
                  </a:lnTo>
                  <a:cubicBezTo>
                    <a:pt x="2740" y="59"/>
                    <a:pt x="2685" y="0"/>
                    <a:pt x="2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5"/>
            <p:cNvSpPr/>
            <p:nvPr/>
          </p:nvSpPr>
          <p:spPr>
            <a:xfrm>
              <a:off x="856771" y="2074274"/>
              <a:ext cx="297680" cy="254885"/>
            </a:xfrm>
            <a:custGeom>
              <a:rect b="b" l="l" r="r" t="t"/>
              <a:pathLst>
                <a:path extrusionOk="0" h="10024" w="11707">
                  <a:moveTo>
                    <a:pt x="6647" y="502"/>
                  </a:moveTo>
                  <a:cubicBezTo>
                    <a:pt x="8953" y="502"/>
                    <a:pt x="11173" y="2294"/>
                    <a:pt x="11173" y="5018"/>
                  </a:cubicBezTo>
                  <a:cubicBezTo>
                    <a:pt x="11173" y="7473"/>
                    <a:pt x="9181" y="9465"/>
                    <a:pt x="6690" y="9501"/>
                  </a:cubicBezTo>
                  <a:cubicBezTo>
                    <a:pt x="2705" y="9501"/>
                    <a:pt x="712" y="4662"/>
                    <a:pt x="3523" y="1815"/>
                  </a:cubicBezTo>
                  <a:cubicBezTo>
                    <a:pt x="4430" y="908"/>
                    <a:pt x="5548" y="502"/>
                    <a:pt x="6647" y="502"/>
                  </a:cubicBezTo>
                  <a:close/>
                  <a:moveTo>
                    <a:pt x="6690" y="1"/>
                  </a:moveTo>
                  <a:cubicBezTo>
                    <a:pt x="2207" y="1"/>
                    <a:pt x="1" y="5373"/>
                    <a:pt x="3132" y="8540"/>
                  </a:cubicBezTo>
                  <a:cubicBezTo>
                    <a:pt x="4157" y="9566"/>
                    <a:pt x="5418" y="10024"/>
                    <a:pt x="6653" y="10024"/>
                  </a:cubicBezTo>
                  <a:cubicBezTo>
                    <a:pt x="9234" y="10024"/>
                    <a:pt x="11707" y="8025"/>
                    <a:pt x="11707" y="5018"/>
                  </a:cubicBezTo>
                  <a:cubicBezTo>
                    <a:pt x="11707" y="2242"/>
                    <a:pt x="9465" y="1"/>
                    <a:pt x="66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5"/>
            <p:cNvSpPr/>
            <p:nvPr/>
          </p:nvSpPr>
          <p:spPr>
            <a:xfrm>
              <a:off x="894023" y="2188037"/>
              <a:ext cx="265870" cy="27411"/>
            </a:xfrm>
            <a:custGeom>
              <a:rect b="b" l="l" r="r" t="t"/>
              <a:pathLst>
                <a:path extrusionOk="0" h="1078" w="10456">
                  <a:moveTo>
                    <a:pt x="132" y="1"/>
                  </a:moveTo>
                  <a:cubicBezTo>
                    <a:pt x="68" y="1"/>
                    <a:pt x="1" y="64"/>
                    <a:pt x="30" y="152"/>
                  </a:cubicBezTo>
                  <a:lnTo>
                    <a:pt x="30" y="935"/>
                  </a:lnTo>
                  <a:cubicBezTo>
                    <a:pt x="30" y="1006"/>
                    <a:pt x="101" y="1077"/>
                    <a:pt x="173" y="1077"/>
                  </a:cubicBezTo>
                  <a:lnTo>
                    <a:pt x="10313" y="1077"/>
                  </a:lnTo>
                  <a:cubicBezTo>
                    <a:pt x="10384" y="1077"/>
                    <a:pt x="10455" y="1006"/>
                    <a:pt x="10455" y="935"/>
                  </a:cubicBezTo>
                  <a:lnTo>
                    <a:pt x="10455" y="152"/>
                  </a:lnTo>
                  <a:cubicBezTo>
                    <a:pt x="10455" y="46"/>
                    <a:pt x="10384" y="10"/>
                    <a:pt x="10313" y="10"/>
                  </a:cubicBezTo>
                  <a:lnTo>
                    <a:pt x="173" y="10"/>
                  </a:lnTo>
                  <a:cubicBezTo>
                    <a:pt x="160" y="4"/>
                    <a:pt x="146" y="1"/>
                    <a:pt x="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5"/>
            <p:cNvSpPr/>
            <p:nvPr/>
          </p:nvSpPr>
          <p:spPr>
            <a:xfrm>
              <a:off x="924637" y="2099829"/>
              <a:ext cx="204488" cy="203140"/>
            </a:xfrm>
            <a:custGeom>
              <a:rect b="b" l="l" r="r" t="t"/>
              <a:pathLst>
                <a:path extrusionOk="0" h="7989" w="8042">
                  <a:moveTo>
                    <a:pt x="7330" y="1"/>
                  </a:moveTo>
                  <a:cubicBezTo>
                    <a:pt x="7294" y="1"/>
                    <a:pt x="7259" y="10"/>
                    <a:pt x="7223" y="28"/>
                  </a:cubicBezTo>
                  <a:lnTo>
                    <a:pt x="72" y="7215"/>
                  </a:lnTo>
                  <a:cubicBezTo>
                    <a:pt x="0" y="7251"/>
                    <a:pt x="0" y="7357"/>
                    <a:pt x="72" y="7393"/>
                  </a:cubicBezTo>
                  <a:lnTo>
                    <a:pt x="605" y="7962"/>
                  </a:lnTo>
                  <a:cubicBezTo>
                    <a:pt x="641" y="7980"/>
                    <a:pt x="676" y="7989"/>
                    <a:pt x="712" y="7989"/>
                  </a:cubicBezTo>
                  <a:cubicBezTo>
                    <a:pt x="748" y="7989"/>
                    <a:pt x="783" y="7980"/>
                    <a:pt x="819" y="7962"/>
                  </a:cubicBezTo>
                  <a:lnTo>
                    <a:pt x="7970" y="775"/>
                  </a:lnTo>
                  <a:cubicBezTo>
                    <a:pt x="8042" y="739"/>
                    <a:pt x="8042" y="633"/>
                    <a:pt x="7970" y="597"/>
                  </a:cubicBezTo>
                  <a:lnTo>
                    <a:pt x="7437" y="28"/>
                  </a:lnTo>
                  <a:cubicBezTo>
                    <a:pt x="7401" y="10"/>
                    <a:pt x="7366" y="1"/>
                    <a:pt x="7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5"/>
            <p:cNvSpPr/>
            <p:nvPr/>
          </p:nvSpPr>
          <p:spPr>
            <a:xfrm>
              <a:off x="924637" y="2099168"/>
              <a:ext cx="204488" cy="203801"/>
            </a:xfrm>
            <a:custGeom>
              <a:rect b="b" l="l" r="r" t="t"/>
              <a:pathLst>
                <a:path extrusionOk="0" h="8015" w="8042">
                  <a:moveTo>
                    <a:pt x="712" y="0"/>
                  </a:moveTo>
                  <a:cubicBezTo>
                    <a:pt x="676" y="0"/>
                    <a:pt x="641" y="18"/>
                    <a:pt x="605" y="54"/>
                  </a:cubicBezTo>
                  <a:lnTo>
                    <a:pt x="72" y="623"/>
                  </a:lnTo>
                  <a:cubicBezTo>
                    <a:pt x="0" y="659"/>
                    <a:pt x="0" y="765"/>
                    <a:pt x="72" y="801"/>
                  </a:cubicBezTo>
                  <a:lnTo>
                    <a:pt x="7223" y="7988"/>
                  </a:lnTo>
                  <a:cubicBezTo>
                    <a:pt x="7241" y="8006"/>
                    <a:pt x="7277" y="8015"/>
                    <a:pt x="7317" y="8015"/>
                  </a:cubicBezTo>
                  <a:cubicBezTo>
                    <a:pt x="7357" y="8015"/>
                    <a:pt x="7401" y="8006"/>
                    <a:pt x="7437" y="7988"/>
                  </a:cubicBezTo>
                  <a:lnTo>
                    <a:pt x="8006" y="7419"/>
                  </a:lnTo>
                  <a:cubicBezTo>
                    <a:pt x="8042" y="7383"/>
                    <a:pt x="8042" y="7277"/>
                    <a:pt x="8006" y="7241"/>
                  </a:cubicBezTo>
                  <a:lnTo>
                    <a:pt x="819" y="54"/>
                  </a:lnTo>
                  <a:cubicBezTo>
                    <a:pt x="783" y="18"/>
                    <a:pt x="74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5"/>
            <p:cNvSpPr/>
            <p:nvPr/>
          </p:nvSpPr>
          <p:spPr>
            <a:xfrm>
              <a:off x="1013303" y="2068858"/>
              <a:ext cx="27157" cy="265107"/>
            </a:xfrm>
            <a:custGeom>
              <a:rect b="b" l="l" r="r" t="t"/>
              <a:pathLst>
                <a:path extrusionOk="0" h="10426" w="1068">
                  <a:moveTo>
                    <a:pt x="143" y="0"/>
                  </a:moveTo>
                  <a:cubicBezTo>
                    <a:pt x="71" y="0"/>
                    <a:pt x="0" y="71"/>
                    <a:pt x="0" y="143"/>
                  </a:cubicBezTo>
                  <a:lnTo>
                    <a:pt x="0" y="10283"/>
                  </a:lnTo>
                  <a:cubicBezTo>
                    <a:pt x="0" y="10390"/>
                    <a:pt x="71" y="10425"/>
                    <a:pt x="143" y="10425"/>
                  </a:cubicBezTo>
                  <a:lnTo>
                    <a:pt x="925" y="10425"/>
                  </a:lnTo>
                  <a:cubicBezTo>
                    <a:pt x="997" y="10425"/>
                    <a:pt x="1068" y="10390"/>
                    <a:pt x="1068" y="10283"/>
                  </a:cubicBezTo>
                  <a:lnTo>
                    <a:pt x="1068" y="143"/>
                  </a:lnTo>
                  <a:cubicBezTo>
                    <a:pt x="1068" y="71"/>
                    <a:pt x="997" y="0"/>
                    <a:pt x="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5"/>
            <p:cNvSpPr/>
            <p:nvPr/>
          </p:nvSpPr>
          <p:spPr>
            <a:xfrm>
              <a:off x="1003336" y="2177408"/>
              <a:ext cx="47092" cy="47982"/>
            </a:xfrm>
            <a:custGeom>
              <a:rect b="b" l="l" r="r" t="t"/>
              <a:pathLst>
                <a:path extrusionOk="0" h="1887" w="1852">
                  <a:moveTo>
                    <a:pt x="926" y="1"/>
                  </a:moveTo>
                  <a:cubicBezTo>
                    <a:pt x="428" y="1"/>
                    <a:pt x="1" y="428"/>
                    <a:pt x="1" y="962"/>
                  </a:cubicBezTo>
                  <a:cubicBezTo>
                    <a:pt x="1" y="1460"/>
                    <a:pt x="428" y="1887"/>
                    <a:pt x="926" y="1887"/>
                  </a:cubicBezTo>
                  <a:cubicBezTo>
                    <a:pt x="1460" y="1887"/>
                    <a:pt x="1851" y="1460"/>
                    <a:pt x="1851" y="962"/>
                  </a:cubicBezTo>
                  <a:cubicBezTo>
                    <a:pt x="1851" y="428"/>
                    <a:pt x="1460" y="1"/>
                    <a:pt x="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5"/>
            <p:cNvSpPr/>
            <p:nvPr/>
          </p:nvSpPr>
          <p:spPr>
            <a:xfrm>
              <a:off x="875791" y="2290510"/>
              <a:ext cx="451465" cy="97743"/>
            </a:xfrm>
            <a:custGeom>
              <a:rect b="b" l="l" r="r" t="t"/>
              <a:pathLst>
                <a:path extrusionOk="0" h="3844" w="17755">
                  <a:moveTo>
                    <a:pt x="0" y="1"/>
                  </a:moveTo>
                  <a:lnTo>
                    <a:pt x="0" y="2776"/>
                  </a:lnTo>
                  <a:cubicBezTo>
                    <a:pt x="0" y="3345"/>
                    <a:pt x="498" y="3843"/>
                    <a:pt x="1067" y="3843"/>
                  </a:cubicBezTo>
                  <a:lnTo>
                    <a:pt x="16687" y="3843"/>
                  </a:lnTo>
                  <a:cubicBezTo>
                    <a:pt x="17257" y="3843"/>
                    <a:pt x="17755" y="3345"/>
                    <a:pt x="17755" y="2776"/>
                  </a:cubicBezTo>
                  <a:lnTo>
                    <a:pt x="17755" y="1"/>
                  </a:lnTo>
                  <a:cubicBezTo>
                    <a:pt x="17008" y="1"/>
                    <a:pt x="17008" y="641"/>
                    <a:pt x="16260" y="641"/>
                  </a:cubicBezTo>
                  <a:cubicBezTo>
                    <a:pt x="15549" y="641"/>
                    <a:pt x="15549" y="1"/>
                    <a:pt x="14802" y="1"/>
                  </a:cubicBezTo>
                  <a:cubicBezTo>
                    <a:pt x="14054" y="1"/>
                    <a:pt x="14054" y="641"/>
                    <a:pt x="13307" y="641"/>
                  </a:cubicBezTo>
                  <a:cubicBezTo>
                    <a:pt x="12560" y="641"/>
                    <a:pt x="12560" y="1"/>
                    <a:pt x="11848" y="1"/>
                  </a:cubicBezTo>
                  <a:cubicBezTo>
                    <a:pt x="11101" y="1"/>
                    <a:pt x="11101" y="641"/>
                    <a:pt x="10354" y="641"/>
                  </a:cubicBezTo>
                  <a:cubicBezTo>
                    <a:pt x="9607" y="641"/>
                    <a:pt x="9607" y="1"/>
                    <a:pt x="8895" y="1"/>
                  </a:cubicBezTo>
                  <a:cubicBezTo>
                    <a:pt x="8184" y="1"/>
                    <a:pt x="8148" y="641"/>
                    <a:pt x="7436" y="641"/>
                  </a:cubicBezTo>
                  <a:cubicBezTo>
                    <a:pt x="6689" y="641"/>
                    <a:pt x="6689" y="1"/>
                    <a:pt x="5906" y="1"/>
                  </a:cubicBezTo>
                  <a:cubicBezTo>
                    <a:pt x="5159" y="1"/>
                    <a:pt x="5195" y="641"/>
                    <a:pt x="4448" y="641"/>
                  </a:cubicBezTo>
                  <a:cubicBezTo>
                    <a:pt x="3736" y="641"/>
                    <a:pt x="3700" y="1"/>
                    <a:pt x="2953" y="1"/>
                  </a:cubicBezTo>
                  <a:cubicBezTo>
                    <a:pt x="2242" y="1"/>
                    <a:pt x="2242" y="641"/>
                    <a:pt x="1494" y="641"/>
                  </a:cubicBezTo>
                  <a:cubicBezTo>
                    <a:pt x="747" y="641"/>
                    <a:pt x="747"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5"/>
          <p:cNvGrpSpPr/>
          <p:nvPr/>
        </p:nvGrpSpPr>
        <p:grpSpPr>
          <a:xfrm>
            <a:off x="6217229" y="3331032"/>
            <a:ext cx="431806" cy="431173"/>
            <a:chOff x="6292333" y="3350608"/>
            <a:chExt cx="451491" cy="450830"/>
          </a:xfrm>
        </p:grpSpPr>
        <p:sp>
          <p:nvSpPr>
            <p:cNvPr id="1510" name="Google Shape;1510;p75"/>
            <p:cNvSpPr/>
            <p:nvPr/>
          </p:nvSpPr>
          <p:spPr>
            <a:xfrm>
              <a:off x="6497711" y="3350608"/>
              <a:ext cx="195436" cy="258115"/>
            </a:xfrm>
            <a:custGeom>
              <a:rect b="b" l="l" r="r" t="t"/>
              <a:pathLst>
                <a:path extrusionOk="0" h="10151" w="7686">
                  <a:moveTo>
                    <a:pt x="2701" y="1"/>
                  </a:moveTo>
                  <a:cubicBezTo>
                    <a:pt x="2645" y="1"/>
                    <a:pt x="2598" y="59"/>
                    <a:pt x="2598" y="117"/>
                  </a:cubicBezTo>
                  <a:lnTo>
                    <a:pt x="2384" y="1398"/>
                  </a:lnTo>
                  <a:cubicBezTo>
                    <a:pt x="2349" y="1540"/>
                    <a:pt x="2278" y="1611"/>
                    <a:pt x="2171" y="1682"/>
                  </a:cubicBezTo>
                  <a:lnTo>
                    <a:pt x="1317" y="2074"/>
                  </a:lnTo>
                  <a:cubicBezTo>
                    <a:pt x="1210" y="2145"/>
                    <a:pt x="1139" y="2252"/>
                    <a:pt x="1139" y="2358"/>
                  </a:cubicBezTo>
                  <a:lnTo>
                    <a:pt x="0" y="9083"/>
                  </a:lnTo>
                  <a:lnTo>
                    <a:pt x="6547" y="10151"/>
                  </a:lnTo>
                  <a:lnTo>
                    <a:pt x="7650" y="3461"/>
                  </a:lnTo>
                  <a:cubicBezTo>
                    <a:pt x="7686" y="3355"/>
                    <a:pt x="7650" y="3212"/>
                    <a:pt x="7544" y="3141"/>
                  </a:cubicBezTo>
                  <a:lnTo>
                    <a:pt x="6903" y="2465"/>
                  </a:lnTo>
                  <a:cubicBezTo>
                    <a:pt x="6796" y="2394"/>
                    <a:pt x="6761" y="2252"/>
                    <a:pt x="6796" y="2145"/>
                  </a:cubicBezTo>
                  <a:lnTo>
                    <a:pt x="7010" y="864"/>
                  </a:lnTo>
                  <a:cubicBezTo>
                    <a:pt x="7010" y="793"/>
                    <a:pt x="6974" y="722"/>
                    <a:pt x="6903" y="686"/>
                  </a:cubicBezTo>
                  <a:lnTo>
                    <a:pt x="6049" y="544"/>
                  </a:lnTo>
                  <a:cubicBezTo>
                    <a:pt x="5978" y="544"/>
                    <a:pt x="5907" y="579"/>
                    <a:pt x="5871" y="686"/>
                  </a:cubicBezTo>
                  <a:lnTo>
                    <a:pt x="5658" y="2038"/>
                  </a:lnTo>
                  <a:cubicBezTo>
                    <a:pt x="5629" y="2214"/>
                    <a:pt x="5479" y="2341"/>
                    <a:pt x="5328" y="2341"/>
                  </a:cubicBezTo>
                  <a:cubicBezTo>
                    <a:pt x="5295" y="2341"/>
                    <a:pt x="5262" y="2336"/>
                    <a:pt x="5231" y="2323"/>
                  </a:cubicBezTo>
                  <a:lnTo>
                    <a:pt x="3808" y="2109"/>
                  </a:lnTo>
                  <a:cubicBezTo>
                    <a:pt x="3594" y="2074"/>
                    <a:pt x="3452" y="1860"/>
                    <a:pt x="3487" y="1647"/>
                  </a:cubicBezTo>
                  <a:lnTo>
                    <a:pt x="3701" y="295"/>
                  </a:lnTo>
                  <a:cubicBezTo>
                    <a:pt x="3736" y="224"/>
                    <a:pt x="3665" y="152"/>
                    <a:pt x="3594" y="152"/>
                  </a:cubicBezTo>
                  <a:lnTo>
                    <a:pt x="2740" y="10"/>
                  </a:lnTo>
                  <a:cubicBezTo>
                    <a:pt x="2727" y="4"/>
                    <a:pt x="2714" y="1"/>
                    <a:pt x="2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5"/>
            <p:cNvSpPr/>
            <p:nvPr/>
          </p:nvSpPr>
          <p:spPr>
            <a:xfrm>
              <a:off x="6292333" y="3518226"/>
              <a:ext cx="451491" cy="283211"/>
            </a:xfrm>
            <a:custGeom>
              <a:rect b="b" l="l" r="r" t="t"/>
              <a:pathLst>
                <a:path extrusionOk="0" h="11138" w="17756">
                  <a:moveTo>
                    <a:pt x="10141" y="1"/>
                  </a:moveTo>
                  <a:cubicBezTo>
                    <a:pt x="8113" y="1"/>
                    <a:pt x="6227" y="1032"/>
                    <a:pt x="4804" y="1068"/>
                  </a:cubicBezTo>
                  <a:cubicBezTo>
                    <a:pt x="4631" y="1073"/>
                    <a:pt x="4426" y="1075"/>
                    <a:pt x="4200" y="1075"/>
                  </a:cubicBezTo>
                  <a:cubicBezTo>
                    <a:pt x="2844" y="1075"/>
                    <a:pt x="722" y="997"/>
                    <a:pt x="143" y="997"/>
                  </a:cubicBezTo>
                  <a:cubicBezTo>
                    <a:pt x="130" y="991"/>
                    <a:pt x="118" y="988"/>
                    <a:pt x="105" y="988"/>
                  </a:cubicBezTo>
                  <a:cubicBezTo>
                    <a:pt x="49" y="988"/>
                    <a:pt x="1" y="1051"/>
                    <a:pt x="1" y="1139"/>
                  </a:cubicBezTo>
                  <a:lnTo>
                    <a:pt x="36" y="1139"/>
                  </a:lnTo>
                  <a:lnTo>
                    <a:pt x="36" y="10426"/>
                  </a:lnTo>
                  <a:cubicBezTo>
                    <a:pt x="36" y="10817"/>
                    <a:pt x="356" y="11137"/>
                    <a:pt x="748" y="11137"/>
                  </a:cubicBezTo>
                  <a:lnTo>
                    <a:pt x="17044" y="11137"/>
                  </a:lnTo>
                  <a:cubicBezTo>
                    <a:pt x="17435" y="11137"/>
                    <a:pt x="17755" y="10817"/>
                    <a:pt x="17755" y="10426"/>
                  </a:cubicBezTo>
                  <a:lnTo>
                    <a:pt x="17755" y="1139"/>
                  </a:lnTo>
                  <a:cubicBezTo>
                    <a:pt x="17755" y="1068"/>
                    <a:pt x="17684" y="997"/>
                    <a:pt x="17613" y="997"/>
                  </a:cubicBezTo>
                  <a:cubicBezTo>
                    <a:pt x="17280" y="1037"/>
                    <a:pt x="16941" y="1057"/>
                    <a:pt x="16601" y="1057"/>
                  </a:cubicBezTo>
                  <a:cubicBezTo>
                    <a:pt x="16035" y="1057"/>
                    <a:pt x="15465" y="1001"/>
                    <a:pt x="14909" y="890"/>
                  </a:cubicBezTo>
                  <a:cubicBezTo>
                    <a:pt x="13237" y="605"/>
                    <a:pt x="12169" y="1"/>
                    <a:pt x="10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5"/>
            <p:cNvSpPr/>
            <p:nvPr/>
          </p:nvSpPr>
          <p:spPr>
            <a:xfrm>
              <a:off x="6340289" y="3404972"/>
              <a:ext cx="66061" cy="65323"/>
            </a:xfrm>
            <a:custGeom>
              <a:rect b="b" l="l" r="r" t="t"/>
              <a:pathLst>
                <a:path extrusionOk="0" h="2569" w="2598">
                  <a:moveTo>
                    <a:pt x="1848" y="0"/>
                  </a:moveTo>
                  <a:cubicBezTo>
                    <a:pt x="1826" y="0"/>
                    <a:pt x="1803" y="2"/>
                    <a:pt x="1779" y="7"/>
                  </a:cubicBezTo>
                  <a:lnTo>
                    <a:pt x="249" y="363"/>
                  </a:lnTo>
                  <a:cubicBezTo>
                    <a:pt x="107" y="398"/>
                    <a:pt x="0" y="576"/>
                    <a:pt x="36" y="719"/>
                  </a:cubicBezTo>
                  <a:lnTo>
                    <a:pt x="498" y="2569"/>
                  </a:lnTo>
                  <a:lnTo>
                    <a:pt x="2598" y="2106"/>
                  </a:lnTo>
                  <a:lnTo>
                    <a:pt x="2135" y="220"/>
                  </a:lnTo>
                  <a:cubicBezTo>
                    <a:pt x="2104" y="97"/>
                    <a:pt x="1993" y="0"/>
                    <a:pt x="18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5"/>
            <p:cNvSpPr/>
            <p:nvPr/>
          </p:nvSpPr>
          <p:spPr>
            <a:xfrm>
              <a:off x="6311327" y="3443876"/>
              <a:ext cx="184604" cy="256411"/>
            </a:xfrm>
            <a:custGeom>
              <a:rect b="b" l="l" r="r" t="t"/>
              <a:pathLst>
                <a:path extrusionOk="0" h="10084" w="7260">
                  <a:moveTo>
                    <a:pt x="4944" y="0"/>
                  </a:moveTo>
                  <a:cubicBezTo>
                    <a:pt x="4921" y="0"/>
                    <a:pt x="4898" y="2"/>
                    <a:pt x="4875" y="7"/>
                  </a:cubicBezTo>
                  <a:lnTo>
                    <a:pt x="285" y="1110"/>
                  </a:lnTo>
                  <a:cubicBezTo>
                    <a:pt x="108" y="1146"/>
                    <a:pt x="1" y="1323"/>
                    <a:pt x="36" y="1501"/>
                  </a:cubicBezTo>
                  <a:lnTo>
                    <a:pt x="1993" y="9827"/>
                  </a:lnTo>
                  <a:cubicBezTo>
                    <a:pt x="2024" y="9982"/>
                    <a:pt x="2163" y="10083"/>
                    <a:pt x="2316" y="10083"/>
                  </a:cubicBezTo>
                  <a:cubicBezTo>
                    <a:pt x="2339" y="10083"/>
                    <a:pt x="2362" y="10081"/>
                    <a:pt x="2385" y="10076"/>
                  </a:cubicBezTo>
                  <a:lnTo>
                    <a:pt x="6975" y="9009"/>
                  </a:lnTo>
                  <a:cubicBezTo>
                    <a:pt x="7153" y="8938"/>
                    <a:pt x="7259" y="8795"/>
                    <a:pt x="7188" y="8618"/>
                  </a:cubicBezTo>
                  <a:lnTo>
                    <a:pt x="5267" y="256"/>
                  </a:lnTo>
                  <a:cubicBezTo>
                    <a:pt x="5236" y="101"/>
                    <a:pt x="5097" y="0"/>
                    <a:pt x="4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5"/>
            <p:cNvSpPr/>
            <p:nvPr/>
          </p:nvSpPr>
          <p:spPr>
            <a:xfrm>
              <a:off x="6314048" y="3477262"/>
              <a:ext cx="150200" cy="67230"/>
            </a:xfrm>
            <a:custGeom>
              <a:rect b="b" l="l" r="r" t="t"/>
              <a:pathLst>
                <a:path extrusionOk="0" h="2644" w="5907">
                  <a:moveTo>
                    <a:pt x="5519" y="1"/>
                  </a:moveTo>
                  <a:cubicBezTo>
                    <a:pt x="5506" y="1"/>
                    <a:pt x="5493" y="4"/>
                    <a:pt x="5480" y="10"/>
                  </a:cubicBezTo>
                  <a:lnTo>
                    <a:pt x="143" y="1256"/>
                  </a:lnTo>
                  <a:cubicBezTo>
                    <a:pt x="36" y="1256"/>
                    <a:pt x="1" y="1363"/>
                    <a:pt x="36" y="1434"/>
                  </a:cubicBezTo>
                  <a:lnTo>
                    <a:pt x="285" y="2537"/>
                  </a:lnTo>
                  <a:cubicBezTo>
                    <a:pt x="285" y="2608"/>
                    <a:pt x="392" y="2643"/>
                    <a:pt x="463" y="2643"/>
                  </a:cubicBezTo>
                  <a:lnTo>
                    <a:pt x="5800" y="1398"/>
                  </a:lnTo>
                  <a:cubicBezTo>
                    <a:pt x="5871" y="1363"/>
                    <a:pt x="5907" y="1291"/>
                    <a:pt x="5907" y="1220"/>
                  </a:cubicBezTo>
                  <a:lnTo>
                    <a:pt x="5658" y="117"/>
                  </a:lnTo>
                  <a:cubicBezTo>
                    <a:pt x="5629" y="59"/>
                    <a:pt x="5576" y="1"/>
                    <a:pt x="5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5"/>
            <p:cNvSpPr/>
            <p:nvPr/>
          </p:nvSpPr>
          <p:spPr>
            <a:xfrm>
              <a:off x="6328516" y="3538135"/>
              <a:ext cx="150226" cy="67866"/>
            </a:xfrm>
            <a:custGeom>
              <a:rect b="b" l="l" r="r" t="t"/>
              <a:pathLst>
                <a:path extrusionOk="0" h="2669" w="5908">
                  <a:moveTo>
                    <a:pt x="5480" y="0"/>
                  </a:moveTo>
                  <a:lnTo>
                    <a:pt x="143" y="1281"/>
                  </a:lnTo>
                  <a:cubicBezTo>
                    <a:pt x="36" y="1281"/>
                    <a:pt x="1" y="1352"/>
                    <a:pt x="36" y="1424"/>
                  </a:cubicBezTo>
                  <a:lnTo>
                    <a:pt x="285" y="2562"/>
                  </a:lnTo>
                  <a:cubicBezTo>
                    <a:pt x="285" y="2633"/>
                    <a:pt x="357" y="2669"/>
                    <a:pt x="463" y="2669"/>
                  </a:cubicBezTo>
                  <a:lnTo>
                    <a:pt x="5800" y="1424"/>
                  </a:lnTo>
                  <a:cubicBezTo>
                    <a:pt x="5872" y="1388"/>
                    <a:pt x="5907" y="1317"/>
                    <a:pt x="5907" y="1246"/>
                  </a:cubicBezTo>
                  <a:lnTo>
                    <a:pt x="5623" y="107"/>
                  </a:lnTo>
                  <a:cubicBezTo>
                    <a:pt x="5623" y="36"/>
                    <a:pt x="5551" y="0"/>
                    <a:pt x="5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5"/>
            <p:cNvSpPr/>
            <p:nvPr/>
          </p:nvSpPr>
          <p:spPr>
            <a:xfrm>
              <a:off x="6343010" y="3599644"/>
              <a:ext cx="150200" cy="67332"/>
            </a:xfrm>
            <a:custGeom>
              <a:rect b="b" l="l" r="r" t="t"/>
              <a:pathLst>
                <a:path extrusionOk="0" h="2648" w="5907">
                  <a:moveTo>
                    <a:pt x="5444" y="1"/>
                  </a:moveTo>
                  <a:lnTo>
                    <a:pt x="107" y="1246"/>
                  </a:lnTo>
                  <a:cubicBezTo>
                    <a:pt x="36" y="1282"/>
                    <a:pt x="0" y="1353"/>
                    <a:pt x="0" y="1424"/>
                  </a:cubicBezTo>
                  <a:lnTo>
                    <a:pt x="285" y="2527"/>
                  </a:lnTo>
                  <a:cubicBezTo>
                    <a:pt x="285" y="2607"/>
                    <a:pt x="325" y="2647"/>
                    <a:pt x="375" y="2647"/>
                  </a:cubicBezTo>
                  <a:cubicBezTo>
                    <a:pt x="391" y="2647"/>
                    <a:pt x="409" y="2643"/>
                    <a:pt x="427" y="2634"/>
                  </a:cubicBezTo>
                  <a:lnTo>
                    <a:pt x="5764" y="1389"/>
                  </a:lnTo>
                  <a:cubicBezTo>
                    <a:pt x="5871" y="1389"/>
                    <a:pt x="5907" y="1317"/>
                    <a:pt x="5871" y="1211"/>
                  </a:cubicBezTo>
                  <a:lnTo>
                    <a:pt x="5622" y="108"/>
                  </a:lnTo>
                  <a:cubicBezTo>
                    <a:pt x="5622" y="36"/>
                    <a:pt x="5515" y="1"/>
                    <a:pt x="5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5"/>
            <p:cNvSpPr/>
            <p:nvPr/>
          </p:nvSpPr>
          <p:spPr>
            <a:xfrm>
              <a:off x="6439812" y="3567657"/>
              <a:ext cx="237976" cy="190045"/>
            </a:xfrm>
            <a:custGeom>
              <a:rect b="b" l="l" r="r" t="t"/>
              <a:pathLst>
                <a:path extrusionOk="0" h="7474" w="9359">
                  <a:moveTo>
                    <a:pt x="8446" y="0"/>
                  </a:moveTo>
                  <a:cubicBezTo>
                    <a:pt x="8386" y="0"/>
                    <a:pt x="8326" y="40"/>
                    <a:pt x="8326" y="120"/>
                  </a:cubicBezTo>
                  <a:lnTo>
                    <a:pt x="8291" y="120"/>
                  </a:lnTo>
                  <a:lnTo>
                    <a:pt x="7686" y="2006"/>
                  </a:lnTo>
                  <a:cubicBezTo>
                    <a:pt x="7686" y="2042"/>
                    <a:pt x="7650" y="2077"/>
                    <a:pt x="7650" y="2077"/>
                  </a:cubicBezTo>
                  <a:lnTo>
                    <a:pt x="71" y="6525"/>
                  </a:lnTo>
                  <a:cubicBezTo>
                    <a:pt x="0" y="6596"/>
                    <a:pt x="0" y="6667"/>
                    <a:pt x="36" y="6738"/>
                  </a:cubicBezTo>
                  <a:lnTo>
                    <a:pt x="427" y="7414"/>
                  </a:lnTo>
                  <a:cubicBezTo>
                    <a:pt x="448" y="7456"/>
                    <a:pt x="481" y="7473"/>
                    <a:pt x="519" y="7473"/>
                  </a:cubicBezTo>
                  <a:cubicBezTo>
                    <a:pt x="546" y="7473"/>
                    <a:pt x="576" y="7465"/>
                    <a:pt x="605" y="7450"/>
                  </a:cubicBezTo>
                  <a:lnTo>
                    <a:pt x="8433" y="2860"/>
                  </a:lnTo>
                  <a:cubicBezTo>
                    <a:pt x="8540" y="2789"/>
                    <a:pt x="8611" y="2682"/>
                    <a:pt x="8646" y="2575"/>
                  </a:cubicBezTo>
                  <a:lnTo>
                    <a:pt x="9322" y="440"/>
                  </a:lnTo>
                  <a:cubicBezTo>
                    <a:pt x="9358" y="334"/>
                    <a:pt x="9322" y="263"/>
                    <a:pt x="9251" y="263"/>
                  </a:cubicBezTo>
                  <a:lnTo>
                    <a:pt x="8504" y="14"/>
                  </a:lnTo>
                  <a:cubicBezTo>
                    <a:pt x="8486" y="5"/>
                    <a:pt x="8466" y="0"/>
                    <a:pt x="8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5"/>
            <p:cNvSpPr/>
            <p:nvPr/>
          </p:nvSpPr>
          <p:spPr>
            <a:xfrm>
              <a:off x="6583656" y="3681292"/>
              <a:ext cx="134842" cy="92098"/>
            </a:xfrm>
            <a:custGeom>
              <a:rect b="b" l="l" r="r" t="t"/>
              <a:pathLst>
                <a:path extrusionOk="0" h="3622" w="5303">
                  <a:moveTo>
                    <a:pt x="3922" y="0"/>
                  </a:moveTo>
                  <a:cubicBezTo>
                    <a:pt x="3863" y="0"/>
                    <a:pt x="3801" y="9"/>
                    <a:pt x="3737" y="28"/>
                  </a:cubicBezTo>
                  <a:lnTo>
                    <a:pt x="3132" y="134"/>
                  </a:lnTo>
                  <a:cubicBezTo>
                    <a:pt x="2918" y="206"/>
                    <a:pt x="2740" y="348"/>
                    <a:pt x="2669" y="561"/>
                  </a:cubicBezTo>
                  <a:lnTo>
                    <a:pt x="2562" y="953"/>
                  </a:lnTo>
                  <a:cubicBezTo>
                    <a:pt x="2527" y="1024"/>
                    <a:pt x="2491" y="1095"/>
                    <a:pt x="2456" y="1131"/>
                  </a:cubicBezTo>
                  <a:lnTo>
                    <a:pt x="2135" y="1558"/>
                  </a:lnTo>
                  <a:cubicBezTo>
                    <a:pt x="2029" y="1664"/>
                    <a:pt x="1851" y="1771"/>
                    <a:pt x="1708" y="1771"/>
                  </a:cubicBezTo>
                  <a:lnTo>
                    <a:pt x="783" y="1842"/>
                  </a:lnTo>
                  <a:cubicBezTo>
                    <a:pt x="570" y="1842"/>
                    <a:pt x="392" y="1985"/>
                    <a:pt x="285" y="2163"/>
                  </a:cubicBezTo>
                  <a:lnTo>
                    <a:pt x="107" y="2483"/>
                  </a:lnTo>
                  <a:cubicBezTo>
                    <a:pt x="36" y="2590"/>
                    <a:pt x="1" y="2732"/>
                    <a:pt x="36" y="2874"/>
                  </a:cubicBezTo>
                  <a:cubicBezTo>
                    <a:pt x="72" y="3159"/>
                    <a:pt x="285" y="3372"/>
                    <a:pt x="570" y="3408"/>
                  </a:cubicBezTo>
                  <a:lnTo>
                    <a:pt x="2705" y="3621"/>
                  </a:lnTo>
                  <a:cubicBezTo>
                    <a:pt x="2776" y="3621"/>
                    <a:pt x="2883" y="3621"/>
                    <a:pt x="2989" y="3586"/>
                  </a:cubicBezTo>
                  <a:lnTo>
                    <a:pt x="4840" y="2803"/>
                  </a:lnTo>
                  <a:cubicBezTo>
                    <a:pt x="5089" y="2732"/>
                    <a:pt x="5231" y="2518"/>
                    <a:pt x="5231" y="2269"/>
                  </a:cubicBezTo>
                  <a:lnTo>
                    <a:pt x="5302" y="1522"/>
                  </a:lnTo>
                  <a:cubicBezTo>
                    <a:pt x="5302" y="1380"/>
                    <a:pt x="5231" y="1202"/>
                    <a:pt x="5124" y="1095"/>
                  </a:cubicBezTo>
                  <a:lnTo>
                    <a:pt x="4341" y="206"/>
                  </a:lnTo>
                  <a:cubicBezTo>
                    <a:pt x="4236" y="74"/>
                    <a:pt x="4091" y="0"/>
                    <a:pt x="3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75"/>
          <p:cNvGrpSpPr/>
          <p:nvPr/>
        </p:nvGrpSpPr>
        <p:grpSpPr>
          <a:xfrm>
            <a:off x="4742071" y="1330562"/>
            <a:ext cx="431781" cy="431100"/>
            <a:chOff x="4749926" y="1258941"/>
            <a:chExt cx="451465" cy="450753"/>
          </a:xfrm>
        </p:grpSpPr>
        <p:sp>
          <p:nvSpPr>
            <p:cNvPr id="1520" name="Google Shape;1520;p75"/>
            <p:cNvSpPr/>
            <p:nvPr/>
          </p:nvSpPr>
          <p:spPr>
            <a:xfrm>
              <a:off x="4830429" y="1310686"/>
              <a:ext cx="92327" cy="91412"/>
            </a:xfrm>
            <a:custGeom>
              <a:rect b="b" l="l" r="r" t="t"/>
              <a:pathLst>
                <a:path extrusionOk="0" h="3595" w="3631">
                  <a:moveTo>
                    <a:pt x="1815" y="1"/>
                  </a:moveTo>
                  <a:cubicBezTo>
                    <a:pt x="819" y="1"/>
                    <a:pt x="1" y="819"/>
                    <a:pt x="1" y="1815"/>
                  </a:cubicBezTo>
                  <a:cubicBezTo>
                    <a:pt x="1" y="2812"/>
                    <a:pt x="819" y="3594"/>
                    <a:pt x="1815" y="3594"/>
                  </a:cubicBezTo>
                  <a:cubicBezTo>
                    <a:pt x="2812" y="3594"/>
                    <a:pt x="3630" y="2812"/>
                    <a:pt x="3630" y="1815"/>
                  </a:cubicBezTo>
                  <a:cubicBezTo>
                    <a:pt x="3630" y="819"/>
                    <a:pt x="2812"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5"/>
            <p:cNvSpPr/>
            <p:nvPr/>
          </p:nvSpPr>
          <p:spPr>
            <a:xfrm>
              <a:off x="4869333" y="1258941"/>
              <a:ext cx="13604" cy="24639"/>
            </a:xfrm>
            <a:custGeom>
              <a:rect b="b" l="l" r="r" t="t"/>
              <a:pathLst>
                <a:path extrusionOk="0" h="969" w="535">
                  <a:moveTo>
                    <a:pt x="305" y="1"/>
                  </a:moveTo>
                  <a:cubicBezTo>
                    <a:pt x="287" y="1"/>
                    <a:pt x="268" y="3"/>
                    <a:pt x="250" y="8"/>
                  </a:cubicBezTo>
                  <a:cubicBezTo>
                    <a:pt x="108" y="8"/>
                    <a:pt x="36" y="114"/>
                    <a:pt x="36" y="257"/>
                  </a:cubicBezTo>
                  <a:lnTo>
                    <a:pt x="36" y="684"/>
                  </a:lnTo>
                  <a:cubicBezTo>
                    <a:pt x="1" y="826"/>
                    <a:pt x="108" y="933"/>
                    <a:pt x="250" y="968"/>
                  </a:cubicBezTo>
                  <a:cubicBezTo>
                    <a:pt x="392" y="968"/>
                    <a:pt x="535" y="862"/>
                    <a:pt x="535" y="684"/>
                  </a:cubicBezTo>
                  <a:lnTo>
                    <a:pt x="535" y="257"/>
                  </a:lnTo>
                  <a:cubicBezTo>
                    <a:pt x="535" y="102"/>
                    <a:pt x="42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5"/>
            <p:cNvSpPr/>
            <p:nvPr/>
          </p:nvSpPr>
          <p:spPr>
            <a:xfrm>
              <a:off x="4869333" y="1430119"/>
              <a:ext cx="13604" cy="24588"/>
            </a:xfrm>
            <a:custGeom>
              <a:rect b="b" l="l" r="r" t="t"/>
              <a:pathLst>
                <a:path extrusionOk="0" h="967" w="535">
                  <a:moveTo>
                    <a:pt x="250" y="0"/>
                  </a:moveTo>
                  <a:cubicBezTo>
                    <a:pt x="108" y="36"/>
                    <a:pt x="36" y="143"/>
                    <a:pt x="36" y="249"/>
                  </a:cubicBezTo>
                  <a:lnTo>
                    <a:pt x="36" y="712"/>
                  </a:lnTo>
                  <a:cubicBezTo>
                    <a:pt x="1" y="819"/>
                    <a:pt x="108" y="961"/>
                    <a:pt x="250" y="961"/>
                  </a:cubicBezTo>
                  <a:cubicBezTo>
                    <a:pt x="265" y="965"/>
                    <a:pt x="280" y="967"/>
                    <a:pt x="295" y="967"/>
                  </a:cubicBezTo>
                  <a:cubicBezTo>
                    <a:pt x="421" y="967"/>
                    <a:pt x="535" y="839"/>
                    <a:pt x="535" y="712"/>
                  </a:cubicBezTo>
                  <a:lnTo>
                    <a:pt x="535" y="285"/>
                  </a:lnTo>
                  <a:cubicBezTo>
                    <a:pt x="535" y="107"/>
                    <a:pt x="392" y="0"/>
                    <a:pt x="250"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5"/>
            <p:cNvSpPr/>
            <p:nvPr/>
          </p:nvSpPr>
          <p:spPr>
            <a:xfrm>
              <a:off x="4924537" y="1285386"/>
              <a:ext cx="25224" cy="21715"/>
            </a:xfrm>
            <a:custGeom>
              <a:rect b="b" l="l" r="r" t="t"/>
              <a:pathLst>
                <a:path extrusionOk="0" h="854" w="992">
                  <a:moveTo>
                    <a:pt x="655" y="1"/>
                  </a:moveTo>
                  <a:cubicBezTo>
                    <a:pt x="602" y="1"/>
                    <a:pt x="547" y="21"/>
                    <a:pt x="498" y="71"/>
                  </a:cubicBezTo>
                  <a:lnTo>
                    <a:pt x="143" y="391"/>
                  </a:lnTo>
                  <a:cubicBezTo>
                    <a:pt x="0" y="569"/>
                    <a:pt x="107" y="818"/>
                    <a:pt x="320" y="853"/>
                  </a:cubicBezTo>
                  <a:cubicBezTo>
                    <a:pt x="392" y="853"/>
                    <a:pt x="463" y="818"/>
                    <a:pt x="534" y="782"/>
                  </a:cubicBezTo>
                  <a:lnTo>
                    <a:pt x="854" y="426"/>
                  </a:lnTo>
                  <a:cubicBezTo>
                    <a:pt x="991" y="235"/>
                    <a:pt x="83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5"/>
            <p:cNvSpPr/>
            <p:nvPr/>
          </p:nvSpPr>
          <p:spPr>
            <a:xfrm>
              <a:off x="4804214" y="1406243"/>
              <a:ext cx="25631" cy="22096"/>
            </a:xfrm>
            <a:custGeom>
              <a:rect b="b" l="l" r="r" t="t"/>
              <a:pathLst>
                <a:path extrusionOk="0" h="869" w="1008">
                  <a:moveTo>
                    <a:pt x="635" y="1"/>
                  </a:moveTo>
                  <a:cubicBezTo>
                    <a:pt x="575" y="1"/>
                    <a:pt x="514" y="26"/>
                    <a:pt x="463" y="85"/>
                  </a:cubicBezTo>
                  <a:lnTo>
                    <a:pt x="107" y="406"/>
                  </a:lnTo>
                  <a:cubicBezTo>
                    <a:pt x="0" y="512"/>
                    <a:pt x="0" y="690"/>
                    <a:pt x="107" y="797"/>
                  </a:cubicBezTo>
                  <a:cubicBezTo>
                    <a:pt x="178" y="833"/>
                    <a:pt x="213" y="868"/>
                    <a:pt x="285" y="868"/>
                  </a:cubicBezTo>
                  <a:cubicBezTo>
                    <a:pt x="356" y="868"/>
                    <a:pt x="427" y="833"/>
                    <a:pt x="498" y="797"/>
                  </a:cubicBezTo>
                  <a:lnTo>
                    <a:pt x="818" y="441"/>
                  </a:lnTo>
                  <a:cubicBezTo>
                    <a:pt x="1008" y="252"/>
                    <a:pt x="827" y="1"/>
                    <a:pt x="635"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5"/>
            <p:cNvSpPr/>
            <p:nvPr/>
          </p:nvSpPr>
          <p:spPr>
            <a:xfrm>
              <a:off x="4949862" y="1349565"/>
              <a:ext cx="25148" cy="13655"/>
            </a:xfrm>
            <a:custGeom>
              <a:rect b="b" l="l" r="r" t="t"/>
              <a:pathLst>
                <a:path extrusionOk="0" h="537" w="989">
                  <a:moveTo>
                    <a:pt x="736" y="0"/>
                  </a:moveTo>
                  <a:cubicBezTo>
                    <a:pt x="728" y="0"/>
                    <a:pt x="720" y="1"/>
                    <a:pt x="712" y="2"/>
                  </a:cubicBezTo>
                  <a:lnTo>
                    <a:pt x="285" y="2"/>
                  </a:lnTo>
                  <a:cubicBezTo>
                    <a:pt x="143" y="2"/>
                    <a:pt x="36" y="108"/>
                    <a:pt x="1" y="251"/>
                  </a:cubicBezTo>
                  <a:cubicBezTo>
                    <a:pt x="1" y="393"/>
                    <a:pt x="107" y="535"/>
                    <a:pt x="285" y="535"/>
                  </a:cubicBezTo>
                  <a:lnTo>
                    <a:pt x="712" y="535"/>
                  </a:lnTo>
                  <a:cubicBezTo>
                    <a:pt x="720" y="536"/>
                    <a:pt x="728" y="537"/>
                    <a:pt x="736" y="537"/>
                  </a:cubicBezTo>
                  <a:cubicBezTo>
                    <a:pt x="989" y="537"/>
                    <a:pt x="989" y="0"/>
                    <a:pt x="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5"/>
            <p:cNvSpPr/>
            <p:nvPr/>
          </p:nvSpPr>
          <p:spPr>
            <a:xfrm>
              <a:off x="4777972" y="1349565"/>
              <a:ext cx="26038" cy="13655"/>
            </a:xfrm>
            <a:custGeom>
              <a:rect b="b" l="l" r="r" t="t"/>
              <a:pathLst>
                <a:path extrusionOk="0" h="537" w="1024">
                  <a:moveTo>
                    <a:pt x="738" y="0"/>
                  </a:moveTo>
                  <a:cubicBezTo>
                    <a:pt x="730" y="0"/>
                    <a:pt x="721" y="1"/>
                    <a:pt x="712" y="2"/>
                  </a:cubicBezTo>
                  <a:lnTo>
                    <a:pt x="285" y="2"/>
                  </a:lnTo>
                  <a:cubicBezTo>
                    <a:pt x="178" y="2"/>
                    <a:pt x="36" y="108"/>
                    <a:pt x="36" y="251"/>
                  </a:cubicBezTo>
                  <a:cubicBezTo>
                    <a:pt x="0" y="393"/>
                    <a:pt x="142" y="535"/>
                    <a:pt x="285" y="535"/>
                  </a:cubicBezTo>
                  <a:lnTo>
                    <a:pt x="712" y="535"/>
                  </a:lnTo>
                  <a:cubicBezTo>
                    <a:pt x="721" y="536"/>
                    <a:pt x="730" y="537"/>
                    <a:pt x="738" y="537"/>
                  </a:cubicBezTo>
                  <a:cubicBezTo>
                    <a:pt x="1023" y="537"/>
                    <a:pt x="1023" y="0"/>
                    <a:pt x="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5"/>
            <p:cNvSpPr/>
            <p:nvPr/>
          </p:nvSpPr>
          <p:spPr>
            <a:xfrm>
              <a:off x="4925427" y="1406370"/>
              <a:ext cx="24461" cy="21969"/>
            </a:xfrm>
            <a:custGeom>
              <a:rect b="b" l="l" r="r" t="t"/>
              <a:pathLst>
                <a:path extrusionOk="0" h="864" w="962">
                  <a:moveTo>
                    <a:pt x="303" y="0"/>
                  </a:moveTo>
                  <a:cubicBezTo>
                    <a:pt x="232" y="0"/>
                    <a:pt x="161" y="27"/>
                    <a:pt x="108" y="80"/>
                  </a:cubicBezTo>
                  <a:cubicBezTo>
                    <a:pt x="1" y="187"/>
                    <a:pt x="1" y="329"/>
                    <a:pt x="108" y="436"/>
                  </a:cubicBezTo>
                  <a:lnTo>
                    <a:pt x="463" y="792"/>
                  </a:lnTo>
                  <a:cubicBezTo>
                    <a:pt x="499" y="828"/>
                    <a:pt x="570" y="863"/>
                    <a:pt x="641" y="863"/>
                  </a:cubicBezTo>
                  <a:cubicBezTo>
                    <a:pt x="855" y="863"/>
                    <a:pt x="962" y="579"/>
                    <a:pt x="819" y="401"/>
                  </a:cubicBezTo>
                  <a:lnTo>
                    <a:pt x="499" y="80"/>
                  </a:lnTo>
                  <a:cubicBezTo>
                    <a:pt x="446" y="27"/>
                    <a:pt x="374" y="0"/>
                    <a:pt x="303"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5"/>
            <p:cNvSpPr/>
            <p:nvPr/>
          </p:nvSpPr>
          <p:spPr>
            <a:xfrm>
              <a:off x="4804214" y="1285132"/>
              <a:ext cx="25783" cy="21817"/>
            </a:xfrm>
            <a:custGeom>
              <a:rect b="b" l="l" r="r" t="t"/>
              <a:pathLst>
                <a:path extrusionOk="0" h="858" w="1014">
                  <a:moveTo>
                    <a:pt x="302" y="1"/>
                  </a:moveTo>
                  <a:cubicBezTo>
                    <a:pt x="231" y="1"/>
                    <a:pt x="160" y="27"/>
                    <a:pt x="107" y="81"/>
                  </a:cubicBezTo>
                  <a:cubicBezTo>
                    <a:pt x="0" y="187"/>
                    <a:pt x="0" y="330"/>
                    <a:pt x="107" y="436"/>
                  </a:cubicBezTo>
                  <a:lnTo>
                    <a:pt x="463" y="792"/>
                  </a:lnTo>
                  <a:cubicBezTo>
                    <a:pt x="508" y="838"/>
                    <a:pt x="563" y="858"/>
                    <a:pt x="617" y="858"/>
                  </a:cubicBezTo>
                  <a:cubicBezTo>
                    <a:pt x="815" y="858"/>
                    <a:pt x="1014" y="596"/>
                    <a:pt x="818" y="401"/>
                  </a:cubicBezTo>
                  <a:lnTo>
                    <a:pt x="498" y="81"/>
                  </a:lnTo>
                  <a:cubicBezTo>
                    <a:pt x="445" y="27"/>
                    <a:pt x="374"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5"/>
            <p:cNvSpPr/>
            <p:nvPr/>
          </p:nvSpPr>
          <p:spPr>
            <a:xfrm>
              <a:off x="4880191" y="1517870"/>
              <a:ext cx="32598" cy="120348"/>
            </a:xfrm>
            <a:custGeom>
              <a:rect b="b" l="l" r="r" t="t"/>
              <a:pathLst>
                <a:path extrusionOk="0" h="4733" w="1282">
                  <a:moveTo>
                    <a:pt x="1" y="1"/>
                  </a:moveTo>
                  <a:lnTo>
                    <a:pt x="1" y="4733"/>
                  </a:lnTo>
                  <a:lnTo>
                    <a:pt x="1282" y="4733"/>
                  </a:lnTo>
                  <a:lnTo>
                    <a:pt x="1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5"/>
            <p:cNvSpPr/>
            <p:nvPr/>
          </p:nvSpPr>
          <p:spPr>
            <a:xfrm>
              <a:off x="5038528" y="1517870"/>
              <a:ext cx="32598" cy="120348"/>
            </a:xfrm>
            <a:custGeom>
              <a:rect b="b" l="l" r="r" t="t"/>
              <a:pathLst>
                <a:path extrusionOk="0" h="4733" w="1282">
                  <a:moveTo>
                    <a:pt x="0" y="1"/>
                  </a:moveTo>
                  <a:lnTo>
                    <a:pt x="0" y="4733"/>
                  </a:lnTo>
                  <a:lnTo>
                    <a:pt x="1281" y="4733"/>
                  </a:lnTo>
                  <a:lnTo>
                    <a:pt x="12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5"/>
            <p:cNvSpPr/>
            <p:nvPr/>
          </p:nvSpPr>
          <p:spPr>
            <a:xfrm>
              <a:off x="4827734" y="1364059"/>
              <a:ext cx="137537" cy="190020"/>
            </a:xfrm>
            <a:custGeom>
              <a:rect b="b" l="l" r="r" t="t"/>
              <a:pathLst>
                <a:path extrusionOk="0" h="7473" w="5409">
                  <a:moveTo>
                    <a:pt x="2704" y="1"/>
                  </a:moveTo>
                  <a:cubicBezTo>
                    <a:pt x="1210" y="1"/>
                    <a:pt x="0" y="2029"/>
                    <a:pt x="0" y="4306"/>
                  </a:cubicBezTo>
                  <a:cubicBezTo>
                    <a:pt x="0" y="6583"/>
                    <a:pt x="1210" y="7473"/>
                    <a:pt x="2704" y="7473"/>
                  </a:cubicBezTo>
                  <a:cubicBezTo>
                    <a:pt x="4199" y="7473"/>
                    <a:pt x="5408" y="6583"/>
                    <a:pt x="5408" y="4306"/>
                  </a:cubicBezTo>
                  <a:cubicBezTo>
                    <a:pt x="5408" y="2029"/>
                    <a:pt x="4199" y="1"/>
                    <a:pt x="2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5"/>
            <p:cNvSpPr/>
            <p:nvPr/>
          </p:nvSpPr>
          <p:spPr>
            <a:xfrm>
              <a:off x="4985156" y="1364059"/>
              <a:ext cx="138453" cy="190020"/>
            </a:xfrm>
            <a:custGeom>
              <a:rect b="b" l="l" r="r" t="t"/>
              <a:pathLst>
                <a:path extrusionOk="0" h="7473" w="5445">
                  <a:moveTo>
                    <a:pt x="2704" y="1"/>
                  </a:moveTo>
                  <a:cubicBezTo>
                    <a:pt x="1210" y="1"/>
                    <a:pt x="0" y="2029"/>
                    <a:pt x="0" y="4306"/>
                  </a:cubicBezTo>
                  <a:cubicBezTo>
                    <a:pt x="0" y="6583"/>
                    <a:pt x="1210" y="7473"/>
                    <a:pt x="2704" y="7473"/>
                  </a:cubicBezTo>
                  <a:cubicBezTo>
                    <a:pt x="4199" y="7473"/>
                    <a:pt x="5444" y="6583"/>
                    <a:pt x="5444" y="4306"/>
                  </a:cubicBezTo>
                  <a:cubicBezTo>
                    <a:pt x="5444" y="2029"/>
                    <a:pt x="4199" y="1"/>
                    <a:pt x="2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5"/>
            <p:cNvSpPr/>
            <p:nvPr/>
          </p:nvSpPr>
          <p:spPr>
            <a:xfrm>
              <a:off x="4801493" y="1541390"/>
              <a:ext cx="32598" cy="96828"/>
            </a:xfrm>
            <a:custGeom>
              <a:rect b="b" l="l" r="r" t="t"/>
              <a:pathLst>
                <a:path extrusionOk="0" h="3808" w="1282">
                  <a:moveTo>
                    <a:pt x="0" y="1"/>
                  </a:moveTo>
                  <a:lnTo>
                    <a:pt x="0" y="3808"/>
                  </a:lnTo>
                  <a:lnTo>
                    <a:pt x="1281" y="3808"/>
                  </a:lnTo>
                  <a:lnTo>
                    <a:pt x="12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5"/>
            <p:cNvSpPr/>
            <p:nvPr/>
          </p:nvSpPr>
          <p:spPr>
            <a:xfrm>
              <a:off x="4959804" y="1541390"/>
              <a:ext cx="32598" cy="96828"/>
            </a:xfrm>
            <a:custGeom>
              <a:rect b="b" l="l" r="r" t="t"/>
              <a:pathLst>
                <a:path extrusionOk="0" h="3808" w="1282">
                  <a:moveTo>
                    <a:pt x="1" y="1"/>
                  </a:moveTo>
                  <a:lnTo>
                    <a:pt x="1" y="3808"/>
                  </a:lnTo>
                  <a:lnTo>
                    <a:pt x="1282" y="3808"/>
                  </a:lnTo>
                  <a:lnTo>
                    <a:pt x="1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5"/>
            <p:cNvSpPr/>
            <p:nvPr/>
          </p:nvSpPr>
          <p:spPr>
            <a:xfrm>
              <a:off x="5115421" y="1541390"/>
              <a:ext cx="32598" cy="96828"/>
            </a:xfrm>
            <a:custGeom>
              <a:rect b="b" l="l" r="r" t="t"/>
              <a:pathLst>
                <a:path extrusionOk="0" h="3808" w="1282">
                  <a:moveTo>
                    <a:pt x="1" y="1"/>
                  </a:moveTo>
                  <a:lnTo>
                    <a:pt x="1" y="3808"/>
                  </a:lnTo>
                  <a:lnTo>
                    <a:pt x="1282" y="3808"/>
                  </a:lnTo>
                  <a:lnTo>
                    <a:pt x="1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5"/>
            <p:cNvSpPr/>
            <p:nvPr/>
          </p:nvSpPr>
          <p:spPr>
            <a:xfrm>
              <a:off x="4749926" y="1628250"/>
              <a:ext cx="451465" cy="81444"/>
            </a:xfrm>
            <a:custGeom>
              <a:rect b="b" l="l" r="r" t="t"/>
              <a:pathLst>
                <a:path extrusionOk="0" h="3203" w="17755">
                  <a:moveTo>
                    <a:pt x="142" y="1"/>
                  </a:moveTo>
                  <a:cubicBezTo>
                    <a:pt x="71" y="1"/>
                    <a:pt x="0" y="36"/>
                    <a:pt x="0" y="143"/>
                  </a:cubicBezTo>
                  <a:lnTo>
                    <a:pt x="0" y="2064"/>
                  </a:lnTo>
                  <a:cubicBezTo>
                    <a:pt x="0" y="2669"/>
                    <a:pt x="498" y="3203"/>
                    <a:pt x="1139" y="3203"/>
                  </a:cubicBezTo>
                  <a:lnTo>
                    <a:pt x="16616" y="3203"/>
                  </a:lnTo>
                  <a:cubicBezTo>
                    <a:pt x="17221" y="3203"/>
                    <a:pt x="17755" y="2705"/>
                    <a:pt x="17755" y="2064"/>
                  </a:cubicBezTo>
                  <a:lnTo>
                    <a:pt x="17755" y="143"/>
                  </a:lnTo>
                  <a:cubicBezTo>
                    <a:pt x="17755" y="36"/>
                    <a:pt x="17684" y="1"/>
                    <a:pt x="17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5"/>
            <p:cNvSpPr/>
            <p:nvPr/>
          </p:nvSpPr>
          <p:spPr>
            <a:xfrm>
              <a:off x="5144383" y="1627335"/>
              <a:ext cx="57008" cy="82360"/>
            </a:xfrm>
            <a:custGeom>
              <a:rect b="b" l="l" r="r" t="t"/>
              <a:pathLst>
                <a:path extrusionOk="0" h="3239" w="2242">
                  <a:moveTo>
                    <a:pt x="1175" y="1"/>
                  </a:moveTo>
                  <a:lnTo>
                    <a:pt x="1175" y="2100"/>
                  </a:lnTo>
                  <a:cubicBezTo>
                    <a:pt x="1175" y="2705"/>
                    <a:pt x="641" y="3239"/>
                    <a:pt x="0" y="3239"/>
                  </a:cubicBezTo>
                  <a:lnTo>
                    <a:pt x="1103" y="3239"/>
                  </a:lnTo>
                  <a:cubicBezTo>
                    <a:pt x="1708" y="3239"/>
                    <a:pt x="2242" y="2705"/>
                    <a:pt x="2242" y="2100"/>
                  </a:cubicBezTo>
                  <a:lnTo>
                    <a:pt x="2242" y="179"/>
                  </a:lnTo>
                  <a:cubicBezTo>
                    <a:pt x="2242" y="72"/>
                    <a:pt x="2171" y="37"/>
                    <a:pt x="2100" y="37"/>
                  </a:cubicBez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5"/>
            <p:cNvSpPr/>
            <p:nvPr/>
          </p:nvSpPr>
          <p:spPr>
            <a:xfrm>
              <a:off x="4749926" y="1383078"/>
              <a:ext cx="138453" cy="190910"/>
            </a:xfrm>
            <a:custGeom>
              <a:rect b="b" l="l" r="r" t="t"/>
              <a:pathLst>
                <a:path extrusionOk="0" h="7508" w="5445">
                  <a:moveTo>
                    <a:pt x="2704" y="0"/>
                  </a:moveTo>
                  <a:cubicBezTo>
                    <a:pt x="1210" y="0"/>
                    <a:pt x="0" y="2064"/>
                    <a:pt x="0" y="4341"/>
                  </a:cubicBezTo>
                  <a:cubicBezTo>
                    <a:pt x="0" y="6618"/>
                    <a:pt x="1210" y="7508"/>
                    <a:pt x="2704" y="7508"/>
                  </a:cubicBezTo>
                  <a:cubicBezTo>
                    <a:pt x="4199" y="7508"/>
                    <a:pt x="5444" y="6618"/>
                    <a:pt x="5444" y="4341"/>
                  </a:cubicBezTo>
                  <a:cubicBezTo>
                    <a:pt x="5444" y="2064"/>
                    <a:pt x="4199" y="0"/>
                    <a:pt x="2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5"/>
            <p:cNvSpPr/>
            <p:nvPr/>
          </p:nvSpPr>
          <p:spPr>
            <a:xfrm>
              <a:off x="4906432" y="1383078"/>
              <a:ext cx="138453" cy="190910"/>
            </a:xfrm>
            <a:custGeom>
              <a:rect b="b" l="l" r="r" t="t"/>
              <a:pathLst>
                <a:path extrusionOk="0" h="7508" w="5445">
                  <a:moveTo>
                    <a:pt x="2705" y="0"/>
                  </a:moveTo>
                  <a:cubicBezTo>
                    <a:pt x="1210" y="0"/>
                    <a:pt x="1" y="2064"/>
                    <a:pt x="1" y="4341"/>
                  </a:cubicBezTo>
                  <a:cubicBezTo>
                    <a:pt x="1" y="6618"/>
                    <a:pt x="1210" y="7508"/>
                    <a:pt x="2705" y="7508"/>
                  </a:cubicBezTo>
                  <a:cubicBezTo>
                    <a:pt x="4235" y="7508"/>
                    <a:pt x="5445" y="6618"/>
                    <a:pt x="5445" y="4341"/>
                  </a:cubicBezTo>
                  <a:cubicBezTo>
                    <a:pt x="5445" y="2064"/>
                    <a:pt x="4235" y="0"/>
                    <a:pt x="2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5"/>
            <p:cNvSpPr/>
            <p:nvPr/>
          </p:nvSpPr>
          <p:spPr>
            <a:xfrm>
              <a:off x="5062964" y="1383078"/>
              <a:ext cx="138427" cy="190910"/>
            </a:xfrm>
            <a:custGeom>
              <a:rect b="b" l="l" r="r" t="t"/>
              <a:pathLst>
                <a:path extrusionOk="0" h="7508" w="5444">
                  <a:moveTo>
                    <a:pt x="2740" y="0"/>
                  </a:moveTo>
                  <a:cubicBezTo>
                    <a:pt x="1210" y="0"/>
                    <a:pt x="0" y="2064"/>
                    <a:pt x="0" y="4341"/>
                  </a:cubicBezTo>
                  <a:cubicBezTo>
                    <a:pt x="0" y="6618"/>
                    <a:pt x="1210" y="7508"/>
                    <a:pt x="2740" y="7508"/>
                  </a:cubicBezTo>
                  <a:cubicBezTo>
                    <a:pt x="4234" y="7508"/>
                    <a:pt x="5444" y="6618"/>
                    <a:pt x="5444" y="4341"/>
                  </a:cubicBezTo>
                  <a:cubicBezTo>
                    <a:pt x="5444" y="2064"/>
                    <a:pt x="4234" y="0"/>
                    <a:pt x="27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75"/>
          <p:cNvGrpSpPr/>
          <p:nvPr/>
        </p:nvGrpSpPr>
        <p:grpSpPr>
          <a:xfrm>
            <a:off x="7692450" y="1979499"/>
            <a:ext cx="432684" cy="431151"/>
            <a:chOff x="7834806" y="1937462"/>
            <a:chExt cx="452409" cy="450806"/>
          </a:xfrm>
        </p:grpSpPr>
        <p:sp>
          <p:nvSpPr>
            <p:cNvPr id="1542" name="Google Shape;1542;p75"/>
            <p:cNvSpPr/>
            <p:nvPr/>
          </p:nvSpPr>
          <p:spPr>
            <a:xfrm>
              <a:off x="7835721" y="1937462"/>
              <a:ext cx="356494" cy="355120"/>
            </a:xfrm>
            <a:custGeom>
              <a:rect b="b" l="l" r="r" t="t"/>
              <a:pathLst>
                <a:path extrusionOk="0" h="13966" w="14020">
                  <a:moveTo>
                    <a:pt x="6974" y="0"/>
                  </a:moveTo>
                  <a:cubicBezTo>
                    <a:pt x="6930" y="0"/>
                    <a:pt x="6885" y="27"/>
                    <a:pt x="6868" y="80"/>
                  </a:cubicBezTo>
                  <a:lnTo>
                    <a:pt x="5978" y="1539"/>
                  </a:lnTo>
                  <a:cubicBezTo>
                    <a:pt x="5957" y="1581"/>
                    <a:pt x="5924" y="1598"/>
                    <a:pt x="5886" y="1598"/>
                  </a:cubicBezTo>
                  <a:cubicBezTo>
                    <a:pt x="5859" y="1598"/>
                    <a:pt x="5830" y="1589"/>
                    <a:pt x="5800" y="1575"/>
                  </a:cubicBezTo>
                  <a:lnTo>
                    <a:pt x="4448" y="543"/>
                  </a:lnTo>
                  <a:cubicBezTo>
                    <a:pt x="4428" y="523"/>
                    <a:pt x="4403" y="514"/>
                    <a:pt x="4377" y="514"/>
                  </a:cubicBezTo>
                  <a:cubicBezTo>
                    <a:pt x="4309" y="514"/>
                    <a:pt x="4235" y="573"/>
                    <a:pt x="4235" y="650"/>
                  </a:cubicBezTo>
                  <a:lnTo>
                    <a:pt x="3986" y="2322"/>
                  </a:lnTo>
                  <a:cubicBezTo>
                    <a:pt x="3986" y="2380"/>
                    <a:pt x="3938" y="2438"/>
                    <a:pt x="3863" y="2438"/>
                  </a:cubicBezTo>
                  <a:cubicBezTo>
                    <a:pt x="3846" y="2438"/>
                    <a:pt x="3827" y="2435"/>
                    <a:pt x="3808" y="2429"/>
                  </a:cubicBezTo>
                  <a:lnTo>
                    <a:pt x="2171" y="2002"/>
                  </a:lnTo>
                  <a:cubicBezTo>
                    <a:pt x="2157" y="1997"/>
                    <a:pt x="2143" y="1995"/>
                    <a:pt x="2130" y="1995"/>
                  </a:cubicBezTo>
                  <a:cubicBezTo>
                    <a:pt x="2046" y="1995"/>
                    <a:pt x="1993" y="2087"/>
                    <a:pt x="1993" y="2180"/>
                  </a:cubicBezTo>
                  <a:lnTo>
                    <a:pt x="2456" y="3816"/>
                  </a:lnTo>
                  <a:cubicBezTo>
                    <a:pt x="2456" y="3887"/>
                    <a:pt x="2420" y="3959"/>
                    <a:pt x="2313" y="3994"/>
                  </a:cubicBezTo>
                  <a:lnTo>
                    <a:pt x="641" y="4208"/>
                  </a:lnTo>
                  <a:cubicBezTo>
                    <a:pt x="534" y="4243"/>
                    <a:pt x="499" y="4350"/>
                    <a:pt x="570" y="4457"/>
                  </a:cubicBezTo>
                  <a:lnTo>
                    <a:pt x="1566" y="5773"/>
                  </a:lnTo>
                  <a:cubicBezTo>
                    <a:pt x="1637" y="5844"/>
                    <a:pt x="1602" y="5951"/>
                    <a:pt x="1531" y="5987"/>
                  </a:cubicBezTo>
                  <a:lnTo>
                    <a:pt x="72" y="6841"/>
                  </a:lnTo>
                  <a:cubicBezTo>
                    <a:pt x="1" y="6912"/>
                    <a:pt x="1" y="7019"/>
                    <a:pt x="72" y="7090"/>
                  </a:cubicBezTo>
                  <a:lnTo>
                    <a:pt x="1531" y="7979"/>
                  </a:lnTo>
                  <a:cubicBezTo>
                    <a:pt x="1602" y="8015"/>
                    <a:pt x="1637" y="8122"/>
                    <a:pt x="1566" y="8193"/>
                  </a:cubicBezTo>
                  <a:lnTo>
                    <a:pt x="570" y="9545"/>
                  </a:lnTo>
                  <a:cubicBezTo>
                    <a:pt x="499" y="9616"/>
                    <a:pt x="534" y="9758"/>
                    <a:pt x="641" y="9758"/>
                  </a:cubicBezTo>
                  <a:lnTo>
                    <a:pt x="2349" y="9972"/>
                  </a:lnTo>
                  <a:cubicBezTo>
                    <a:pt x="2420" y="10007"/>
                    <a:pt x="2491" y="10078"/>
                    <a:pt x="2456" y="10150"/>
                  </a:cubicBezTo>
                  <a:lnTo>
                    <a:pt x="2029" y="11786"/>
                  </a:lnTo>
                  <a:cubicBezTo>
                    <a:pt x="1998" y="11879"/>
                    <a:pt x="2047" y="11971"/>
                    <a:pt x="2153" y="11971"/>
                  </a:cubicBezTo>
                  <a:cubicBezTo>
                    <a:pt x="2170" y="11971"/>
                    <a:pt x="2188" y="11969"/>
                    <a:pt x="2207" y="11964"/>
                  </a:cubicBezTo>
                  <a:lnTo>
                    <a:pt x="3843" y="11537"/>
                  </a:lnTo>
                  <a:cubicBezTo>
                    <a:pt x="3856" y="11531"/>
                    <a:pt x="3869" y="11528"/>
                    <a:pt x="3882" y="11528"/>
                  </a:cubicBezTo>
                  <a:cubicBezTo>
                    <a:pt x="3939" y="11528"/>
                    <a:pt x="3992" y="11586"/>
                    <a:pt x="4021" y="11644"/>
                  </a:cubicBezTo>
                  <a:lnTo>
                    <a:pt x="4235" y="13316"/>
                  </a:lnTo>
                  <a:cubicBezTo>
                    <a:pt x="4260" y="13393"/>
                    <a:pt x="4323" y="13452"/>
                    <a:pt x="4396" y="13452"/>
                  </a:cubicBezTo>
                  <a:cubicBezTo>
                    <a:pt x="4424" y="13452"/>
                    <a:pt x="4454" y="13443"/>
                    <a:pt x="4484" y="13423"/>
                  </a:cubicBezTo>
                  <a:lnTo>
                    <a:pt x="5800" y="12391"/>
                  </a:lnTo>
                  <a:cubicBezTo>
                    <a:pt x="5827" y="12364"/>
                    <a:pt x="5860" y="12352"/>
                    <a:pt x="5891" y="12352"/>
                  </a:cubicBezTo>
                  <a:cubicBezTo>
                    <a:pt x="5943" y="12352"/>
                    <a:pt x="5992" y="12383"/>
                    <a:pt x="6014" y="12427"/>
                  </a:cubicBezTo>
                  <a:lnTo>
                    <a:pt x="6868" y="13886"/>
                  </a:lnTo>
                  <a:cubicBezTo>
                    <a:pt x="6903" y="13939"/>
                    <a:pt x="6948" y="13966"/>
                    <a:pt x="6992" y="13966"/>
                  </a:cubicBezTo>
                  <a:cubicBezTo>
                    <a:pt x="7037" y="13966"/>
                    <a:pt x="7081" y="13939"/>
                    <a:pt x="7117" y="13886"/>
                  </a:cubicBezTo>
                  <a:lnTo>
                    <a:pt x="8006" y="12427"/>
                  </a:lnTo>
                  <a:cubicBezTo>
                    <a:pt x="8028" y="12383"/>
                    <a:pt x="8077" y="12352"/>
                    <a:pt x="8129" y="12352"/>
                  </a:cubicBezTo>
                  <a:cubicBezTo>
                    <a:pt x="8160" y="12352"/>
                    <a:pt x="8193" y="12364"/>
                    <a:pt x="8220" y="12391"/>
                  </a:cubicBezTo>
                  <a:lnTo>
                    <a:pt x="9572" y="13423"/>
                  </a:lnTo>
                  <a:cubicBezTo>
                    <a:pt x="9592" y="13443"/>
                    <a:pt x="9617" y="13452"/>
                    <a:pt x="9643" y="13452"/>
                  </a:cubicBezTo>
                  <a:cubicBezTo>
                    <a:pt x="9711" y="13452"/>
                    <a:pt x="9785" y="13393"/>
                    <a:pt x="9785" y="13316"/>
                  </a:cubicBezTo>
                  <a:lnTo>
                    <a:pt x="9999" y="11644"/>
                  </a:lnTo>
                  <a:cubicBezTo>
                    <a:pt x="9999" y="11586"/>
                    <a:pt x="10070" y="11528"/>
                    <a:pt x="10135" y="11528"/>
                  </a:cubicBezTo>
                  <a:cubicBezTo>
                    <a:pt x="10149" y="11528"/>
                    <a:pt x="10164" y="11531"/>
                    <a:pt x="10177" y="11537"/>
                  </a:cubicBezTo>
                  <a:lnTo>
                    <a:pt x="11813" y="12000"/>
                  </a:lnTo>
                  <a:cubicBezTo>
                    <a:pt x="11920" y="12000"/>
                    <a:pt x="12027" y="11893"/>
                    <a:pt x="11991" y="11822"/>
                  </a:cubicBezTo>
                  <a:lnTo>
                    <a:pt x="11529" y="10185"/>
                  </a:lnTo>
                  <a:cubicBezTo>
                    <a:pt x="11529" y="10078"/>
                    <a:pt x="11564" y="10007"/>
                    <a:pt x="11671" y="10007"/>
                  </a:cubicBezTo>
                  <a:lnTo>
                    <a:pt x="13343" y="9758"/>
                  </a:lnTo>
                  <a:cubicBezTo>
                    <a:pt x="13354" y="9761"/>
                    <a:pt x="13365" y="9762"/>
                    <a:pt x="13375" y="9762"/>
                  </a:cubicBezTo>
                  <a:cubicBezTo>
                    <a:pt x="13501" y="9762"/>
                    <a:pt x="13582" y="9575"/>
                    <a:pt x="13450" y="9509"/>
                  </a:cubicBezTo>
                  <a:lnTo>
                    <a:pt x="12418" y="8157"/>
                  </a:lnTo>
                  <a:cubicBezTo>
                    <a:pt x="12347" y="8086"/>
                    <a:pt x="12383" y="7979"/>
                    <a:pt x="12454" y="7944"/>
                  </a:cubicBezTo>
                  <a:lnTo>
                    <a:pt x="13948" y="7090"/>
                  </a:lnTo>
                  <a:lnTo>
                    <a:pt x="13948" y="7054"/>
                  </a:lnTo>
                  <a:cubicBezTo>
                    <a:pt x="14019" y="7019"/>
                    <a:pt x="14019" y="6876"/>
                    <a:pt x="13948" y="6841"/>
                  </a:cubicBezTo>
                  <a:lnTo>
                    <a:pt x="12454" y="5951"/>
                  </a:lnTo>
                  <a:cubicBezTo>
                    <a:pt x="12383" y="5916"/>
                    <a:pt x="12383" y="5809"/>
                    <a:pt x="12418" y="5773"/>
                  </a:cubicBezTo>
                  <a:lnTo>
                    <a:pt x="13450" y="4421"/>
                  </a:lnTo>
                  <a:cubicBezTo>
                    <a:pt x="13521" y="4350"/>
                    <a:pt x="13450" y="4208"/>
                    <a:pt x="13343" y="4208"/>
                  </a:cubicBezTo>
                  <a:lnTo>
                    <a:pt x="11671" y="3959"/>
                  </a:lnTo>
                  <a:cubicBezTo>
                    <a:pt x="11600" y="3959"/>
                    <a:pt x="11529" y="3852"/>
                    <a:pt x="11564" y="3781"/>
                  </a:cubicBezTo>
                  <a:lnTo>
                    <a:pt x="11991" y="2144"/>
                  </a:lnTo>
                  <a:cubicBezTo>
                    <a:pt x="12022" y="2052"/>
                    <a:pt x="11946" y="1959"/>
                    <a:pt x="11856" y="1959"/>
                  </a:cubicBezTo>
                  <a:cubicBezTo>
                    <a:pt x="11842" y="1959"/>
                    <a:pt x="11828" y="1961"/>
                    <a:pt x="11813" y="1966"/>
                  </a:cubicBezTo>
                  <a:lnTo>
                    <a:pt x="10177" y="2429"/>
                  </a:lnTo>
                  <a:cubicBezTo>
                    <a:pt x="10106" y="2429"/>
                    <a:pt x="10034" y="2393"/>
                    <a:pt x="9999" y="2286"/>
                  </a:cubicBezTo>
                  <a:lnTo>
                    <a:pt x="9785" y="614"/>
                  </a:lnTo>
                  <a:cubicBezTo>
                    <a:pt x="9759" y="534"/>
                    <a:pt x="9692" y="494"/>
                    <a:pt x="9615" y="494"/>
                  </a:cubicBezTo>
                  <a:cubicBezTo>
                    <a:pt x="9590" y="494"/>
                    <a:pt x="9563" y="498"/>
                    <a:pt x="9536" y="507"/>
                  </a:cubicBezTo>
                  <a:lnTo>
                    <a:pt x="8220" y="1539"/>
                  </a:lnTo>
                  <a:cubicBezTo>
                    <a:pt x="8193" y="1566"/>
                    <a:pt x="8160" y="1578"/>
                    <a:pt x="8129" y="1578"/>
                  </a:cubicBezTo>
                  <a:cubicBezTo>
                    <a:pt x="8077" y="1578"/>
                    <a:pt x="8028" y="1547"/>
                    <a:pt x="8006" y="1503"/>
                  </a:cubicBezTo>
                  <a:lnTo>
                    <a:pt x="7081" y="80"/>
                  </a:lnTo>
                  <a:cubicBezTo>
                    <a:pt x="7063" y="27"/>
                    <a:pt x="7019" y="0"/>
                    <a:pt x="69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5"/>
            <p:cNvSpPr/>
            <p:nvPr/>
          </p:nvSpPr>
          <p:spPr>
            <a:xfrm>
              <a:off x="7877347" y="1978400"/>
              <a:ext cx="272354" cy="272354"/>
            </a:xfrm>
            <a:custGeom>
              <a:rect b="b" l="l" r="r" t="t"/>
              <a:pathLst>
                <a:path extrusionOk="0" h="10711" w="10711">
                  <a:moveTo>
                    <a:pt x="5373" y="0"/>
                  </a:moveTo>
                  <a:cubicBezTo>
                    <a:pt x="2420" y="0"/>
                    <a:pt x="0" y="2420"/>
                    <a:pt x="0" y="5373"/>
                  </a:cubicBezTo>
                  <a:cubicBezTo>
                    <a:pt x="0" y="8326"/>
                    <a:pt x="2420" y="10710"/>
                    <a:pt x="5373" y="10710"/>
                  </a:cubicBezTo>
                  <a:cubicBezTo>
                    <a:pt x="8326" y="10710"/>
                    <a:pt x="10710" y="8326"/>
                    <a:pt x="10710" y="5373"/>
                  </a:cubicBezTo>
                  <a:cubicBezTo>
                    <a:pt x="10710" y="2420"/>
                    <a:pt x="8326" y="0"/>
                    <a:pt x="5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5"/>
            <p:cNvSpPr/>
            <p:nvPr/>
          </p:nvSpPr>
          <p:spPr>
            <a:xfrm>
              <a:off x="7972345" y="2041385"/>
              <a:ext cx="82360" cy="147174"/>
            </a:xfrm>
            <a:custGeom>
              <a:rect b="b" l="l" r="r" t="t"/>
              <a:pathLst>
                <a:path extrusionOk="0" h="5788" w="3239">
                  <a:moveTo>
                    <a:pt x="2620" y="1"/>
                  </a:moveTo>
                  <a:cubicBezTo>
                    <a:pt x="2600" y="1"/>
                    <a:pt x="2580" y="5"/>
                    <a:pt x="2562" y="14"/>
                  </a:cubicBezTo>
                  <a:lnTo>
                    <a:pt x="36" y="2184"/>
                  </a:lnTo>
                  <a:cubicBezTo>
                    <a:pt x="0" y="2220"/>
                    <a:pt x="0" y="2291"/>
                    <a:pt x="36" y="2327"/>
                  </a:cubicBezTo>
                  <a:lnTo>
                    <a:pt x="819" y="3394"/>
                  </a:lnTo>
                  <a:cubicBezTo>
                    <a:pt x="819" y="3394"/>
                    <a:pt x="819" y="3430"/>
                    <a:pt x="819" y="3465"/>
                  </a:cubicBezTo>
                  <a:lnTo>
                    <a:pt x="321" y="5671"/>
                  </a:lnTo>
                  <a:cubicBezTo>
                    <a:pt x="321" y="5729"/>
                    <a:pt x="392" y="5787"/>
                    <a:pt x="457" y="5787"/>
                  </a:cubicBezTo>
                  <a:cubicBezTo>
                    <a:pt x="471" y="5787"/>
                    <a:pt x="485" y="5784"/>
                    <a:pt x="498" y="5778"/>
                  </a:cubicBezTo>
                  <a:lnTo>
                    <a:pt x="3203" y="3465"/>
                  </a:lnTo>
                  <a:cubicBezTo>
                    <a:pt x="3238" y="3394"/>
                    <a:pt x="3238" y="3358"/>
                    <a:pt x="3203" y="3323"/>
                  </a:cubicBezTo>
                  <a:lnTo>
                    <a:pt x="2206" y="2184"/>
                  </a:lnTo>
                  <a:cubicBezTo>
                    <a:pt x="2206" y="2184"/>
                    <a:pt x="2171" y="2149"/>
                    <a:pt x="2206" y="2113"/>
                  </a:cubicBezTo>
                  <a:lnTo>
                    <a:pt x="2740" y="121"/>
                  </a:lnTo>
                  <a:cubicBezTo>
                    <a:pt x="2740" y="41"/>
                    <a:pt x="2680" y="1"/>
                    <a:pt x="2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5"/>
            <p:cNvSpPr/>
            <p:nvPr/>
          </p:nvSpPr>
          <p:spPr>
            <a:xfrm>
              <a:off x="7834806" y="2238042"/>
              <a:ext cx="356494" cy="122179"/>
            </a:xfrm>
            <a:custGeom>
              <a:rect b="b" l="l" r="r" t="t"/>
              <a:pathLst>
                <a:path extrusionOk="0" h="4805" w="14020">
                  <a:moveTo>
                    <a:pt x="12312" y="1"/>
                  </a:moveTo>
                  <a:lnTo>
                    <a:pt x="8149" y="570"/>
                  </a:lnTo>
                  <a:cubicBezTo>
                    <a:pt x="8149" y="570"/>
                    <a:pt x="4306" y="1638"/>
                    <a:pt x="3488" y="1638"/>
                  </a:cubicBezTo>
                  <a:cubicBezTo>
                    <a:pt x="2705" y="1638"/>
                    <a:pt x="1211" y="499"/>
                    <a:pt x="1211" y="499"/>
                  </a:cubicBezTo>
                  <a:cubicBezTo>
                    <a:pt x="1076" y="432"/>
                    <a:pt x="935" y="400"/>
                    <a:pt x="797" y="400"/>
                  </a:cubicBezTo>
                  <a:cubicBezTo>
                    <a:pt x="498" y="400"/>
                    <a:pt x="218" y="551"/>
                    <a:pt x="72" y="819"/>
                  </a:cubicBezTo>
                  <a:lnTo>
                    <a:pt x="72" y="855"/>
                  </a:lnTo>
                  <a:cubicBezTo>
                    <a:pt x="1" y="962"/>
                    <a:pt x="37" y="1104"/>
                    <a:pt x="179" y="1175"/>
                  </a:cubicBezTo>
                  <a:cubicBezTo>
                    <a:pt x="179" y="1175"/>
                    <a:pt x="1887" y="2990"/>
                    <a:pt x="3061" y="3132"/>
                  </a:cubicBezTo>
                  <a:cubicBezTo>
                    <a:pt x="3378" y="3172"/>
                    <a:pt x="3672" y="3186"/>
                    <a:pt x="3966" y="3186"/>
                  </a:cubicBezTo>
                  <a:cubicBezTo>
                    <a:pt x="4729" y="3186"/>
                    <a:pt x="5489" y="3087"/>
                    <a:pt x="6619" y="3061"/>
                  </a:cubicBezTo>
                  <a:cubicBezTo>
                    <a:pt x="7722" y="3096"/>
                    <a:pt x="8861" y="3274"/>
                    <a:pt x="9928" y="3630"/>
                  </a:cubicBezTo>
                  <a:lnTo>
                    <a:pt x="14020" y="4804"/>
                  </a:lnTo>
                  <a:lnTo>
                    <a:pt x="14020" y="1495"/>
                  </a:lnTo>
                  <a:lnTo>
                    <a:pt x="12312" y="1"/>
                  </a:lnTo>
                  <a:close/>
                </a:path>
              </a:pathLst>
            </a:custGeom>
            <a:solidFill>
              <a:srgbClr val="EBA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5"/>
            <p:cNvSpPr/>
            <p:nvPr/>
          </p:nvSpPr>
          <p:spPr>
            <a:xfrm>
              <a:off x="7917141" y="2238958"/>
              <a:ext cx="221702" cy="52965"/>
            </a:xfrm>
            <a:custGeom>
              <a:rect b="b" l="l" r="r" t="t"/>
              <a:pathLst>
                <a:path extrusionOk="0" h="2083" w="8719">
                  <a:moveTo>
                    <a:pt x="8718" y="0"/>
                  </a:moveTo>
                  <a:lnTo>
                    <a:pt x="4911" y="499"/>
                  </a:lnTo>
                  <a:cubicBezTo>
                    <a:pt x="4911" y="499"/>
                    <a:pt x="1068" y="1566"/>
                    <a:pt x="285" y="1566"/>
                  </a:cubicBezTo>
                  <a:cubicBezTo>
                    <a:pt x="179" y="1566"/>
                    <a:pt x="108" y="1566"/>
                    <a:pt x="1" y="1530"/>
                  </a:cubicBezTo>
                  <a:lnTo>
                    <a:pt x="1" y="1530"/>
                  </a:lnTo>
                  <a:cubicBezTo>
                    <a:pt x="1" y="1531"/>
                    <a:pt x="409" y="2083"/>
                    <a:pt x="1718" y="2083"/>
                  </a:cubicBezTo>
                  <a:cubicBezTo>
                    <a:pt x="2003" y="2083"/>
                    <a:pt x="2330" y="2057"/>
                    <a:pt x="2705" y="1993"/>
                  </a:cubicBezTo>
                  <a:lnTo>
                    <a:pt x="2705" y="2029"/>
                  </a:lnTo>
                  <a:cubicBezTo>
                    <a:pt x="4164" y="1780"/>
                    <a:pt x="5133" y="1717"/>
                    <a:pt x="5738" y="1717"/>
                  </a:cubicBezTo>
                  <a:cubicBezTo>
                    <a:pt x="6343" y="1717"/>
                    <a:pt x="6583" y="1780"/>
                    <a:pt x="6583" y="1780"/>
                  </a:cubicBezTo>
                  <a:lnTo>
                    <a:pt x="8718" y="0"/>
                  </a:lnTo>
                  <a:close/>
                </a:path>
              </a:pathLst>
            </a:custGeom>
            <a:solidFill>
              <a:srgbClr val="E891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5"/>
            <p:cNvSpPr/>
            <p:nvPr/>
          </p:nvSpPr>
          <p:spPr>
            <a:xfrm>
              <a:off x="7994950" y="2224489"/>
              <a:ext cx="196351" cy="67205"/>
            </a:xfrm>
            <a:custGeom>
              <a:rect b="b" l="l" r="r" t="t"/>
              <a:pathLst>
                <a:path extrusionOk="0" h="2643" w="7722">
                  <a:moveTo>
                    <a:pt x="4093" y="0"/>
                  </a:moveTo>
                  <a:lnTo>
                    <a:pt x="1424" y="285"/>
                  </a:lnTo>
                  <a:cubicBezTo>
                    <a:pt x="641" y="285"/>
                    <a:pt x="1" y="605"/>
                    <a:pt x="1" y="1352"/>
                  </a:cubicBezTo>
                  <a:cubicBezTo>
                    <a:pt x="1" y="1530"/>
                    <a:pt x="143" y="1672"/>
                    <a:pt x="321" y="1672"/>
                  </a:cubicBezTo>
                  <a:lnTo>
                    <a:pt x="1922" y="1672"/>
                  </a:lnTo>
                  <a:cubicBezTo>
                    <a:pt x="2598" y="1672"/>
                    <a:pt x="3203" y="1957"/>
                    <a:pt x="3630" y="2491"/>
                  </a:cubicBezTo>
                  <a:cubicBezTo>
                    <a:pt x="4186" y="2579"/>
                    <a:pt x="4767" y="2642"/>
                    <a:pt x="5332" y="2642"/>
                  </a:cubicBezTo>
                  <a:cubicBezTo>
                    <a:pt x="5453" y="2642"/>
                    <a:pt x="5574" y="2639"/>
                    <a:pt x="5694" y="2633"/>
                  </a:cubicBezTo>
                  <a:lnTo>
                    <a:pt x="7722" y="2028"/>
                  </a:lnTo>
                  <a:lnTo>
                    <a:pt x="6583" y="996"/>
                  </a:lnTo>
                  <a:cubicBezTo>
                    <a:pt x="5907" y="356"/>
                    <a:pt x="5018" y="0"/>
                    <a:pt x="4093" y="0"/>
                  </a:cubicBezTo>
                  <a:close/>
                </a:path>
              </a:pathLst>
            </a:custGeom>
            <a:solidFill>
              <a:srgbClr val="EBA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5"/>
            <p:cNvSpPr/>
            <p:nvPr/>
          </p:nvSpPr>
          <p:spPr>
            <a:xfrm>
              <a:off x="8187666" y="2248010"/>
              <a:ext cx="99549" cy="140258"/>
            </a:xfrm>
            <a:custGeom>
              <a:rect b="b" l="l" r="r" t="t"/>
              <a:pathLst>
                <a:path extrusionOk="0" h="5516" w="3915">
                  <a:moveTo>
                    <a:pt x="712" y="0"/>
                  </a:moveTo>
                  <a:cubicBezTo>
                    <a:pt x="321" y="0"/>
                    <a:pt x="1" y="321"/>
                    <a:pt x="1" y="712"/>
                  </a:cubicBezTo>
                  <a:lnTo>
                    <a:pt x="1" y="4804"/>
                  </a:lnTo>
                  <a:cubicBezTo>
                    <a:pt x="1" y="5195"/>
                    <a:pt x="321" y="5515"/>
                    <a:pt x="712" y="5515"/>
                  </a:cubicBezTo>
                  <a:lnTo>
                    <a:pt x="3772" y="5515"/>
                  </a:lnTo>
                  <a:cubicBezTo>
                    <a:pt x="3843" y="5515"/>
                    <a:pt x="3914" y="5444"/>
                    <a:pt x="3914" y="5373"/>
                  </a:cubicBezTo>
                  <a:lnTo>
                    <a:pt x="3914" y="143"/>
                  </a:lnTo>
                  <a:cubicBezTo>
                    <a:pt x="3914" y="71"/>
                    <a:pt x="3843" y="0"/>
                    <a:pt x="3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75"/>
          <p:cNvGrpSpPr/>
          <p:nvPr/>
        </p:nvGrpSpPr>
        <p:grpSpPr>
          <a:xfrm>
            <a:off x="5464925" y="1978781"/>
            <a:ext cx="452574" cy="431854"/>
            <a:chOff x="5505733" y="1936711"/>
            <a:chExt cx="473206" cy="451542"/>
          </a:xfrm>
        </p:grpSpPr>
        <p:sp>
          <p:nvSpPr>
            <p:cNvPr id="1550" name="Google Shape;1550;p75"/>
            <p:cNvSpPr/>
            <p:nvPr/>
          </p:nvSpPr>
          <p:spPr>
            <a:xfrm>
              <a:off x="5583541" y="2243011"/>
              <a:ext cx="72418" cy="101812"/>
            </a:xfrm>
            <a:custGeom>
              <a:rect b="b" l="l" r="r" t="t"/>
              <a:pathLst>
                <a:path extrusionOk="0" h="4004" w="2848">
                  <a:moveTo>
                    <a:pt x="1420" y="1"/>
                  </a:moveTo>
                  <a:cubicBezTo>
                    <a:pt x="1389" y="1"/>
                    <a:pt x="1353" y="18"/>
                    <a:pt x="1317" y="54"/>
                  </a:cubicBezTo>
                  <a:cubicBezTo>
                    <a:pt x="1033" y="374"/>
                    <a:pt x="1" y="1548"/>
                    <a:pt x="1" y="2509"/>
                  </a:cubicBezTo>
                  <a:cubicBezTo>
                    <a:pt x="1" y="3612"/>
                    <a:pt x="641" y="4003"/>
                    <a:pt x="1424" y="4003"/>
                  </a:cubicBezTo>
                  <a:cubicBezTo>
                    <a:pt x="2207" y="4003"/>
                    <a:pt x="2847" y="3612"/>
                    <a:pt x="2847" y="2509"/>
                  </a:cubicBezTo>
                  <a:cubicBezTo>
                    <a:pt x="2847" y="1548"/>
                    <a:pt x="1816" y="374"/>
                    <a:pt x="1495" y="54"/>
                  </a:cubicBezTo>
                  <a:cubicBezTo>
                    <a:pt x="1478" y="18"/>
                    <a:pt x="1451" y="1"/>
                    <a:pt x="1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5"/>
            <p:cNvSpPr/>
            <p:nvPr/>
          </p:nvSpPr>
          <p:spPr>
            <a:xfrm>
              <a:off x="5733741" y="2286212"/>
              <a:ext cx="73307" cy="102041"/>
            </a:xfrm>
            <a:custGeom>
              <a:rect b="b" l="l" r="r" t="t"/>
              <a:pathLst>
                <a:path extrusionOk="0" h="4013" w="2883">
                  <a:moveTo>
                    <a:pt x="1428" y="1"/>
                  </a:moveTo>
                  <a:cubicBezTo>
                    <a:pt x="1397" y="1"/>
                    <a:pt x="1370" y="9"/>
                    <a:pt x="1352" y="27"/>
                  </a:cubicBezTo>
                  <a:cubicBezTo>
                    <a:pt x="1032" y="383"/>
                    <a:pt x="0" y="1557"/>
                    <a:pt x="0" y="2482"/>
                  </a:cubicBezTo>
                  <a:cubicBezTo>
                    <a:pt x="0" y="3621"/>
                    <a:pt x="641" y="4012"/>
                    <a:pt x="1424" y="4012"/>
                  </a:cubicBezTo>
                  <a:cubicBezTo>
                    <a:pt x="2242" y="4012"/>
                    <a:pt x="2882" y="3621"/>
                    <a:pt x="2882" y="2482"/>
                  </a:cubicBezTo>
                  <a:lnTo>
                    <a:pt x="2847" y="2482"/>
                  </a:lnTo>
                  <a:cubicBezTo>
                    <a:pt x="2847" y="1557"/>
                    <a:pt x="1851" y="383"/>
                    <a:pt x="1530" y="27"/>
                  </a:cubicBezTo>
                  <a:cubicBezTo>
                    <a:pt x="1495" y="9"/>
                    <a:pt x="1459" y="1"/>
                    <a:pt x="1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5"/>
            <p:cNvSpPr/>
            <p:nvPr/>
          </p:nvSpPr>
          <p:spPr>
            <a:xfrm>
              <a:off x="5505733" y="1936711"/>
              <a:ext cx="473206" cy="274210"/>
            </a:xfrm>
            <a:custGeom>
              <a:rect b="b" l="l" r="r" t="t"/>
              <a:pathLst>
                <a:path extrusionOk="0" h="10784" w="18610">
                  <a:moveTo>
                    <a:pt x="8176" y="0"/>
                  </a:moveTo>
                  <a:cubicBezTo>
                    <a:pt x="5926" y="0"/>
                    <a:pt x="3976" y="1547"/>
                    <a:pt x="3523" y="3774"/>
                  </a:cubicBezTo>
                  <a:cubicBezTo>
                    <a:pt x="3488" y="3810"/>
                    <a:pt x="3452" y="3845"/>
                    <a:pt x="3417" y="3881"/>
                  </a:cubicBezTo>
                  <a:cubicBezTo>
                    <a:pt x="926" y="4557"/>
                    <a:pt x="1" y="7581"/>
                    <a:pt x="1744" y="9503"/>
                  </a:cubicBezTo>
                  <a:cubicBezTo>
                    <a:pt x="1780" y="9574"/>
                    <a:pt x="1780" y="9680"/>
                    <a:pt x="1709" y="9716"/>
                  </a:cubicBezTo>
                  <a:cubicBezTo>
                    <a:pt x="1531" y="9823"/>
                    <a:pt x="1424" y="10001"/>
                    <a:pt x="1424" y="10214"/>
                  </a:cubicBezTo>
                  <a:cubicBezTo>
                    <a:pt x="1424" y="10534"/>
                    <a:pt x="1673" y="10783"/>
                    <a:pt x="1994" y="10783"/>
                  </a:cubicBezTo>
                  <a:lnTo>
                    <a:pt x="17436" y="10783"/>
                  </a:lnTo>
                  <a:cubicBezTo>
                    <a:pt x="17720" y="10783"/>
                    <a:pt x="18005" y="10534"/>
                    <a:pt x="18005" y="10250"/>
                  </a:cubicBezTo>
                  <a:cubicBezTo>
                    <a:pt x="18005" y="10072"/>
                    <a:pt x="17934" y="9894"/>
                    <a:pt x="17791" y="9787"/>
                  </a:cubicBezTo>
                  <a:cubicBezTo>
                    <a:pt x="17720" y="9752"/>
                    <a:pt x="17720" y="9645"/>
                    <a:pt x="17791" y="9609"/>
                  </a:cubicBezTo>
                  <a:lnTo>
                    <a:pt x="17827" y="9574"/>
                  </a:lnTo>
                  <a:cubicBezTo>
                    <a:pt x="18325" y="9040"/>
                    <a:pt x="18610" y="8328"/>
                    <a:pt x="18610" y="7581"/>
                  </a:cubicBezTo>
                  <a:cubicBezTo>
                    <a:pt x="18583" y="5891"/>
                    <a:pt x="17198" y="4703"/>
                    <a:pt x="15688" y="4703"/>
                  </a:cubicBezTo>
                  <a:cubicBezTo>
                    <a:pt x="15227" y="4703"/>
                    <a:pt x="14754" y="4814"/>
                    <a:pt x="14305" y="5055"/>
                  </a:cubicBezTo>
                  <a:cubicBezTo>
                    <a:pt x="14275" y="5070"/>
                    <a:pt x="14246" y="5078"/>
                    <a:pt x="14219" y="5078"/>
                  </a:cubicBezTo>
                  <a:cubicBezTo>
                    <a:pt x="14180" y="5078"/>
                    <a:pt x="14147" y="5061"/>
                    <a:pt x="14127" y="5019"/>
                  </a:cubicBezTo>
                  <a:cubicBezTo>
                    <a:pt x="13771" y="4664"/>
                    <a:pt x="13379" y="4415"/>
                    <a:pt x="12917" y="4237"/>
                  </a:cubicBezTo>
                  <a:cubicBezTo>
                    <a:pt x="12846" y="4237"/>
                    <a:pt x="12810" y="4165"/>
                    <a:pt x="12810" y="4130"/>
                  </a:cubicBezTo>
                  <a:cubicBezTo>
                    <a:pt x="12525" y="1853"/>
                    <a:pt x="10604" y="109"/>
                    <a:pt x="8327" y="3"/>
                  </a:cubicBezTo>
                  <a:cubicBezTo>
                    <a:pt x="8276" y="1"/>
                    <a:pt x="8226" y="0"/>
                    <a:pt x="8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5"/>
            <p:cNvSpPr/>
            <p:nvPr/>
          </p:nvSpPr>
          <p:spPr>
            <a:xfrm>
              <a:off x="5627887" y="2030793"/>
              <a:ext cx="95023" cy="81521"/>
            </a:xfrm>
            <a:custGeom>
              <a:rect b="b" l="l" r="r" t="t"/>
              <a:pathLst>
                <a:path extrusionOk="0" h="3206" w="3737">
                  <a:moveTo>
                    <a:pt x="409" y="1"/>
                  </a:moveTo>
                  <a:cubicBezTo>
                    <a:pt x="367" y="1"/>
                    <a:pt x="326" y="2"/>
                    <a:pt x="285" y="3"/>
                  </a:cubicBezTo>
                  <a:cubicBezTo>
                    <a:pt x="107" y="39"/>
                    <a:pt x="0" y="145"/>
                    <a:pt x="36" y="323"/>
                  </a:cubicBezTo>
                  <a:cubicBezTo>
                    <a:pt x="36" y="447"/>
                    <a:pt x="143" y="544"/>
                    <a:pt x="265" y="544"/>
                  </a:cubicBezTo>
                  <a:cubicBezTo>
                    <a:pt x="283" y="544"/>
                    <a:pt x="302" y="541"/>
                    <a:pt x="321" y="537"/>
                  </a:cubicBezTo>
                  <a:cubicBezTo>
                    <a:pt x="361" y="535"/>
                    <a:pt x="402" y="534"/>
                    <a:pt x="442" y="534"/>
                  </a:cubicBezTo>
                  <a:cubicBezTo>
                    <a:pt x="1291" y="534"/>
                    <a:pt x="2127" y="888"/>
                    <a:pt x="2705" y="1533"/>
                  </a:cubicBezTo>
                  <a:cubicBezTo>
                    <a:pt x="3025" y="1960"/>
                    <a:pt x="3203" y="2422"/>
                    <a:pt x="3203" y="2956"/>
                  </a:cubicBezTo>
                  <a:cubicBezTo>
                    <a:pt x="3203" y="3098"/>
                    <a:pt x="3309" y="3205"/>
                    <a:pt x="3452" y="3205"/>
                  </a:cubicBezTo>
                  <a:cubicBezTo>
                    <a:pt x="3594" y="3205"/>
                    <a:pt x="3736" y="3098"/>
                    <a:pt x="3701" y="2956"/>
                  </a:cubicBezTo>
                  <a:cubicBezTo>
                    <a:pt x="3701" y="2316"/>
                    <a:pt x="3487" y="1711"/>
                    <a:pt x="3096" y="1213"/>
                  </a:cubicBezTo>
                  <a:cubicBezTo>
                    <a:pt x="2446" y="426"/>
                    <a:pt x="1434" y="1"/>
                    <a:pt x="4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5"/>
            <p:cNvSpPr/>
            <p:nvPr/>
          </p:nvSpPr>
          <p:spPr>
            <a:xfrm>
              <a:off x="5816966" y="2087725"/>
              <a:ext cx="34403" cy="68909"/>
            </a:xfrm>
            <a:custGeom>
              <a:rect b="b" l="l" r="r" t="t"/>
              <a:pathLst>
                <a:path extrusionOk="0" h="2710" w="1353">
                  <a:moveTo>
                    <a:pt x="1055" y="1"/>
                  </a:moveTo>
                  <a:cubicBezTo>
                    <a:pt x="997" y="1"/>
                    <a:pt x="940" y="27"/>
                    <a:pt x="890" y="77"/>
                  </a:cubicBezTo>
                  <a:cubicBezTo>
                    <a:pt x="214" y="682"/>
                    <a:pt x="1" y="1642"/>
                    <a:pt x="321" y="2532"/>
                  </a:cubicBezTo>
                  <a:cubicBezTo>
                    <a:pt x="357" y="2603"/>
                    <a:pt x="428" y="2674"/>
                    <a:pt x="570" y="2710"/>
                  </a:cubicBezTo>
                  <a:lnTo>
                    <a:pt x="641" y="2710"/>
                  </a:lnTo>
                  <a:cubicBezTo>
                    <a:pt x="784" y="2638"/>
                    <a:pt x="855" y="2496"/>
                    <a:pt x="819" y="2354"/>
                  </a:cubicBezTo>
                  <a:cubicBezTo>
                    <a:pt x="570" y="1713"/>
                    <a:pt x="712" y="966"/>
                    <a:pt x="1211" y="504"/>
                  </a:cubicBezTo>
                  <a:cubicBezTo>
                    <a:pt x="1317" y="397"/>
                    <a:pt x="1353" y="219"/>
                    <a:pt x="1246" y="112"/>
                  </a:cubicBezTo>
                  <a:cubicBezTo>
                    <a:pt x="1189" y="36"/>
                    <a:pt x="1122"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5"/>
            <p:cNvSpPr/>
            <p:nvPr/>
          </p:nvSpPr>
          <p:spPr>
            <a:xfrm>
              <a:off x="5849538" y="2180358"/>
              <a:ext cx="72418" cy="102041"/>
            </a:xfrm>
            <a:custGeom>
              <a:rect b="b" l="l" r="r" t="t"/>
              <a:pathLst>
                <a:path extrusionOk="0" h="4013" w="2848">
                  <a:moveTo>
                    <a:pt x="1406" y="1"/>
                  </a:moveTo>
                  <a:cubicBezTo>
                    <a:pt x="1371" y="1"/>
                    <a:pt x="1335" y="10"/>
                    <a:pt x="1317" y="27"/>
                  </a:cubicBezTo>
                  <a:cubicBezTo>
                    <a:pt x="997" y="383"/>
                    <a:pt x="1" y="1557"/>
                    <a:pt x="1" y="2482"/>
                  </a:cubicBezTo>
                  <a:cubicBezTo>
                    <a:pt x="1" y="3621"/>
                    <a:pt x="641" y="4012"/>
                    <a:pt x="1424" y="4012"/>
                  </a:cubicBezTo>
                  <a:cubicBezTo>
                    <a:pt x="2207" y="4012"/>
                    <a:pt x="2847" y="3621"/>
                    <a:pt x="2847" y="2482"/>
                  </a:cubicBezTo>
                  <a:cubicBezTo>
                    <a:pt x="2847" y="1557"/>
                    <a:pt x="1815" y="383"/>
                    <a:pt x="1495" y="27"/>
                  </a:cubicBezTo>
                  <a:cubicBezTo>
                    <a:pt x="1477" y="10"/>
                    <a:pt x="1442" y="1"/>
                    <a:pt x="1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5"/>
          <p:cNvGrpSpPr/>
          <p:nvPr/>
        </p:nvGrpSpPr>
        <p:grpSpPr>
          <a:xfrm>
            <a:off x="7036143" y="1978538"/>
            <a:ext cx="302016" cy="432098"/>
            <a:chOff x="7148579" y="1936457"/>
            <a:chExt cx="315784" cy="451796"/>
          </a:xfrm>
        </p:grpSpPr>
        <p:sp>
          <p:nvSpPr>
            <p:cNvPr id="1557" name="Google Shape;1557;p75"/>
            <p:cNvSpPr/>
            <p:nvPr/>
          </p:nvSpPr>
          <p:spPr>
            <a:xfrm>
              <a:off x="7267096" y="1936686"/>
              <a:ext cx="27182" cy="57110"/>
            </a:xfrm>
            <a:custGeom>
              <a:rect b="b" l="l" r="r" t="t"/>
              <a:pathLst>
                <a:path extrusionOk="0" h="2246" w="1069">
                  <a:moveTo>
                    <a:pt x="525" y="0"/>
                  </a:moveTo>
                  <a:cubicBezTo>
                    <a:pt x="504" y="0"/>
                    <a:pt x="484" y="1"/>
                    <a:pt x="464" y="4"/>
                  </a:cubicBezTo>
                  <a:cubicBezTo>
                    <a:pt x="179" y="75"/>
                    <a:pt x="1" y="288"/>
                    <a:pt x="1" y="573"/>
                  </a:cubicBezTo>
                  <a:lnTo>
                    <a:pt x="1" y="2245"/>
                  </a:lnTo>
                  <a:lnTo>
                    <a:pt x="1068" y="2245"/>
                  </a:lnTo>
                  <a:lnTo>
                    <a:pt x="1068" y="537"/>
                  </a:lnTo>
                  <a:cubicBezTo>
                    <a:pt x="1068" y="238"/>
                    <a:pt x="819" y="0"/>
                    <a:pt x="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5"/>
            <p:cNvSpPr/>
            <p:nvPr/>
          </p:nvSpPr>
          <p:spPr>
            <a:xfrm>
              <a:off x="7318689" y="1936457"/>
              <a:ext cx="28072" cy="57339"/>
            </a:xfrm>
            <a:custGeom>
              <a:rect b="b" l="l" r="r" t="t"/>
              <a:pathLst>
                <a:path extrusionOk="0" h="2255" w="1104">
                  <a:moveTo>
                    <a:pt x="572" y="0"/>
                  </a:moveTo>
                  <a:cubicBezTo>
                    <a:pt x="536" y="0"/>
                    <a:pt x="500" y="4"/>
                    <a:pt x="463" y="13"/>
                  </a:cubicBezTo>
                  <a:cubicBezTo>
                    <a:pt x="178" y="48"/>
                    <a:pt x="0" y="297"/>
                    <a:pt x="0" y="582"/>
                  </a:cubicBezTo>
                  <a:lnTo>
                    <a:pt x="0" y="2254"/>
                  </a:lnTo>
                  <a:lnTo>
                    <a:pt x="1103" y="2254"/>
                  </a:lnTo>
                  <a:lnTo>
                    <a:pt x="1068" y="546"/>
                  </a:lnTo>
                  <a:cubicBezTo>
                    <a:pt x="1068" y="232"/>
                    <a:pt x="845"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5"/>
            <p:cNvSpPr/>
            <p:nvPr/>
          </p:nvSpPr>
          <p:spPr>
            <a:xfrm>
              <a:off x="7300127" y="2019986"/>
              <a:ext cx="14494" cy="206090"/>
            </a:xfrm>
            <a:custGeom>
              <a:rect b="b" l="l" r="r" t="t"/>
              <a:pathLst>
                <a:path extrusionOk="0" h="8105" w="570">
                  <a:moveTo>
                    <a:pt x="303" y="1"/>
                  </a:moveTo>
                  <a:cubicBezTo>
                    <a:pt x="125" y="1"/>
                    <a:pt x="18" y="143"/>
                    <a:pt x="18" y="286"/>
                  </a:cubicBezTo>
                  <a:lnTo>
                    <a:pt x="18" y="7864"/>
                  </a:lnTo>
                  <a:cubicBezTo>
                    <a:pt x="1" y="8024"/>
                    <a:pt x="143" y="8104"/>
                    <a:pt x="285" y="8104"/>
                  </a:cubicBezTo>
                  <a:cubicBezTo>
                    <a:pt x="428" y="8104"/>
                    <a:pt x="570" y="8024"/>
                    <a:pt x="552" y="7864"/>
                  </a:cubicBezTo>
                  <a:lnTo>
                    <a:pt x="552" y="286"/>
                  </a:lnTo>
                  <a:cubicBezTo>
                    <a:pt x="552" y="143"/>
                    <a:pt x="445" y="37"/>
                    <a:pt x="268" y="37"/>
                  </a:cubicBezTo>
                  <a:lnTo>
                    <a:pt x="3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5"/>
            <p:cNvSpPr/>
            <p:nvPr/>
          </p:nvSpPr>
          <p:spPr>
            <a:xfrm>
              <a:off x="7299669" y="2085132"/>
              <a:ext cx="164694" cy="152565"/>
            </a:xfrm>
            <a:custGeom>
              <a:rect b="b" l="l" r="r" t="t"/>
              <a:pathLst>
                <a:path extrusionOk="0" h="6000" w="6477">
                  <a:moveTo>
                    <a:pt x="5355" y="1"/>
                  </a:moveTo>
                  <a:cubicBezTo>
                    <a:pt x="4279" y="1"/>
                    <a:pt x="2416" y="361"/>
                    <a:pt x="1389" y="1388"/>
                  </a:cubicBezTo>
                  <a:cubicBezTo>
                    <a:pt x="1" y="2776"/>
                    <a:pt x="72" y="4270"/>
                    <a:pt x="1068" y="5267"/>
                  </a:cubicBezTo>
                  <a:cubicBezTo>
                    <a:pt x="1520" y="5735"/>
                    <a:pt x="2090" y="5999"/>
                    <a:pt x="2715" y="5999"/>
                  </a:cubicBezTo>
                  <a:cubicBezTo>
                    <a:pt x="3419" y="5999"/>
                    <a:pt x="4193" y="5665"/>
                    <a:pt x="4947" y="4911"/>
                  </a:cubicBezTo>
                  <a:cubicBezTo>
                    <a:pt x="6370" y="3523"/>
                    <a:pt x="6477" y="463"/>
                    <a:pt x="6156" y="143"/>
                  </a:cubicBezTo>
                  <a:cubicBezTo>
                    <a:pt x="6067" y="54"/>
                    <a:pt x="5770" y="1"/>
                    <a:pt x="5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5"/>
            <p:cNvSpPr/>
            <p:nvPr/>
          </p:nvSpPr>
          <p:spPr>
            <a:xfrm>
              <a:off x="7298779" y="2118391"/>
              <a:ext cx="128485" cy="126909"/>
            </a:xfrm>
            <a:custGeom>
              <a:rect b="b" l="l" r="r" t="t"/>
              <a:pathLst>
                <a:path extrusionOk="0" h="4991" w="5053">
                  <a:moveTo>
                    <a:pt x="4755" y="0"/>
                  </a:moveTo>
                  <a:cubicBezTo>
                    <a:pt x="4688" y="0"/>
                    <a:pt x="4626" y="27"/>
                    <a:pt x="4590" y="80"/>
                  </a:cubicBezTo>
                  <a:lnTo>
                    <a:pt x="3736" y="934"/>
                  </a:lnTo>
                  <a:lnTo>
                    <a:pt x="3665" y="294"/>
                  </a:lnTo>
                  <a:cubicBezTo>
                    <a:pt x="3634" y="170"/>
                    <a:pt x="3523" y="74"/>
                    <a:pt x="3424" y="74"/>
                  </a:cubicBezTo>
                  <a:cubicBezTo>
                    <a:pt x="3409" y="74"/>
                    <a:pt x="3395" y="76"/>
                    <a:pt x="3380" y="80"/>
                  </a:cubicBezTo>
                  <a:cubicBezTo>
                    <a:pt x="3203" y="80"/>
                    <a:pt x="3131" y="223"/>
                    <a:pt x="3131" y="365"/>
                  </a:cubicBezTo>
                  <a:lnTo>
                    <a:pt x="3238" y="1397"/>
                  </a:lnTo>
                  <a:lnTo>
                    <a:pt x="2349" y="2286"/>
                  </a:lnTo>
                  <a:lnTo>
                    <a:pt x="2277" y="1326"/>
                  </a:lnTo>
                  <a:cubicBezTo>
                    <a:pt x="2242" y="1183"/>
                    <a:pt x="2135" y="1077"/>
                    <a:pt x="1993" y="1077"/>
                  </a:cubicBezTo>
                  <a:cubicBezTo>
                    <a:pt x="1815" y="1112"/>
                    <a:pt x="1744" y="1219"/>
                    <a:pt x="1744" y="1397"/>
                  </a:cubicBezTo>
                  <a:lnTo>
                    <a:pt x="1886" y="2785"/>
                  </a:lnTo>
                  <a:lnTo>
                    <a:pt x="107" y="4564"/>
                  </a:lnTo>
                  <a:cubicBezTo>
                    <a:pt x="0" y="4670"/>
                    <a:pt x="0" y="4813"/>
                    <a:pt x="107" y="4919"/>
                  </a:cubicBezTo>
                  <a:cubicBezTo>
                    <a:pt x="143" y="4955"/>
                    <a:pt x="214" y="4991"/>
                    <a:pt x="285" y="4991"/>
                  </a:cubicBezTo>
                  <a:cubicBezTo>
                    <a:pt x="356" y="4991"/>
                    <a:pt x="427" y="4955"/>
                    <a:pt x="498" y="4919"/>
                  </a:cubicBezTo>
                  <a:lnTo>
                    <a:pt x="2277" y="3140"/>
                  </a:lnTo>
                  <a:lnTo>
                    <a:pt x="3665" y="3283"/>
                  </a:lnTo>
                  <a:lnTo>
                    <a:pt x="3701" y="3283"/>
                  </a:lnTo>
                  <a:cubicBezTo>
                    <a:pt x="3985" y="3283"/>
                    <a:pt x="4021" y="2820"/>
                    <a:pt x="3701" y="2785"/>
                  </a:cubicBezTo>
                  <a:lnTo>
                    <a:pt x="2740" y="2678"/>
                  </a:lnTo>
                  <a:lnTo>
                    <a:pt x="3630" y="1788"/>
                  </a:lnTo>
                  <a:lnTo>
                    <a:pt x="4661" y="1895"/>
                  </a:lnTo>
                  <a:lnTo>
                    <a:pt x="4697" y="1895"/>
                  </a:lnTo>
                  <a:cubicBezTo>
                    <a:pt x="4839" y="1895"/>
                    <a:pt x="4946" y="1788"/>
                    <a:pt x="4982" y="1682"/>
                  </a:cubicBezTo>
                  <a:cubicBezTo>
                    <a:pt x="4982" y="1504"/>
                    <a:pt x="4875" y="1397"/>
                    <a:pt x="4733" y="1361"/>
                  </a:cubicBezTo>
                  <a:lnTo>
                    <a:pt x="4733" y="1397"/>
                  </a:lnTo>
                  <a:lnTo>
                    <a:pt x="4092" y="1326"/>
                  </a:lnTo>
                  <a:lnTo>
                    <a:pt x="4946" y="472"/>
                  </a:lnTo>
                  <a:cubicBezTo>
                    <a:pt x="5053" y="365"/>
                    <a:pt x="5053" y="187"/>
                    <a:pt x="4946" y="80"/>
                  </a:cubicBezTo>
                  <a:cubicBezTo>
                    <a:pt x="4893" y="27"/>
                    <a:pt x="4822" y="0"/>
                    <a:pt x="47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5"/>
            <p:cNvSpPr/>
            <p:nvPr/>
          </p:nvSpPr>
          <p:spPr>
            <a:xfrm>
              <a:off x="7148579" y="2085132"/>
              <a:ext cx="165609" cy="152209"/>
            </a:xfrm>
            <a:custGeom>
              <a:rect b="b" l="l" r="r" t="t"/>
              <a:pathLst>
                <a:path extrusionOk="0" h="5986" w="6513">
                  <a:moveTo>
                    <a:pt x="1158" y="1"/>
                  </a:moveTo>
                  <a:cubicBezTo>
                    <a:pt x="743" y="1"/>
                    <a:pt x="446" y="54"/>
                    <a:pt x="357" y="143"/>
                  </a:cubicBezTo>
                  <a:cubicBezTo>
                    <a:pt x="1" y="463"/>
                    <a:pt x="143" y="3488"/>
                    <a:pt x="1566" y="4911"/>
                  </a:cubicBezTo>
                  <a:cubicBezTo>
                    <a:pt x="2316" y="5660"/>
                    <a:pt x="3074" y="5985"/>
                    <a:pt x="3771" y="5985"/>
                  </a:cubicBezTo>
                  <a:cubicBezTo>
                    <a:pt x="4397" y="5985"/>
                    <a:pt x="4973" y="5722"/>
                    <a:pt x="5445" y="5267"/>
                  </a:cubicBezTo>
                  <a:cubicBezTo>
                    <a:pt x="6441" y="4270"/>
                    <a:pt x="6512" y="2776"/>
                    <a:pt x="5125" y="1388"/>
                  </a:cubicBezTo>
                  <a:cubicBezTo>
                    <a:pt x="4097" y="361"/>
                    <a:pt x="2234" y="1"/>
                    <a:pt x="1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5"/>
            <p:cNvSpPr/>
            <p:nvPr/>
          </p:nvSpPr>
          <p:spPr>
            <a:xfrm>
              <a:off x="7186593" y="2119281"/>
              <a:ext cx="128485" cy="126934"/>
            </a:xfrm>
            <a:custGeom>
              <a:rect b="b" l="l" r="r" t="t"/>
              <a:pathLst>
                <a:path extrusionOk="0" h="4992" w="5053">
                  <a:moveTo>
                    <a:pt x="303" y="1"/>
                  </a:moveTo>
                  <a:cubicBezTo>
                    <a:pt x="232" y="1"/>
                    <a:pt x="160" y="28"/>
                    <a:pt x="107" y="81"/>
                  </a:cubicBezTo>
                  <a:cubicBezTo>
                    <a:pt x="0" y="188"/>
                    <a:pt x="0" y="330"/>
                    <a:pt x="107" y="437"/>
                  </a:cubicBezTo>
                  <a:lnTo>
                    <a:pt x="961" y="1291"/>
                  </a:lnTo>
                  <a:lnTo>
                    <a:pt x="321" y="1362"/>
                  </a:lnTo>
                  <a:cubicBezTo>
                    <a:pt x="178" y="1362"/>
                    <a:pt x="71" y="1504"/>
                    <a:pt x="71" y="1647"/>
                  </a:cubicBezTo>
                  <a:cubicBezTo>
                    <a:pt x="107" y="1753"/>
                    <a:pt x="214" y="1860"/>
                    <a:pt x="356" y="1860"/>
                  </a:cubicBezTo>
                  <a:lnTo>
                    <a:pt x="1424" y="1753"/>
                  </a:lnTo>
                  <a:lnTo>
                    <a:pt x="2313" y="2643"/>
                  </a:lnTo>
                  <a:lnTo>
                    <a:pt x="1352" y="2750"/>
                  </a:lnTo>
                  <a:cubicBezTo>
                    <a:pt x="1210" y="2750"/>
                    <a:pt x="1103" y="2892"/>
                    <a:pt x="1103" y="3034"/>
                  </a:cubicBezTo>
                  <a:cubicBezTo>
                    <a:pt x="1139" y="3141"/>
                    <a:pt x="1246" y="3248"/>
                    <a:pt x="1352" y="3248"/>
                  </a:cubicBezTo>
                  <a:lnTo>
                    <a:pt x="1388" y="3248"/>
                  </a:lnTo>
                  <a:lnTo>
                    <a:pt x="2776" y="3105"/>
                  </a:lnTo>
                  <a:lnTo>
                    <a:pt x="4555" y="4884"/>
                  </a:lnTo>
                  <a:cubicBezTo>
                    <a:pt x="4626" y="4956"/>
                    <a:pt x="4697" y="4991"/>
                    <a:pt x="4768" y="4991"/>
                  </a:cubicBezTo>
                  <a:cubicBezTo>
                    <a:pt x="4804" y="4956"/>
                    <a:pt x="4875" y="4956"/>
                    <a:pt x="4946" y="4884"/>
                  </a:cubicBezTo>
                  <a:cubicBezTo>
                    <a:pt x="5053" y="4778"/>
                    <a:pt x="5053" y="4635"/>
                    <a:pt x="4946" y="4529"/>
                  </a:cubicBezTo>
                  <a:lnTo>
                    <a:pt x="3167" y="2750"/>
                  </a:lnTo>
                  <a:lnTo>
                    <a:pt x="3309" y="1362"/>
                  </a:lnTo>
                  <a:cubicBezTo>
                    <a:pt x="3347" y="1171"/>
                    <a:pt x="3202" y="1062"/>
                    <a:pt x="3058" y="1062"/>
                  </a:cubicBezTo>
                  <a:cubicBezTo>
                    <a:pt x="2934" y="1062"/>
                    <a:pt x="2811" y="1144"/>
                    <a:pt x="2811" y="1326"/>
                  </a:cubicBezTo>
                  <a:lnTo>
                    <a:pt x="2704" y="2287"/>
                  </a:lnTo>
                  <a:lnTo>
                    <a:pt x="1815" y="1397"/>
                  </a:lnTo>
                  <a:lnTo>
                    <a:pt x="1922" y="330"/>
                  </a:lnTo>
                  <a:cubicBezTo>
                    <a:pt x="1941" y="157"/>
                    <a:pt x="1805" y="57"/>
                    <a:pt x="1670" y="57"/>
                  </a:cubicBezTo>
                  <a:cubicBezTo>
                    <a:pt x="1555" y="57"/>
                    <a:pt x="1440" y="130"/>
                    <a:pt x="1424" y="294"/>
                  </a:cubicBezTo>
                  <a:lnTo>
                    <a:pt x="1352" y="935"/>
                  </a:lnTo>
                  <a:lnTo>
                    <a:pt x="498" y="81"/>
                  </a:lnTo>
                  <a:cubicBezTo>
                    <a:pt x="445" y="28"/>
                    <a:pt x="374" y="1"/>
                    <a:pt x="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5"/>
            <p:cNvSpPr/>
            <p:nvPr/>
          </p:nvSpPr>
          <p:spPr>
            <a:xfrm>
              <a:off x="7204672" y="2182850"/>
              <a:ext cx="204513" cy="205403"/>
            </a:xfrm>
            <a:custGeom>
              <a:rect b="b" l="l" r="r" t="t"/>
              <a:pathLst>
                <a:path extrusionOk="0" h="8078" w="8043">
                  <a:moveTo>
                    <a:pt x="4022" y="0"/>
                  </a:moveTo>
                  <a:cubicBezTo>
                    <a:pt x="1780" y="0"/>
                    <a:pt x="1" y="1815"/>
                    <a:pt x="1" y="4021"/>
                  </a:cubicBezTo>
                  <a:cubicBezTo>
                    <a:pt x="1" y="6263"/>
                    <a:pt x="1780" y="8077"/>
                    <a:pt x="4022" y="8077"/>
                  </a:cubicBezTo>
                  <a:cubicBezTo>
                    <a:pt x="6228" y="8077"/>
                    <a:pt x="8042" y="6263"/>
                    <a:pt x="8042" y="4021"/>
                  </a:cubicBezTo>
                  <a:cubicBezTo>
                    <a:pt x="8042" y="1815"/>
                    <a:pt x="6228" y="0"/>
                    <a:pt x="4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5"/>
            <p:cNvSpPr/>
            <p:nvPr/>
          </p:nvSpPr>
          <p:spPr>
            <a:xfrm>
              <a:off x="7266206" y="2212371"/>
              <a:ext cx="81444" cy="146742"/>
            </a:xfrm>
            <a:custGeom>
              <a:rect b="b" l="l" r="r" t="t"/>
              <a:pathLst>
                <a:path extrusionOk="0" h="5771" w="3203">
                  <a:moveTo>
                    <a:pt x="2620" y="0"/>
                  </a:moveTo>
                  <a:cubicBezTo>
                    <a:pt x="2600" y="0"/>
                    <a:pt x="2580" y="5"/>
                    <a:pt x="2562" y="14"/>
                  </a:cubicBezTo>
                  <a:lnTo>
                    <a:pt x="36" y="2184"/>
                  </a:lnTo>
                  <a:cubicBezTo>
                    <a:pt x="0" y="2220"/>
                    <a:pt x="0" y="2291"/>
                    <a:pt x="36" y="2326"/>
                  </a:cubicBezTo>
                  <a:lnTo>
                    <a:pt x="783" y="3394"/>
                  </a:lnTo>
                  <a:cubicBezTo>
                    <a:pt x="783" y="3429"/>
                    <a:pt x="783" y="3429"/>
                    <a:pt x="783" y="3465"/>
                  </a:cubicBezTo>
                  <a:lnTo>
                    <a:pt x="285" y="5635"/>
                  </a:lnTo>
                  <a:cubicBezTo>
                    <a:pt x="259" y="5712"/>
                    <a:pt x="308" y="5771"/>
                    <a:pt x="363" y="5771"/>
                  </a:cubicBezTo>
                  <a:cubicBezTo>
                    <a:pt x="385" y="5771"/>
                    <a:pt x="407" y="5762"/>
                    <a:pt x="427" y="5742"/>
                  </a:cubicBezTo>
                  <a:lnTo>
                    <a:pt x="3167" y="3465"/>
                  </a:lnTo>
                  <a:cubicBezTo>
                    <a:pt x="3203" y="3429"/>
                    <a:pt x="3203" y="3358"/>
                    <a:pt x="3167" y="3323"/>
                  </a:cubicBezTo>
                  <a:lnTo>
                    <a:pt x="3203" y="3323"/>
                  </a:lnTo>
                  <a:lnTo>
                    <a:pt x="2171" y="2220"/>
                  </a:lnTo>
                  <a:cubicBezTo>
                    <a:pt x="2171" y="2184"/>
                    <a:pt x="2171" y="2148"/>
                    <a:pt x="2171" y="2113"/>
                  </a:cubicBezTo>
                  <a:lnTo>
                    <a:pt x="2740" y="120"/>
                  </a:lnTo>
                  <a:cubicBezTo>
                    <a:pt x="2740" y="40"/>
                    <a:pt x="2680" y="0"/>
                    <a:pt x="2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5"/>
            <p:cNvSpPr/>
            <p:nvPr/>
          </p:nvSpPr>
          <p:spPr>
            <a:xfrm>
              <a:off x="7250823" y="1976582"/>
              <a:ext cx="112212" cy="91386"/>
            </a:xfrm>
            <a:custGeom>
              <a:rect b="b" l="l" r="r" t="t"/>
              <a:pathLst>
                <a:path extrusionOk="0" h="3594" w="4413">
                  <a:moveTo>
                    <a:pt x="392" y="0"/>
                  </a:moveTo>
                  <a:cubicBezTo>
                    <a:pt x="214" y="0"/>
                    <a:pt x="36" y="142"/>
                    <a:pt x="72" y="356"/>
                  </a:cubicBezTo>
                  <a:lnTo>
                    <a:pt x="72" y="1317"/>
                  </a:lnTo>
                  <a:cubicBezTo>
                    <a:pt x="1" y="2562"/>
                    <a:pt x="961" y="3594"/>
                    <a:pt x="2207" y="3594"/>
                  </a:cubicBezTo>
                  <a:cubicBezTo>
                    <a:pt x="3416" y="3594"/>
                    <a:pt x="4413" y="2562"/>
                    <a:pt x="4377" y="1352"/>
                  </a:cubicBezTo>
                  <a:lnTo>
                    <a:pt x="4377" y="356"/>
                  </a:lnTo>
                  <a:cubicBezTo>
                    <a:pt x="4377" y="142"/>
                    <a:pt x="4199" y="0"/>
                    <a:pt x="40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75"/>
          <p:cNvGrpSpPr/>
          <p:nvPr/>
        </p:nvGrpSpPr>
        <p:grpSpPr>
          <a:xfrm>
            <a:off x="6282987" y="1978976"/>
            <a:ext cx="302016" cy="431660"/>
            <a:chOff x="6361089" y="1936915"/>
            <a:chExt cx="315784" cy="451338"/>
          </a:xfrm>
        </p:grpSpPr>
        <p:sp>
          <p:nvSpPr>
            <p:cNvPr id="1568" name="Google Shape;1568;p75"/>
            <p:cNvSpPr/>
            <p:nvPr/>
          </p:nvSpPr>
          <p:spPr>
            <a:xfrm>
              <a:off x="6511289" y="2085132"/>
              <a:ext cx="165584" cy="152565"/>
            </a:xfrm>
            <a:custGeom>
              <a:rect b="b" l="l" r="r" t="t"/>
              <a:pathLst>
                <a:path extrusionOk="0" h="6000" w="6512">
                  <a:moveTo>
                    <a:pt x="5384" y="1"/>
                  </a:moveTo>
                  <a:cubicBezTo>
                    <a:pt x="4300" y="1"/>
                    <a:pt x="2425" y="361"/>
                    <a:pt x="1423" y="1388"/>
                  </a:cubicBezTo>
                  <a:cubicBezTo>
                    <a:pt x="0" y="2776"/>
                    <a:pt x="107" y="4270"/>
                    <a:pt x="1068" y="5267"/>
                  </a:cubicBezTo>
                  <a:cubicBezTo>
                    <a:pt x="1519" y="5735"/>
                    <a:pt x="2097" y="5999"/>
                    <a:pt x="2727" y="5999"/>
                  </a:cubicBezTo>
                  <a:cubicBezTo>
                    <a:pt x="3436" y="5999"/>
                    <a:pt x="4211" y="5665"/>
                    <a:pt x="4946" y="4911"/>
                  </a:cubicBezTo>
                  <a:cubicBezTo>
                    <a:pt x="6369" y="3523"/>
                    <a:pt x="6511" y="463"/>
                    <a:pt x="6191" y="143"/>
                  </a:cubicBezTo>
                  <a:cubicBezTo>
                    <a:pt x="6102" y="54"/>
                    <a:pt x="5802" y="1"/>
                    <a:pt x="5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5"/>
            <p:cNvSpPr/>
            <p:nvPr/>
          </p:nvSpPr>
          <p:spPr>
            <a:xfrm>
              <a:off x="6361089" y="2085132"/>
              <a:ext cx="164694" cy="152209"/>
            </a:xfrm>
            <a:custGeom>
              <a:rect b="b" l="l" r="r" t="t"/>
              <a:pathLst>
                <a:path extrusionOk="0" h="5986" w="6477">
                  <a:moveTo>
                    <a:pt x="1122" y="1"/>
                  </a:moveTo>
                  <a:cubicBezTo>
                    <a:pt x="708" y="1"/>
                    <a:pt x="410" y="54"/>
                    <a:pt x="321" y="143"/>
                  </a:cubicBezTo>
                  <a:cubicBezTo>
                    <a:pt x="1" y="463"/>
                    <a:pt x="107" y="3488"/>
                    <a:pt x="1531" y="4911"/>
                  </a:cubicBezTo>
                  <a:cubicBezTo>
                    <a:pt x="2280" y="5660"/>
                    <a:pt x="3039" y="5985"/>
                    <a:pt x="3735" y="5985"/>
                  </a:cubicBezTo>
                  <a:cubicBezTo>
                    <a:pt x="4361" y="5985"/>
                    <a:pt x="4937" y="5722"/>
                    <a:pt x="5409" y="5267"/>
                  </a:cubicBezTo>
                  <a:cubicBezTo>
                    <a:pt x="6405" y="4270"/>
                    <a:pt x="6476" y="2776"/>
                    <a:pt x="5089" y="1388"/>
                  </a:cubicBezTo>
                  <a:cubicBezTo>
                    <a:pt x="4061" y="361"/>
                    <a:pt x="2198" y="1"/>
                    <a:pt x="1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5"/>
            <p:cNvSpPr/>
            <p:nvPr/>
          </p:nvSpPr>
          <p:spPr>
            <a:xfrm>
              <a:off x="6399103" y="2118391"/>
              <a:ext cx="239781" cy="127824"/>
            </a:xfrm>
            <a:custGeom>
              <a:rect b="b" l="l" r="r" t="t"/>
              <a:pathLst>
                <a:path extrusionOk="0" h="5027" w="9430">
                  <a:moveTo>
                    <a:pt x="9144" y="0"/>
                  </a:moveTo>
                  <a:cubicBezTo>
                    <a:pt x="9082" y="0"/>
                    <a:pt x="9020" y="27"/>
                    <a:pt x="8966" y="80"/>
                  </a:cubicBezTo>
                  <a:lnTo>
                    <a:pt x="8113" y="934"/>
                  </a:lnTo>
                  <a:lnTo>
                    <a:pt x="8041" y="294"/>
                  </a:lnTo>
                  <a:cubicBezTo>
                    <a:pt x="8009" y="146"/>
                    <a:pt x="7893" y="74"/>
                    <a:pt x="7777" y="74"/>
                  </a:cubicBezTo>
                  <a:cubicBezTo>
                    <a:pt x="7642" y="74"/>
                    <a:pt x="7508" y="173"/>
                    <a:pt x="7508" y="365"/>
                  </a:cubicBezTo>
                  <a:lnTo>
                    <a:pt x="7650" y="1397"/>
                  </a:lnTo>
                  <a:lnTo>
                    <a:pt x="6760" y="2286"/>
                  </a:lnTo>
                  <a:lnTo>
                    <a:pt x="6654" y="1326"/>
                  </a:lnTo>
                  <a:cubicBezTo>
                    <a:pt x="6637" y="1162"/>
                    <a:pt x="6515" y="1088"/>
                    <a:pt x="6392" y="1088"/>
                  </a:cubicBezTo>
                  <a:cubicBezTo>
                    <a:pt x="6247" y="1088"/>
                    <a:pt x="6101" y="1189"/>
                    <a:pt x="6120" y="1361"/>
                  </a:cubicBezTo>
                  <a:lnTo>
                    <a:pt x="6262" y="2785"/>
                  </a:lnTo>
                  <a:lnTo>
                    <a:pt x="4732" y="4350"/>
                  </a:lnTo>
                  <a:lnTo>
                    <a:pt x="3167" y="2820"/>
                  </a:lnTo>
                  <a:lnTo>
                    <a:pt x="3309" y="1397"/>
                  </a:lnTo>
                  <a:cubicBezTo>
                    <a:pt x="3328" y="1224"/>
                    <a:pt x="3182" y="1124"/>
                    <a:pt x="3038" y="1124"/>
                  </a:cubicBezTo>
                  <a:cubicBezTo>
                    <a:pt x="2914" y="1124"/>
                    <a:pt x="2792" y="1197"/>
                    <a:pt x="2775" y="1361"/>
                  </a:cubicBezTo>
                  <a:lnTo>
                    <a:pt x="2669" y="2322"/>
                  </a:lnTo>
                  <a:lnTo>
                    <a:pt x="1779" y="1432"/>
                  </a:lnTo>
                  <a:lnTo>
                    <a:pt x="1921" y="401"/>
                  </a:lnTo>
                  <a:cubicBezTo>
                    <a:pt x="1921" y="209"/>
                    <a:pt x="1787" y="110"/>
                    <a:pt x="1652" y="110"/>
                  </a:cubicBezTo>
                  <a:cubicBezTo>
                    <a:pt x="1536" y="110"/>
                    <a:pt x="1421" y="182"/>
                    <a:pt x="1388" y="329"/>
                  </a:cubicBezTo>
                  <a:lnTo>
                    <a:pt x="1317" y="970"/>
                  </a:lnTo>
                  <a:lnTo>
                    <a:pt x="463" y="116"/>
                  </a:lnTo>
                  <a:cubicBezTo>
                    <a:pt x="409" y="63"/>
                    <a:pt x="347" y="36"/>
                    <a:pt x="285" y="36"/>
                  </a:cubicBezTo>
                  <a:cubicBezTo>
                    <a:pt x="222" y="36"/>
                    <a:pt x="160" y="63"/>
                    <a:pt x="107" y="116"/>
                  </a:cubicBezTo>
                  <a:cubicBezTo>
                    <a:pt x="0" y="223"/>
                    <a:pt x="0" y="401"/>
                    <a:pt x="107" y="472"/>
                  </a:cubicBezTo>
                  <a:lnTo>
                    <a:pt x="925" y="1326"/>
                  </a:lnTo>
                  <a:lnTo>
                    <a:pt x="285" y="1397"/>
                  </a:lnTo>
                  <a:cubicBezTo>
                    <a:pt x="142" y="1432"/>
                    <a:pt x="36" y="1539"/>
                    <a:pt x="36" y="1682"/>
                  </a:cubicBezTo>
                  <a:cubicBezTo>
                    <a:pt x="36" y="1824"/>
                    <a:pt x="178" y="1895"/>
                    <a:pt x="285" y="1931"/>
                  </a:cubicBezTo>
                  <a:lnTo>
                    <a:pt x="320" y="1931"/>
                  </a:lnTo>
                  <a:lnTo>
                    <a:pt x="1388" y="1788"/>
                  </a:lnTo>
                  <a:lnTo>
                    <a:pt x="2277" y="2678"/>
                  </a:lnTo>
                  <a:lnTo>
                    <a:pt x="1281" y="2785"/>
                  </a:lnTo>
                  <a:cubicBezTo>
                    <a:pt x="996" y="2820"/>
                    <a:pt x="996" y="3283"/>
                    <a:pt x="1317" y="3318"/>
                  </a:cubicBezTo>
                  <a:lnTo>
                    <a:pt x="1352" y="3318"/>
                  </a:lnTo>
                  <a:lnTo>
                    <a:pt x="2740" y="3176"/>
                  </a:lnTo>
                  <a:lnTo>
                    <a:pt x="4377" y="4777"/>
                  </a:lnTo>
                  <a:cubicBezTo>
                    <a:pt x="4412" y="4919"/>
                    <a:pt x="4519" y="5026"/>
                    <a:pt x="4626" y="5026"/>
                  </a:cubicBezTo>
                  <a:lnTo>
                    <a:pt x="4697" y="5026"/>
                  </a:lnTo>
                  <a:cubicBezTo>
                    <a:pt x="4768" y="4991"/>
                    <a:pt x="4839" y="4991"/>
                    <a:pt x="4875" y="4919"/>
                  </a:cubicBezTo>
                  <a:cubicBezTo>
                    <a:pt x="4910" y="4884"/>
                    <a:pt x="4946" y="4848"/>
                    <a:pt x="4946" y="4777"/>
                  </a:cubicBezTo>
                  <a:lnTo>
                    <a:pt x="6583" y="3176"/>
                  </a:lnTo>
                  <a:lnTo>
                    <a:pt x="8006" y="3318"/>
                  </a:lnTo>
                  <a:cubicBezTo>
                    <a:pt x="8326" y="3283"/>
                    <a:pt x="8362" y="2820"/>
                    <a:pt x="8041" y="2785"/>
                  </a:cubicBezTo>
                  <a:lnTo>
                    <a:pt x="7081" y="2678"/>
                  </a:lnTo>
                  <a:lnTo>
                    <a:pt x="7970" y="1788"/>
                  </a:lnTo>
                  <a:lnTo>
                    <a:pt x="9002" y="1931"/>
                  </a:lnTo>
                  <a:lnTo>
                    <a:pt x="9038" y="1931"/>
                  </a:lnTo>
                  <a:cubicBezTo>
                    <a:pt x="9180" y="1895"/>
                    <a:pt x="9287" y="1824"/>
                    <a:pt x="9287" y="1682"/>
                  </a:cubicBezTo>
                  <a:cubicBezTo>
                    <a:pt x="9322" y="1539"/>
                    <a:pt x="9216" y="1432"/>
                    <a:pt x="9073" y="1397"/>
                  </a:cubicBezTo>
                  <a:lnTo>
                    <a:pt x="9109" y="1397"/>
                  </a:lnTo>
                  <a:lnTo>
                    <a:pt x="8468" y="1326"/>
                  </a:lnTo>
                  <a:lnTo>
                    <a:pt x="9322" y="472"/>
                  </a:lnTo>
                  <a:cubicBezTo>
                    <a:pt x="9429" y="365"/>
                    <a:pt x="9429" y="187"/>
                    <a:pt x="9322" y="80"/>
                  </a:cubicBezTo>
                  <a:cubicBezTo>
                    <a:pt x="9269" y="27"/>
                    <a:pt x="9207" y="0"/>
                    <a:pt x="9144" y="0"/>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5"/>
            <p:cNvSpPr/>
            <p:nvPr/>
          </p:nvSpPr>
          <p:spPr>
            <a:xfrm>
              <a:off x="6364725" y="1936915"/>
              <a:ext cx="154726" cy="116026"/>
            </a:xfrm>
            <a:custGeom>
              <a:rect b="b" l="l" r="r" t="t"/>
              <a:pathLst>
                <a:path extrusionOk="0" h="4563" w="6085">
                  <a:moveTo>
                    <a:pt x="3702" y="1"/>
                  </a:moveTo>
                  <a:cubicBezTo>
                    <a:pt x="2671" y="1"/>
                    <a:pt x="1531" y="300"/>
                    <a:pt x="783" y="1382"/>
                  </a:cubicBezTo>
                  <a:cubicBezTo>
                    <a:pt x="0" y="2521"/>
                    <a:pt x="214" y="3695"/>
                    <a:pt x="890" y="4157"/>
                  </a:cubicBezTo>
                  <a:cubicBezTo>
                    <a:pt x="1309" y="4432"/>
                    <a:pt x="1781" y="4563"/>
                    <a:pt x="2247" y="4563"/>
                  </a:cubicBezTo>
                  <a:cubicBezTo>
                    <a:pt x="3048" y="4563"/>
                    <a:pt x="3833" y="4178"/>
                    <a:pt x="4305" y="3481"/>
                  </a:cubicBezTo>
                  <a:cubicBezTo>
                    <a:pt x="5266" y="2094"/>
                    <a:pt x="4412" y="1204"/>
                    <a:pt x="6084" y="457"/>
                  </a:cubicBezTo>
                  <a:cubicBezTo>
                    <a:pt x="6084" y="457"/>
                    <a:pt x="4976" y="1"/>
                    <a:pt x="37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5"/>
            <p:cNvSpPr/>
            <p:nvPr/>
          </p:nvSpPr>
          <p:spPr>
            <a:xfrm>
              <a:off x="6519426" y="1936915"/>
              <a:ext cx="153836" cy="116026"/>
            </a:xfrm>
            <a:custGeom>
              <a:rect b="b" l="l" r="r" t="t"/>
              <a:pathLst>
                <a:path extrusionOk="0" h="4563" w="6050">
                  <a:moveTo>
                    <a:pt x="2362" y="1"/>
                  </a:moveTo>
                  <a:cubicBezTo>
                    <a:pt x="1098" y="1"/>
                    <a:pt x="0" y="457"/>
                    <a:pt x="0" y="457"/>
                  </a:cubicBezTo>
                  <a:cubicBezTo>
                    <a:pt x="1637" y="1204"/>
                    <a:pt x="748" y="2094"/>
                    <a:pt x="1744" y="3481"/>
                  </a:cubicBezTo>
                  <a:cubicBezTo>
                    <a:pt x="2216" y="4178"/>
                    <a:pt x="3001" y="4563"/>
                    <a:pt x="3802" y="4563"/>
                  </a:cubicBezTo>
                  <a:cubicBezTo>
                    <a:pt x="4268" y="4563"/>
                    <a:pt x="4741" y="4432"/>
                    <a:pt x="5160" y="4157"/>
                  </a:cubicBezTo>
                  <a:cubicBezTo>
                    <a:pt x="5836" y="3695"/>
                    <a:pt x="6049" y="2521"/>
                    <a:pt x="5266" y="1382"/>
                  </a:cubicBezTo>
                  <a:cubicBezTo>
                    <a:pt x="4518" y="300"/>
                    <a:pt x="3386" y="1"/>
                    <a:pt x="2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5"/>
            <p:cNvSpPr/>
            <p:nvPr/>
          </p:nvSpPr>
          <p:spPr>
            <a:xfrm>
              <a:off x="6402714" y="1940551"/>
              <a:ext cx="233450" cy="252266"/>
            </a:xfrm>
            <a:custGeom>
              <a:rect b="b" l="l" r="r" t="t"/>
              <a:pathLst>
                <a:path extrusionOk="0" h="9921" w="9181">
                  <a:moveTo>
                    <a:pt x="4083" y="1"/>
                  </a:moveTo>
                  <a:cubicBezTo>
                    <a:pt x="3196" y="1"/>
                    <a:pt x="1349" y="306"/>
                    <a:pt x="72" y="2484"/>
                  </a:cubicBezTo>
                  <a:cubicBezTo>
                    <a:pt x="0" y="2591"/>
                    <a:pt x="36" y="2769"/>
                    <a:pt x="178" y="2840"/>
                  </a:cubicBezTo>
                  <a:cubicBezTo>
                    <a:pt x="214" y="2840"/>
                    <a:pt x="250" y="2876"/>
                    <a:pt x="321" y="2876"/>
                  </a:cubicBezTo>
                  <a:cubicBezTo>
                    <a:pt x="392" y="2876"/>
                    <a:pt x="499" y="2805"/>
                    <a:pt x="534" y="2734"/>
                  </a:cubicBezTo>
                  <a:cubicBezTo>
                    <a:pt x="1815" y="563"/>
                    <a:pt x="3701" y="492"/>
                    <a:pt x="4341" y="492"/>
                  </a:cubicBezTo>
                  <a:lnTo>
                    <a:pt x="4341" y="9636"/>
                  </a:lnTo>
                  <a:cubicBezTo>
                    <a:pt x="4341" y="9779"/>
                    <a:pt x="4412" y="9885"/>
                    <a:pt x="4555" y="9921"/>
                  </a:cubicBezTo>
                  <a:cubicBezTo>
                    <a:pt x="4697" y="9921"/>
                    <a:pt x="4839" y="9814"/>
                    <a:pt x="4839" y="9636"/>
                  </a:cubicBezTo>
                  <a:lnTo>
                    <a:pt x="4839" y="528"/>
                  </a:lnTo>
                  <a:cubicBezTo>
                    <a:pt x="4897" y="524"/>
                    <a:pt x="4965" y="522"/>
                    <a:pt x="5042" y="522"/>
                  </a:cubicBezTo>
                  <a:cubicBezTo>
                    <a:pt x="5816" y="522"/>
                    <a:pt x="7481" y="759"/>
                    <a:pt x="8647" y="2734"/>
                  </a:cubicBezTo>
                  <a:cubicBezTo>
                    <a:pt x="8682" y="2840"/>
                    <a:pt x="8789" y="2876"/>
                    <a:pt x="8860" y="2876"/>
                  </a:cubicBezTo>
                  <a:cubicBezTo>
                    <a:pt x="8931" y="2876"/>
                    <a:pt x="8967" y="2876"/>
                    <a:pt x="9002" y="2840"/>
                  </a:cubicBezTo>
                  <a:cubicBezTo>
                    <a:pt x="9109" y="2769"/>
                    <a:pt x="9180" y="2591"/>
                    <a:pt x="9109" y="2484"/>
                  </a:cubicBezTo>
                  <a:lnTo>
                    <a:pt x="9074" y="2484"/>
                  </a:lnTo>
                  <a:cubicBezTo>
                    <a:pt x="7796" y="306"/>
                    <a:pt x="5949" y="1"/>
                    <a:pt x="5062" y="1"/>
                  </a:cubicBezTo>
                  <a:cubicBezTo>
                    <a:pt x="4862" y="1"/>
                    <a:pt x="4711" y="16"/>
                    <a:pt x="4626" y="29"/>
                  </a:cubicBezTo>
                  <a:lnTo>
                    <a:pt x="4519" y="29"/>
                  </a:lnTo>
                  <a:cubicBezTo>
                    <a:pt x="4434" y="16"/>
                    <a:pt x="4283" y="1"/>
                    <a:pt x="4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5"/>
            <p:cNvSpPr/>
            <p:nvPr/>
          </p:nvSpPr>
          <p:spPr>
            <a:xfrm>
              <a:off x="6416292" y="2182850"/>
              <a:ext cx="205378" cy="205403"/>
            </a:xfrm>
            <a:custGeom>
              <a:rect b="b" l="l" r="r" t="t"/>
              <a:pathLst>
                <a:path extrusionOk="0" h="8078" w="8077">
                  <a:moveTo>
                    <a:pt x="4021" y="0"/>
                  </a:moveTo>
                  <a:cubicBezTo>
                    <a:pt x="1815" y="0"/>
                    <a:pt x="0" y="1815"/>
                    <a:pt x="0" y="4021"/>
                  </a:cubicBezTo>
                  <a:cubicBezTo>
                    <a:pt x="0" y="6263"/>
                    <a:pt x="1815" y="8077"/>
                    <a:pt x="4021" y="8077"/>
                  </a:cubicBezTo>
                  <a:cubicBezTo>
                    <a:pt x="6262" y="8077"/>
                    <a:pt x="8077" y="6263"/>
                    <a:pt x="8077" y="4021"/>
                  </a:cubicBezTo>
                  <a:cubicBezTo>
                    <a:pt x="8077" y="1815"/>
                    <a:pt x="6262" y="0"/>
                    <a:pt x="40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5"/>
            <p:cNvSpPr/>
            <p:nvPr/>
          </p:nvSpPr>
          <p:spPr>
            <a:xfrm>
              <a:off x="6477801" y="2212371"/>
              <a:ext cx="81444" cy="146768"/>
            </a:xfrm>
            <a:custGeom>
              <a:rect b="b" l="l" r="r" t="t"/>
              <a:pathLst>
                <a:path extrusionOk="0" h="5772" w="3203">
                  <a:moveTo>
                    <a:pt x="2620" y="0"/>
                  </a:moveTo>
                  <a:cubicBezTo>
                    <a:pt x="2600" y="0"/>
                    <a:pt x="2580" y="5"/>
                    <a:pt x="2562" y="14"/>
                  </a:cubicBezTo>
                  <a:lnTo>
                    <a:pt x="36" y="2184"/>
                  </a:lnTo>
                  <a:cubicBezTo>
                    <a:pt x="1" y="2220"/>
                    <a:pt x="1" y="2291"/>
                    <a:pt x="36" y="2326"/>
                  </a:cubicBezTo>
                  <a:lnTo>
                    <a:pt x="783" y="3394"/>
                  </a:lnTo>
                  <a:cubicBezTo>
                    <a:pt x="819" y="3429"/>
                    <a:pt x="819" y="3429"/>
                    <a:pt x="783" y="3465"/>
                  </a:cubicBezTo>
                  <a:lnTo>
                    <a:pt x="285" y="5671"/>
                  </a:lnTo>
                  <a:cubicBezTo>
                    <a:pt x="260" y="5721"/>
                    <a:pt x="306" y="5772"/>
                    <a:pt x="360" y="5772"/>
                  </a:cubicBezTo>
                  <a:cubicBezTo>
                    <a:pt x="383" y="5772"/>
                    <a:pt x="407" y="5763"/>
                    <a:pt x="428" y="5742"/>
                  </a:cubicBezTo>
                  <a:lnTo>
                    <a:pt x="3167" y="3465"/>
                  </a:lnTo>
                  <a:cubicBezTo>
                    <a:pt x="3203" y="3429"/>
                    <a:pt x="3203" y="3358"/>
                    <a:pt x="3167" y="3323"/>
                  </a:cubicBezTo>
                  <a:lnTo>
                    <a:pt x="3203" y="3323"/>
                  </a:lnTo>
                  <a:lnTo>
                    <a:pt x="2207" y="2220"/>
                  </a:lnTo>
                  <a:cubicBezTo>
                    <a:pt x="2171" y="2184"/>
                    <a:pt x="2171" y="2148"/>
                    <a:pt x="2171" y="2113"/>
                  </a:cubicBezTo>
                  <a:lnTo>
                    <a:pt x="2705" y="120"/>
                  </a:lnTo>
                  <a:cubicBezTo>
                    <a:pt x="2731" y="40"/>
                    <a:pt x="2678" y="0"/>
                    <a:pt x="2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75"/>
          <p:cNvSpPr/>
          <p:nvPr/>
        </p:nvSpPr>
        <p:spPr>
          <a:xfrm>
            <a:off x="4792337" y="2029466"/>
            <a:ext cx="331457" cy="330363"/>
          </a:xfrm>
          <a:custGeom>
            <a:rect b="b" l="l" r="r" t="t"/>
            <a:pathLst>
              <a:path extrusionOk="0" h="13584" w="13629">
                <a:moveTo>
                  <a:pt x="6797" y="1"/>
                </a:moveTo>
                <a:cubicBezTo>
                  <a:pt x="6752" y="1"/>
                  <a:pt x="6708" y="19"/>
                  <a:pt x="6690" y="54"/>
                </a:cubicBezTo>
                <a:lnTo>
                  <a:pt x="5836" y="1478"/>
                </a:lnTo>
                <a:cubicBezTo>
                  <a:pt x="5814" y="1522"/>
                  <a:pt x="5779" y="1552"/>
                  <a:pt x="5738" y="1552"/>
                </a:cubicBezTo>
                <a:cubicBezTo>
                  <a:pt x="5713" y="1552"/>
                  <a:pt x="5685" y="1540"/>
                  <a:pt x="5658" y="1513"/>
                </a:cubicBezTo>
                <a:lnTo>
                  <a:pt x="4342" y="517"/>
                </a:lnTo>
                <a:cubicBezTo>
                  <a:pt x="4315" y="508"/>
                  <a:pt x="4288" y="504"/>
                  <a:pt x="4263" y="504"/>
                </a:cubicBezTo>
                <a:cubicBezTo>
                  <a:pt x="4188" y="504"/>
                  <a:pt x="4128" y="544"/>
                  <a:pt x="4128" y="624"/>
                </a:cubicBezTo>
                <a:lnTo>
                  <a:pt x="3879" y="2260"/>
                </a:lnTo>
                <a:cubicBezTo>
                  <a:pt x="3879" y="2318"/>
                  <a:pt x="3832" y="2377"/>
                  <a:pt x="3776" y="2377"/>
                </a:cubicBezTo>
                <a:cubicBezTo>
                  <a:pt x="3763" y="2377"/>
                  <a:pt x="3750" y="2374"/>
                  <a:pt x="3737" y="2367"/>
                </a:cubicBezTo>
                <a:lnTo>
                  <a:pt x="2136" y="1940"/>
                </a:lnTo>
                <a:cubicBezTo>
                  <a:pt x="2121" y="1935"/>
                  <a:pt x="2107" y="1933"/>
                  <a:pt x="2093" y="1933"/>
                </a:cubicBezTo>
                <a:cubicBezTo>
                  <a:pt x="2003" y="1933"/>
                  <a:pt x="1927" y="2026"/>
                  <a:pt x="1958" y="2118"/>
                </a:cubicBezTo>
                <a:lnTo>
                  <a:pt x="2385" y="3719"/>
                </a:lnTo>
                <a:cubicBezTo>
                  <a:pt x="2385" y="3755"/>
                  <a:pt x="2349" y="3826"/>
                  <a:pt x="2278" y="3862"/>
                </a:cubicBezTo>
                <a:lnTo>
                  <a:pt x="641" y="4075"/>
                </a:lnTo>
                <a:cubicBezTo>
                  <a:pt x="535" y="4075"/>
                  <a:pt x="499" y="4217"/>
                  <a:pt x="570" y="4288"/>
                </a:cubicBezTo>
                <a:lnTo>
                  <a:pt x="1566" y="5641"/>
                </a:lnTo>
                <a:cubicBezTo>
                  <a:pt x="1602" y="5676"/>
                  <a:pt x="1566" y="5783"/>
                  <a:pt x="1495" y="5818"/>
                </a:cubicBezTo>
                <a:lnTo>
                  <a:pt x="72" y="6672"/>
                </a:lnTo>
                <a:cubicBezTo>
                  <a:pt x="1" y="6708"/>
                  <a:pt x="1" y="6850"/>
                  <a:pt x="72" y="6886"/>
                </a:cubicBezTo>
                <a:lnTo>
                  <a:pt x="1495" y="7740"/>
                </a:lnTo>
                <a:cubicBezTo>
                  <a:pt x="1566" y="7775"/>
                  <a:pt x="1602" y="7882"/>
                  <a:pt x="1566" y="7918"/>
                </a:cubicBezTo>
                <a:lnTo>
                  <a:pt x="570" y="9234"/>
                </a:lnTo>
                <a:cubicBezTo>
                  <a:pt x="499" y="9341"/>
                  <a:pt x="535" y="9448"/>
                  <a:pt x="641" y="9483"/>
                </a:cubicBezTo>
                <a:lnTo>
                  <a:pt x="2278" y="9697"/>
                </a:lnTo>
                <a:cubicBezTo>
                  <a:pt x="2349" y="9697"/>
                  <a:pt x="2420" y="9768"/>
                  <a:pt x="2385" y="9875"/>
                </a:cubicBezTo>
                <a:lnTo>
                  <a:pt x="1958" y="11440"/>
                </a:lnTo>
                <a:cubicBezTo>
                  <a:pt x="1958" y="11533"/>
                  <a:pt x="2011" y="11625"/>
                  <a:pt x="2095" y="11625"/>
                </a:cubicBezTo>
                <a:cubicBezTo>
                  <a:pt x="2108" y="11625"/>
                  <a:pt x="2121" y="11623"/>
                  <a:pt x="2136" y="11618"/>
                </a:cubicBezTo>
                <a:lnTo>
                  <a:pt x="3737" y="11191"/>
                </a:lnTo>
                <a:cubicBezTo>
                  <a:pt x="3808" y="11191"/>
                  <a:pt x="3879" y="11227"/>
                  <a:pt x="3915" y="11333"/>
                </a:cubicBezTo>
                <a:lnTo>
                  <a:pt x="4128" y="12935"/>
                </a:lnTo>
                <a:cubicBezTo>
                  <a:pt x="4128" y="13012"/>
                  <a:pt x="4202" y="13070"/>
                  <a:pt x="4270" y="13070"/>
                </a:cubicBezTo>
                <a:cubicBezTo>
                  <a:pt x="4296" y="13070"/>
                  <a:pt x="4322" y="13061"/>
                  <a:pt x="4342" y="13041"/>
                </a:cubicBezTo>
                <a:lnTo>
                  <a:pt x="5658" y="12045"/>
                </a:lnTo>
                <a:cubicBezTo>
                  <a:pt x="5671" y="12032"/>
                  <a:pt x="5694" y="12024"/>
                  <a:pt x="5719" y="12024"/>
                </a:cubicBezTo>
                <a:cubicBezTo>
                  <a:pt x="5762" y="12024"/>
                  <a:pt x="5814" y="12049"/>
                  <a:pt x="5836" y="12116"/>
                </a:cubicBezTo>
                <a:lnTo>
                  <a:pt x="6690" y="13504"/>
                </a:lnTo>
                <a:cubicBezTo>
                  <a:pt x="6708" y="13557"/>
                  <a:pt x="6752" y="13584"/>
                  <a:pt x="6797" y="13584"/>
                </a:cubicBezTo>
                <a:cubicBezTo>
                  <a:pt x="6841" y="13584"/>
                  <a:pt x="6886" y="13557"/>
                  <a:pt x="6904" y="13504"/>
                </a:cubicBezTo>
                <a:lnTo>
                  <a:pt x="7757" y="12116"/>
                </a:lnTo>
                <a:cubicBezTo>
                  <a:pt x="7780" y="12049"/>
                  <a:pt x="7831" y="12024"/>
                  <a:pt x="7884" y="12024"/>
                </a:cubicBezTo>
                <a:cubicBezTo>
                  <a:pt x="7914" y="12024"/>
                  <a:pt x="7945" y="12032"/>
                  <a:pt x="7971" y="12045"/>
                </a:cubicBezTo>
                <a:lnTo>
                  <a:pt x="9252" y="13041"/>
                </a:lnTo>
                <a:cubicBezTo>
                  <a:pt x="9290" y="13067"/>
                  <a:pt x="9328" y="13078"/>
                  <a:pt x="9362" y="13078"/>
                </a:cubicBezTo>
                <a:cubicBezTo>
                  <a:pt x="9425" y="13078"/>
                  <a:pt x="9478" y="13039"/>
                  <a:pt x="9501" y="12970"/>
                </a:cubicBezTo>
                <a:lnTo>
                  <a:pt x="9714" y="11333"/>
                </a:lnTo>
                <a:cubicBezTo>
                  <a:pt x="9714" y="11275"/>
                  <a:pt x="9762" y="11217"/>
                  <a:pt x="9837" y="11217"/>
                </a:cubicBezTo>
                <a:cubicBezTo>
                  <a:pt x="9854" y="11217"/>
                  <a:pt x="9873" y="11220"/>
                  <a:pt x="9892" y="11227"/>
                </a:cubicBezTo>
                <a:lnTo>
                  <a:pt x="11458" y="11618"/>
                </a:lnTo>
                <a:cubicBezTo>
                  <a:pt x="11477" y="11624"/>
                  <a:pt x="11496" y="11627"/>
                  <a:pt x="11514" y="11627"/>
                </a:cubicBezTo>
                <a:cubicBezTo>
                  <a:pt x="11598" y="11627"/>
                  <a:pt x="11665" y="11564"/>
                  <a:pt x="11636" y="11476"/>
                </a:cubicBezTo>
                <a:lnTo>
                  <a:pt x="11209" y="9875"/>
                </a:lnTo>
                <a:cubicBezTo>
                  <a:pt x="11209" y="9803"/>
                  <a:pt x="11244" y="9697"/>
                  <a:pt x="11351" y="9697"/>
                </a:cubicBezTo>
                <a:lnTo>
                  <a:pt x="12952" y="9483"/>
                </a:lnTo>
                <a:cubicBezTo>
                  <a:pt x="13059" y="9448"/>
                  <a:pt x="13130" y="9341"/>
                  <a:pt x="13059" y="9270"/>
                </a:cubicBezTo>
                <a:lnTo>
                  <a:pt x="12063" y="7953"/>
                </a:lnTo>
                <a:cubicBezTo>
                  <a:pt x="12027" y="7882"/>
                  <a:pt x="12063" y="7775"/>
                  <a:pt x="12134" y="7740"/>
                </a:cubicBezTo>
                <a:lnTo>
                  <a:pt x="13557" y="6921"/>
                </a:lnTo>
                <a:lnTo>
                  <a:pt x="13522" y="6921"/>
                </a:lnTo>
                <a:cubicBezTo>
                  <a:pt x="13628" y="6850"/>
                  <a:pt x="13628" y="6744"/>
                  <a:pt x="13522" y="6672"/>
                </a:cubicBezTo>
                <a:lnTo>
                  <a:pt x="12098" y="5854"/>
                </a:lnTo>
                <a:cubicBezTo>
                  <a:pt x="12063" y="5818"/>
                  <a:pt x="12027" y="5712"/>
                  <a:pt x="12063" y="5641"/>
                </a:cubicBezTo>
                <a:lnTo>
                  <a:pt x="13059" y="4324"/>
                </a:lnTo>
                <a:cubicBezTo>
                  <a:pt x="13130" y="4217"/>
                  <a:pt x="13095" y="4111"/>
                  <a:pt x="12988" y="4111"/>
                </a:cubicBezTo>
                <a:lnTo>
                  <a:pt x="11351" y="3862"/>
                </a:lnTo>
                <a:cubicBezTo>
                  <a:pt x="11280" y="3862"/>
                  <a:pt x="11209" y="3790"/>
                  <a:pt x="11244" y="3719"/>
                </a:cubicBezTo>
                <a:lnTo>
                  <a:pt x="11636" y="2118"/>
                </a:lnTo>
                <a:cubicBezTo>
                  <a:pt x="11667" y="2026"/>
                  <a:pt x="11617" y="1933"/>
                  <a:pt x="11534" y="1933"/>
                </a:cubicBezTo>
                <a:cubicBezTo>
                  <a:pt x="11521" y="1933"/>
                  <a:pt x="11508" y="1935"/>
                  <a:pt x="11493" y="1940"/>
                </a:cubicBezTo>
                <a:lnTo>
                  <a:pt x="9892" y="2367"/>
                </a:lnTo>
                <a:cubicBezTo>
                  <a:pt x="9821" y="2367"/>
                  <a:pt x="9714" y="2332"/>
                  <a:pt x="9714" y="2260"/>
                </a:cubicBezTo>
                <a:lnTo>
                  <a:pt x="9501" y="624"/>
                </a:lnTo>
                <a:cubicBezTo>
                  <a:pt x="9475" y="547"/>
                  <a:pt x="9413" y="488"/>
                  <a:pt x="9353" y="488"/>
                </a:cubicBezTo>
                <a:cubicBezTo>
                  <a:pt x="9330" y="488"/>
                  <a:pt x="9307" y="497"/>
                  <a:pt x="9287" y="517"/>
                </a:cubicBezTo>
                <a:lnTo>
                  <a:pt x="7971" y="1513"/>
                </a:lnTo>
                <a:cubicBezTo>
                  <a:pt x="7941" y="1528"/>
                  <a:pt x="7906" y="1537"/>
                  <a:pt x="7872" y="1537"/>
                </a:cubicBezTo>
                <a:cubicBezTo>
                  <a:pt x="7824" y="1537"/>
                  <a:pt x="7778" y="1519"/>
                  <a:pt x="7757" y="1478"/>
                </a:cubicBezTo>
                <a:lnTo>
                  <a:pt x="6904" y="54"/>
                </a:lnTo>
                <a:cubicBezTo>
                  <a:pt x="6886" y="19"/>
                  <a:pt x="6841" y="1"/>
                  <a:pt x="6797"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5"/>
          <p:cNvSpPr/>
          <p:nvPr/>
        </p:nvSpPr>
        <p:spPr>
          <a:xfrm>
            <a:off x="4831272" y="2067988"/>
            <a:ext cx="253585" cy="252685"/>
          </a:xfrm>
          <a:custGeom>
            <a:rect b="b" l="l" r="r" t="t"/>
            <a:pathLst>
              <a:path extrusionOk="0" h="10390" w="10427">
                <a:moveTo>
                  <a:pt x="5196" y="0"/>
                </a:moveTo>
                <a:cubicBezTo>
                  <a:pt x="2349" y="0"/>
                  <a:pt x="1" y="2349"/>
                  <a:pt x="1" y="5195"/>
                </a:cubicBezTo>
                <a:cubicBezTo>
                  <a:pt x="1" y="8077"/>
                  <a:pt x="2349" y="10390"/>
                  <a:pt x="5196" y="10390"/>
                </a:cubicBezTo>
                <a:cubicBezTo>
                  <a:pt x="8078" y="10390"/>
                  <a:pt x="10426" y="8077"/>
                  <a:pt x="10426" y="5195"/>
                </a:cubicBezTo>
                <a:cubicBezTo>
                  <a:pt x="10426" y="2349"/>
                  <a:pt x="8078" y="0"/>
                  <a:pt x="5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5"/>
          <p:cNvSpPr/>
          <p:nvPr/>
        </p:nvSpPr>
        <p:spPr>
          <a:xfrm>
            <a:off x="4919552" y="2126597"/>
            <a:ext cx="77021" cy="136800"/>
          </a:xfrm>
          <a:custGeom>
            <a:rect b="b" l="l" r="r" t="t"/>
            <a:pathLst>
              <a:path extrusionOk="0" h="5625" w="3167">
                <a:moveTo>
                  <a:pt x="2552" y="0"/>
                </a:moveTo>
                <a:cubicBezTo>
                  <a:pt x="2542" y="0"/>
                  <a:pt x="2533" y="3"/>
                  <a:pt x="2526" y="10"/>
                </a:cubicBezTo>
                <a:lnTo>
                  <a:pt x="36" y="2109"/>
                </a:lnTo>
                <a:cubicBezTo>
                  <a:pt x="0" y="2145"/>
                  <a:pt x="0" y="2216"/>
                  <a:pt x="36" y="2251"/>
                </a:cubicBezTo>
                <a:lnTo>
                  <a:pt x="819" y="3283"/>
                </a:lnTo>
                <a:cubicBezTo>
                  <a:pt x="819" y="3319"/>
                  <a:pt x="819" y="3319"/>
                  <a:pt x="819" y="3354"/>
                </a:cubicBezTo>
                <a:lnTo>
                  <a:pt x="320" y="5489"/>
                </a:lnTo>
                <a:cubicBezTo>
                  <a:pt x="295" y="5566"/>
                  <a:pt x="343" y="5625"/>
                  <a:pt x="399" y="5625"/>
                </a:cubicBezTo>
                <a:cubicBezTo>
                  <a:pt x="420" y="5625"/>
                  <a:pt x="443" y="5616"/>
                  <a:pt x="463" y="5596"/>
                </a:cubicBezTo>
                <a:lnTo>
                  <a:pt x="3096" y="3354"/>
                </a:lnTo>
                <a:cubicBezTo>
                  <a:pt x="3167" y="3319"/>
                  <a:pt x="3167" y="3248"/>
                  <a:pt x="3131" y="3212"/>
                </a:cubicBezTo>
                <a:lnTo>
                  <a:pt x="2171" y="2145"/>
                </a:lnTo>
                <a:cubicBezTo>
                  <a:pt x="2135" y="2109"/>
                  <a:pt x="2135" y="2074"/>
                  <a:pt x="2135" y="2038"/>
                </a:cubicBezTo>
                <a:lnTo>
                  <a:pt x="2669" y="117"/>
                </a:lnTo>
                <a:cubicBezTo>
                  <a:pt x="2669" y="58"/>
                  <a:pt x="2598" y="0"/>
                  <a:pt x="25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5"/>
          <p:cNvSpPr/>
          <p:nvPr/>
        </p:nvSpPr>
        <p:spPr>
          <a:xfrm>
            <a:off x="4951118" y="1979733"/>
            <a:ext cx="13887" cy="23372"/>
          </a:xfrm>
          <a:custGeom>
            <a:rect b="b" l="l" r="r" t="t"/>
            <a:pathLst>
              <a:path extrusionOk="0" h="961" w="571">
                <a:moveTo>
                  <a:pt x="286" y="0"/>
                </a:moveTo>
                <a:cubicBezTo>
                  <a:pt x="143" y="0"/>
                  <a:pt x="1" y="71"/>
                  <a:pt x="19" y="214"/>
                </a:cubicBezTo>
                <a:lnTo>
                  <a:pt x="19" y="249"/>
                </a:lnTo>
                <a:lnTo>
                  <a:pt x="19" y="747"/>
                </a:lnTo>
                <a:cubicBezTo>
                  <a:pt x="1" y="890"/>
                  <a:pt x="143" y="961"/>
                  <a:pt x="286" y="961"/>
                </a:cubicBezTo>
                <a:cubicBezTo>
                  <a:pt x="428" y="961"/>
                  <a:pt x="570" y="890"/>
                  <a:pt x="552" y="747"/>
                </a:cubicBezTo>
                <a:lnTo>
                  <a:pt x="552" y="214"/>
                </a:lnTo>
                <a:cubicBezTo>
                  <a:pt x="570" y="71"/>
                  <a:pt x="428"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5"/>
          <p:cNvSpPr/>
          <p:nvPr/>
        </p:nvSpPr>
        <p:spPr>
          <a:xfrm>
            <a:off x="4951118" y="2386423"/>
            <a:ext cx="13887" cy="24247"/>
          </a:xfrm>
          <a:custGeom>
            <a:rect b="b" l="l" r="r" t="t"/>
            <a:pathLst>
              <a:path extrusionOk="0" h="997" w="571">
                <a:moveTo>
                  <a:pt x="286" y="0"/>
                </a:moveTo>
                <a:cubicBezTo>
                  <a:pt x="143" y="0"/>
                  <a:pt x="1" y="71"/>
                  <a:pt x="19" y="214"/>
                </a:cubicBezTo>
                <a:lnTo>
                  <a:pt x="19" y="712"/>
                </a:lnTo>
                <a:cubicBezTo>
                  <a:pt x="19" y="854"/>
                  <a:pt x="125" y="961"/>
                  <a:pt x="268" y="996"/>
                </a:cubicBezTo>
                <a:cubicBezTo>
                  <a:pt x="410" y="996"/>
                  <a:pt x="552" y="890"/>
                  <a:pt x="552" y="747"/>
                </a:cubicBezTo>
                <a:lnTo>
                  <a:pt x="552" y="214"/>
                </a:lnTo>
                <a:cubicBezTo>
                  <a:pt x="570" y="71"/>
                  <a:pt x="428"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5"/>
          <p:cNvSpPr/>
          <p:nvPr/>
        </p:nvSpPr>
        <p:spPr>
          <a:xfrm>
            <a:off x="4845888" y="2007870"/>
            <a:ext cx="20891" cy="22934"/>
          </a:xfrm>
          <a:custGeom>
            <a:rect b="b" l="l" r="r" t="t"/>
            <a:pathLst>
              <a:path extrusionOk="0" h="943" w="859">
                <a:moveTo>
                  <a:pt x="333" y="1"/>
                </a:moveTo>
                <a:cubicBezTo>
                  <a:pt x="159" y="1"/>
                  <a:pt x="0" y="160"/>
                  <a:pt x="76" y="337"/>
                </a:cubicBezTo>
                <a:lnTo>
                  <a:pt x="361" y="800"/>
                </a:lnTo>
                <a:cubicBezTo>
                  <a:pt x="396" y="871"/>
                  <a:pt x="467" y="942"/>
                  <a:pt x="574" y="942"/>
                </a:cubicBezTo>
                <a:cubicBezTo>
                  <a:pt x="610" y="942"/>
                  <a:pt x="645" y="907"/>
                  <a:pt x="716" y="907"/>
                </a:cubicBezTo>
                <a:cubicBezTo>
                  <a:pt x="823" y="800"/>
                  <a:pt x="859" y="658"/>
                  <a:pt x="788" y="551"/>
                </a:cubicBezTo>
                <a:lnTo>
                  <a:pt x="539" y="88"/>
                </a:lnTo>
                <a:cubicBezTo>
                  <a:pt x="477" y="27"/>
                  <a:pt x="404" y="1"/>
                  <a:pt x="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5"/>
          <p:cNvSpPr/>
          <p:nvPr/>
        </p:nvSpPr>
        <p:spPr>
          <a:xfrm>
            <a:off x="5047593" y="2358189"/>
            <a:ext cx="22545" cy="23955"/>
          </a:xfrm>
          <a:custGeom>
            <a:rect b="b" l="l" r="r" t="t"/>
            <a:pathLst>
              <a:path extrusionOk="0" h="985" w="927">
                <a:moveTo>
                  <a:pt x="363" y="0"/>
                </a:moveTo>
                <a:cubicBezTo>
                  <a:pt x="178" y="0"/>
                  <a:pt x="0" y="199"/>
                  <a:pt x="144" y="414"/>
                </a:cubicBezTo>
                <a:lnTo>
                  <a:pt x="393" y="876"/>
                </a:lnTo>
                <a:cubicBezTo>
                  <a:pt x="439" y="945"/>
                  <a:pt x="529" y="985"/>
                  <a:pt x="616" y="985"/>
                </a:cubicBezTo>
                <a:cubicBezTo>
                  <a:pt x="664" y="985"/>
                  <a:pt x="711" y="973"/>
                  <a:pt x="748" y="948"/>
                </a:cubicBezTo>
                <a:cubicBezTo>
                  <a:pt x="891" y="876"/>
                  <a:pt x="926" y="734"/>
                  <a:pt x="855" y="592"/>
                </a:cubicBezTo>
                <a:lnTo>
                  <a:pt x="606" y="165"/>
                </a:lnTo>
                <a:cubicBezTo>
                  <a:pt x="548" y="48"/>
                  <a:pt x="454"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5"/>
          <p:cNvSpPr/>
          <p:nvPr/>
        </p:nvSpPr>
        <p:spPr>
          <a:xfrm>
            <a:off x="4766850" y="2083163"/>
            <a:ext cx="28479" cy="18848"/>
          </a:xfrm>
          <a:custGeom>
            <a:rect b="b" l="l" r="r" t="t"/>
            <a:pathLst>
              <a:path extrusionOk="0" h="775" w="1171">
                <a:moveTo>
                  <a:pt x="392" y="0"/>
                </a:moveTo>
                <a:cubicBezTo>
                  <a:pt x="151" y="0"/>
                  <a:pt x="1" y="367"/>
                  <a:pt x="266" y="515"/>
                </a:cubicBezTo>
                <a:lnTo>
                  <a:pt x="729" y="764"/>
                </a:lnTo>
                <a:cubicBezTo>
                  <a:pt x="753" y="771"/>
                  <a:pt x="777" y="774"/>
                  <a:pt x="800" y="774"/>
                </a:cubicBezTo>
                <a:cubicBezTo>
                  <a:pt x="1015" y="774"/>
                  <a:pt x="1170" y="494"/>
                  <a:pt x="978" y="301"/>
                </a:cubicBezTo>
                <a:lnTo>
                  <a:pt x="551" y="52"/>
                </a:lnTo>
                <a:cubicBezTo>
                  <a:pt x="496" y="16"/>
                  <a:pt x="442" y="0"/>
                  <a:pt x="3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5"/>
          <p:cNvSpPr/>
          <p:nvPr/>
        </p:nvSpPr>
        <p:spPr>
          <a:xfrm>
            <a:off x="5120186" y="2287298"/>
            <a:ext cx="27555" cy="17851"/>
          </a:xfrm>
          <a:custGeom>
            <a:rect b="b" l="l" r="r" t="t"/>
            <a:pathLst>
              <a:path extrusionOk="0" h="734" w="1133">
                <a:moveTo>
                  <a:pt x="364" y="0"/>
                </a:moveTo>
                <a:cubicBezTo>
                  <a:pt x="136" y="0"/>
                  <a:pt x="1" y="291"/>
                  <a:pt x="218" y="447"/>
                </a:cubicBezTo>
                <a:lnTo>
                  <a:pt x="645" y="696"/>
                </a:lnTo>
                <a:cubicBezTo>
                  <a:pt x="681" y="731"/>
                  <a:pt x="717" y="731"/>
                  <a:pt x="788" y="731"/>
                </a:cubicBezTo>
                <a:cubicBezTo>
                  <a:pt x="799" y="733"/>
                  <a:pt x="809" y="734"/>
                  <a:pt x="819" y="734"/>
                </a:cubicBezTo>
                <a:cubicBezTo>
                  <a:pt x="1045" y="734"/>
                  <a:pt x="1133" y="371"/>
                  <a:pt x="895" y="269"/>
                </a:cubicBezTo>
                <a:lnTo>
                  <a:pt x="930" y="269"/>
                </a:lnTo>
                <a:lnTo>
                  <a:pt x="468" y="20"/>
                </a:lnTo>
                <a:cubicBezTo>
                  <a:pt x="432" y="6"/>
                  <a:pt x="397"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5"/>
          <p:cNvSpPr/>
          <p:nvPr/>
        </p:nvSpPr>
        <p:spPr>
          <a:xfrm>
            <a:off x="4742166" y="2188222"/>
            <a:ext cx="25779" cy="12209"/>
          </a:xfrm>
          <a:custGeom>
            <a:rect b="b" l="l" r="r" t="t"/>
            <a:pathLst>
              <a:path extrusionOk="0" h="502" w="1060">
                <a:moveTo>
                  <a:pt x="808" y="0"/>
                </a:moveTo>
                <a:cubicBezTo>
                  <a:pt x="800" y="0"/>
                  <a:pt x="792" y="1"/>
                  <a:pt x="783" y="2"/>
                </a:cubicBezTo>
                <a:lnTo>
                  <a:pt x="285" y="2"/>
                </a:lnTo>
                <a:cubicBezTo>
                  <a:pt x="142" y="2"/>
                  <a:pt x="36" y="73"/>
                  <a:pt x="0" y="216"/>
                </a:cubicBezTo>
                <a:cubicBezTo>
                  <a:pt x="0" y="358"/>
                  <a:pt x="107" y="500"/>
                  <a:pt x="249" y="500"/>
                </a:cubicBezTo>
                <a:lnTo>
                  <a:pt x="783" y="500"/>
                </a:lnTo>
                <a:cubicBezTo>
                  <a:pt x="792" y="501"/>
                  <a:pt x="800" y="502"/>
                  <a:pt x="808" y="502"/>
                </a:cubicBezTo>
                <a:cubicBezTo>
                  <a:pt x="1059" y="502"/>
                  <a:pt x="1059" y="0"/>
                  <a:pt x="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5"/>
          <p:cNvSpPr/>
          <p:nvPr/>
        </p:nvSpPr>
        <p:spPr>
          <a:xfrm>
            <a:off x="5147983" y="2188222"/>
            <a:ext cx="26630" cy="12209"/>
          </a:xfrm>
          <a:custGeom>
            <a:rect b="b" l="l" r="r" t="t"/>
            <a:pathLst>
              <a:path extrusionOk="0" h="502" w="1095">
                <a:moveTo>
                  <a:pt x="812" y="0"/>
                </a:moveTo>
                <a:cubicBezTo>
                  <a:pt x="802" y="0"/>
                  <a:pt x="793" y="1"/>
                  <a:pt x="783" y="2"/>
                </a:cubicBezTo>
                <a:lnTo>
                  <a:pt x="285" y="2"/>
                </a:lnTo>
                <a:cubicBezTo>
                  <a:pt x="143" y="2"/>
                  <a:pt x="36" y="73"/>
                  <a:pt x="36" y="216"/>
                </a:cubicBezTo>
                <a:cubicBezTo>
                  <a:pt x="1" y="358"/>
                  <a:pt x="143" y="500"/>
                  <a:pt x="285" y="500"/>
                </a:cubicBezTo>
                <a:lnTo>
                  <a:pt x="783" y="500"/>
                </a:lnTo>
                <a:cubicBezTo>
                  <a:pt x="793" y="501"/>
                  <a:pt x="802" y="502"/>
                  <a:pt x="812" y="502"/>
                </a:cubicBezTo>
                <a:cubicBezTo>
                  <a:pt x="1094" y="502"/>
                  <a:pt x="1094"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5"/>
          <p:cNvSpPr/>
          <p:nvPr/>
        </p:nvSpPr>
        <p:spPr>
          <a:xfrm>
            <a:off x="4769842" y="2287298"/>
            <a:ext cx="25341" cy="18678"/>
          </a:xfrm>
          <a:custGeom>
            <a:rect b="b" l="l" r="r" t="t"/>
            <a:pathLst>
              <a:path extrusionOk="0" h="768" w="1042">
                <a:moveTo>
                  <a:pt x="697" y="0"/>
                </a:moveTo>
                <a:cubicBezTo>
                  <a:pt x="668" y="0"/>
                  <a:pt x="637" y="6"/>
                  <a:pt x="606" y="20"/>
                </a:cubicBezTo>
                <a:lnTo>
                  <a:pt x="143" y="269"/>
                </a:lnTo>
                <a:cubicBezTo>
                  <a:pt x="36" y="340"/>
                  <a:pt x="1" y="518"/>
                  <a:pt x="36" y="625"/>
                </a:cubicBezTo>
                <a:cubicBezTo>
                  <a:pt x="107" y="720"/>
                  <a:pt x="194" y="767"/>
                  <a:pt x="276" y="767"/>
                </a:cubicBezTo>
                <a:cubicBezTo>
                  <a:pt x="317" y="767"/>
                  <a:pt x="357" y="755"/>
                  <a:pt x="392" y="731"/>
                </a:cubicBezTo>
                <a:lnTo>
                  <a:pt x="855" y="482"/>
                </a:lnTo>
                <a:cubicBezTo>
                  <a:pt x="1041" y="296"/>
                  <a:pt x="902" y="0"/>
                  <a:pt x="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5"/>
          <p:cNvSpPr/>
          <p:nvPr/>
        </p:nvSpPr>
        <p:spPr>
          <a:xfrm>
            <a:off x="5121159" y="2083722"/>
            <a:ext cx="26874" cy="18897"/>
          </a:xfrm>
          <a:custGeom>
            <a:rect b="b" l="l" r="r" t="t"/>
            <a:pathLst>
              <a:path extrusionOk="0" h="777" w="1105">
                <a:moveTo>
                  <a:pt x="754" y="1"/>
                </a:moveTo>
                <a:cubicBezTo>
                  <a:pt x="719" y="1"/>
                  <a:pt x="681" y="10"/>
                  <a:pt x="641" y="29"/>
                </a:cubicBezTo>
                <a:lnTo>
                  <a:pt x="178" y="278"/>
                </a:lnTo>
                <a:cubicBezTo>
                  <a:pt x="72" y="350"/>
                  <a:pt x="1" y="528"/>
                  <a:pt x="72" y="634"/>
                </a:cubicBezTo>
                <a:cubicBezTo>
                  <a:pt x="143" y="741"/>
                  <a:pt x="214" y="777"/>
                  <a:pt x="321" y="777"/>
                </a:cubicBezTo>
                <a:cubicBezTo>
                  <a:pt x="356" y="777"/>
                  <a:pt x="392" y="777"/>
                  <a:pt x="428" y="741"/>
                </a:cubicBezTo>
                <a:lnTo>
                  <a:pt x="890" y="492"/>
                </a:lnTo>
                <a:cubicBezTo>
                  <a:pt x="1105" y="339"/>
                  <a:pt x="976"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5"/>
          <p:cNvSpPr/>
          <p:nvPr/>
        </p:nvSpPr>
        <p:spPr>
          <a:xfrm>
            <a:off x="4845985" y="2358724"/>
            <a:ext cx="20794" cy="23420"/>
          </a:xfrm>
          <a:custGeom>
            <a:rect b="b" l="l" r="r" t="t"/>
            <a:pathLst>
              <a:path extrusionOk="0" h="963" w="855">
                <a:moveTo>
                  <a:pt x="553" y="0"/>
                </a:moveTo>
                <a:cubicBezTo>
                  <a:pt x="463" y="0"/>
                  <a:pt x="369" y="48"/>
                  <a:pt x="321" y="143"/>
                </a:cubicBezTo>
                <a:lnTo>
                  <a:pt x="72" y="570"/>
                </a:lnTo>
                <a:cubicBezTo>
                  <a:pt x="1" y="712"/>
                  <a:pt x="36" y="854"/>
                  <a:pt x="179" y="926"/>
                </a:cubicBezTo>
                <a:cubicBezTo>
                  <a:pt x="217" y="951"/>
                  <a:pt x="263" y="963"/>
                  <a:pt x="311" y="963"/>
                </a:cubicBezTo>
                <a:cubicBezTo>
                  <a:pt x="398" y="963"/>
                  <a:pt x="489" y="923"/>
                  <a:pt x="535" y="854"/>
                </a:cubicBezTo>
                <a:lnTo>
                  <a:pt x="784" y="392"/>
                </a:lnTo>
                <a:cubicBezTo>
                  <a:pt x="855" y="285"/>
                  <a:pt x="819" y="107"/>
                  <a:pt x="677" y="36"/>
                </a:cubicBezTo>
                <a:cubicBezTo>
                  <a:pt x="641" y="12"/>
                  <a:pt x="598" y="0"/>
                  <a:pt x="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5"/>
          <p:cNvSpPr/>
          <p:nvPr/>
        </p:nvSpPr>
        <p:spPr>
          <a:xfrm>
            <a:off x="5049344" y="2006727"/>
            <a:ext cx="20794" cy="23201"/>
          </a:xfrm>
          <a:custGeom>
            <a:rect b="b" l="l" r="r" t="t"/>
            <a:pathLst>
              <a:path extrusionOk="0" h="954" w="855">
                <a:moveTo>
                  <a:pt x="574" y="0"/>
                </a:moveTo>
                <a:cubicBezTo>
                  <a:pt x="479" y="0"/>
                  <a:pt x="372" y="58"/>
                  <a:pt x="321" y="135"/>
                </a:cubicBezTo>
                <a:lnTo>
                  <a:pt x="72" y="598"/>
                </a:lnTo>
                <a:cubicBezTo>
                  <a:pt x="0" y="705"/>
                  <a:pt x="36" y="847"/>
                  <a:pt x="178" y="918"/>
                </a:cubicBezTo>
                <a:cubicBezTo>
                  <a:pt x="214" y="954"/>
                  <a:pt x="249" y="954"/>
                  <a:pt x="285" y="954"/>
                </a:cubicBezTo>
                <a:cubicBezTo>
                  <a:pt x="392" y="954"/>
                  <a:pt x="463" y="918"/>
                  <a:pt x="534" y="847"/>
                </a:cubicBezTo>
                <a:lnTo>
                  <a:pt x="783" y="384"/>
                </a:lnTo>
                <a:cubicBezTo>
                  <a:pt x="854" y="278"/>
                  <a:pt x="819" y="100"/>
                  <a:pt x="676" y="29"/>
                </a:cubicBezTo>
                <a:cubicBezTo>
                  <a:pt x="647" y="9"/>
                  <a:pt x="611" y="0"/>
                  <a:pt x="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75"/>
          <p:cNvGrpSpPr/>
          <p:nvPr/>
        </p:nvGrpSpPr>
        <p:grpSpPr>
          <a:xfrm>
            <a:off x="3956888" y="1978830"/>
            <a:ext cx="452574" cy="431806"/>
            <a:chOff x="3928948" y="1936762"/>
            <a:chExt cx="473206" cy="451491"/>
          </a:xfrm>
        </p:grpSpPr>
        <p:sp>
          <p:nvSpPr>
            <p:cNvPr id="1592" name="Google Shape;1592;p75"/>
            <p:cNvSpPr/>
            <p:nvPr/>
          </p:nvSpPr>
          <p:spPr>
            <a:xfrm>
              <a:off x="4195835" y="2016376"/>
              <a:ext cx="91412" cy="91412"/>
            </a:xfrm>
            <a:custGeom>
              <a:rect b="b" l="l" r="r" t="t"/>
              <a:pathLst>
                <a:path extrusionOk="0" h="3595" w="3595">
                  <a:moveTo>
                    <a:pt x="1780" y="1"/>
                  </a:moveTo>
                  <a:cubicBezTo>
                    <a:pt x="784" y="1"/>
                    <a:pt x="1" y="783"/>
                    <a:pt x="1" y="1780"/>
                  </a:cubicBezTo>
                  <a:cubicBezTo>
                    <a:pt x="1" y="2776"/>
                    <a:pt x="784" y="3594"/>
                    <a:pt x="1780" y="3594"/>
                  </a:cubicBezTo>
                  <a:cubicBezTo>
                    <a:pt x="2776" y="3594"/>
                    <a:pt x="3595" y="2776"/>
                    <a:pt x="3595" y="1780"/>
                  </a:cubicBezTo>
                  <a:cubicBezTo>
                    <a:pt x="3595" y="783"/>
                    <a:pt x="2776" y="1"/>
                    <a:pt x="17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5"/>
            <p:cNvSpPr/>
            <p:nvPr/>
          </p:nvSpPr>
          <p:spPr>
            <a:xfrm>
              <a:off x="4234739" y="1963741"/>
              <a:ext cx="13477" cy="24792"/>
            </a:xfrm>
            <a:custGeom>
              <a:rect b="b" l="l" r="r" t="t"/>
              <a:pathLst>
                <a:path extrusionOk="0" h="975" w="530">
                  <a:moveTo>
                    <a:pt x="281" y="0"/>
                  </a:moveTo>
                  <a:cubicBezTo>
                    <a:pt x="260" y="0"/>
                    <a:pt x="237" y="2"/>
                    <a:pt x="214" y="7"/>
                  </a:cubicBezTo>
                  <a:cubicBezTo>
                    <a:pt x="72" y="7"/>
                    <a:pt x="1" y="149"/>
                    <a:pt x="1" y="292"/>
                  </a:cubicBezTo>
                  <a:lnTo>
                    <a:pt x="1" y="719"/>
                  </a:lnTo>
                  <a:cubicBezTo>
                    <a:pt x="1" y="861"/>
                    <a:pt x="108" y="968"/>
                    <a:pt x="214" y="968"/>
                  </a:cubicBezTo>
                  <a:cubicBezTo>
                    <a:pt x="237" y="972"/>
                    <a:pt x="259" y="974"/>
                    <a:pt x="280" y="974"/>
                  </a:cubicBezTo>
                  <a:cubicBezTo>
                    <a:pt x="418" y="974"/>
                    <a:pt x="499" y="873"/>
                    <a:pt x="499" y="719"/>
                  </a:cubicBezTo>
                  <a:lnTo>
                    <a:pt x="499" y="256"/>
                  </a:lnTo>
                  <a:cubicBezTo>
                    <a:pt x="530" y="101"/>
                    <a:pt x="426" y="0"/>
                    <a:pt x="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5"/>
            <p:cNvSpPr/>
            <p:nvPr/>
          </p:nvSpPr>
          <p:spPr>
            <a:xfrm>
              <a:off x="4234739" y="2135656"/>
              <a:ext cx="13502" cy="24588"/>
            </a:xfrm>
            <a:custGeom>
              <a:rect b="b" l="l" r="r" t="t"/>
              <a:pathLst>
                <a:path extrusionOk="0" h="967" w="531">
                  <a:moveTo>
                    <a:pt x="269" y="1"/>
                  </a:moveTo>
                  <a:cubicBezTo>
                    <a:pt x="251" y="1"/>
                    <a:pt x="233" y="3"/>
                    <a:pt x="214" y="6"/>
                  </a:cubicBezTo>
                  <a:cubicBezTo>
                    <a:pt x="108" y="6"/>
                    <a:pt x="1" y="113"/>
                    <a:pt x="1" y="255"/>
                  </a:cubicBezTo>
                  <a:lnTo>
                    <a:pt x="1" y="682"/>
                  </a:lnTo>
                  <a:cubicBezTo>
                    <a:pt x="1" y="825"/>
                    <a:pt x="108" y="931"/>
                    <a:pt x="214" y="967"/>
                  </a:cubicBezTo>
                  <a:cubicBezTo>
                    <a:pt x="392" y="967"/>
                    <a:pt x="499" y="860"/>
                    <a:pt x="499" y="718"/>
                  </a:cubicBezTo>
                  <a:lnTo>
                    <a:pt x="499" y="255"/>
                  </a:lnTo>
                  <a:cubicBezTo>
                    <a:pt x="531" y="128"/>
                    <a:pt x="420" y="1"/>
                    <a:pt x="269"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5"/>
            <p:cNvSpPr/>
            <p:nvPr/>
          </p:nvSpPr>
          <p:spPr>
            <a:xfrm>
              <a:off x="4289942" y="1989906"/>
              <a:ext cx="23546" cy="21969"/>
            </a:xfrm>
            <a:custGeom>
              <a:rect b="b" l="l" r="r" t="t"/>
              <a:pathLst>
                <a:path extrusionOk="0" h="864" w="926">
                  <a:moveTo>
                    <a:pt x="627" y="1"/>
                  </a:moveTo>
                  <a:cubicBezTo>
                    <a:pt x="561" y="1"/>
                    <a:pt x="498" y="28"/>
                    <a:pt x="463" y="81"/>
                  </a:cubicBezTo>
                  <a:lnTo>
                    <a:pt x="107" y="437"/>
                  </a:lnTo>
                  <a:cubicBezTo>
                    <a:pt x="0" y="508"/>
                    <a:pt x="0" y="686"/>
                    <a:pt x="107" y="793"/>
                  </a:cubicBezTo>
                  <a:cubicBezTo>
                    <a:pt x="178" y="828"/>
                    <a:pt x="249" y="864"/>
                    <a:pt x="320" y="864"/>
                  </a:cubicBezTo>
                  <a:cubicBezTo>
                    <a:pt x="356" y="864"/>
                    <a:pt x="427" y="828"/>
                    <a:pt x="498" y="793"/>
                  </a:cubicBezTo>
                  <a:lnTo>
                    <a:pt x="819" y="472"/>
                  </a:lnTo>
                  <a:cubicBezTo>
                    <a:pt x="925" y="366"/>
                    <a:pt x="925" y="188"/>
                    <a:pt x="819" y="81"/>
                  </a:cubicBezTo>
                  <a:cubicBezTo>
                    <a:pt x="765" y="28"/>
                    <a:pt x="694" y="1"/>
                    <a:pt x="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5"/>
            <p:cNvSpPr/>
            <p:nvPr/>
          </p:nvSpPr>
          <p:spPr>
            <a:xfrm>
              <a:off x="4168704" y="2111831"/>
              <a:ext cx="23546" cy="21512"/>
            </a:xfrm>
            <a:custGeom>
              <a:rect b="b" l="l" r="r" t="t"/>
              <a:pathLst>
                <a:path extrusionOk="0" h="846" w="926">
                  <a:moveTo>
                    <a:pt x="628" y="0"/>
                  </a:moveTo>
                  <a:cubicBezTo>
                    <a:pt x="561" y="0"/>
                    <a:pt x="499" y="18"/>
                    <a:pt x="463" y="54"/>
                  </a:cubicBezTo>
                  <a:lnTo>
                    <a:pt x="107" y="410"/>
                  </a:lnTo>
                  <a:cubicBezTo>
                    <a:pt x="0" y="481"/>
                    <a:pt x="0" y="659"/>
                    <a:pt x="107" y="765"/>
                  </a:cubicBezTo>
                  <a:cubicBezTo>
                    <a:pt x="161" y="819"/>
                    <a:pt x="232" y="845"/>
                    <a:pt x="298" y="845"/>
                  </a:cubicBezTo>
                  <a:cubicBezTo>
                    <a:pt x="365" y="845"/>
                    <a:pt x="427" y="819"/>
                    <a:pt x="463" y="765"/>
                  </a:cubicBezTo>
                  <a:lnTo>
                    <a:pt x="819" y="445"/>
                  </a:lnTo>
                  <a:cubicBezTo>
                    <a:pt x="926" y="338"/>
                    <a:pt x="926" y="161"/>
                    <a:pt x="819" y="54"/>
                  </a:cubicBezTo>
                  <a:cubicBezTo>
                    <a:pt x="765" y="18"/>
                    <a:pt x="694" y="0"/>
                    <a:pt x="628"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5"/>
            <p:cNvSpPr/>
            <p:nvPr/>
          </p:nvSpPr>
          <p:spPr>
            <a:xfrm>
              <a:off x="4314353" y="2055102"/>
              <a:ext cx="25377" cy="12866"/>
            </a:xfrm>
            <a:custGeom>
              <a:rect b="b" l="l" r="r" t="t"/>
              <a:pathLst>
                <a:path extrusionOk="0" h="506" w="998">
                  <a:moveTo>
                    <a:pt x="231" y="1"/>
                  </a:moveTo>
                  <a:cubicBezTo>
                    <a:pt x="116" y="1"/>
                    <a:pt x="32" y="97"/>
                    <a:pt x="1" y="221"/>
                  </a:cubicBezTo>
                  <a:cubicBezTo>
                    <a:pt x="1" y="363"/>
                    <a:pt x="108" y="506"/>
                    <a:pt x="286" y="506"/>
                  </a:cubicBezTo>
                  <a:lnTo>
                    <a:pt x="713" y="506"/>
                  </a:lnTo>
                  <a:cubicBezTo>
                    <a:pt x="855" y="506"/>
                    <a:pt x="962" y="399"/>
                    <a:pt x="997" y="292"/>
                  </a:cubicBezTo>
                  <a:cubicBezTo>
                    <a:pt x="997" y="133"/>
                    <a:pt x="912" y="2"/>
                    <a:pt x="766" y="2"/>
                  </a:cubicBezTo>
                  <a:cubicBezTo>
                    <a:pt x="749" y="2"/>
                    <a:pt x="731" y="4"/>
                    <a:pt x="713" y="8"/>
                  </a:cubicBezTo>
                  <a:lnTo>
                    <a:pt x="286" y="8"/>
                  </a:lnTo>
                  <a:cubicBezTo>
                    <a:pt x="267" y="3"/>
                    <a:pt x="249" y="1"/>
                    <a:pt x="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5"/>
            <p:cNvSpPr/>
            <p:nvPr/>
          </p:nvSpPr>
          <p:spPr>
            <a:xfrm>
              <a:off x="4142463" y="2055102"/>
              <a:ext cx="26165" cy="12866"/>
            </a:xfrm>
            <a:custGeom>
              <a:rect b="b" l="l" r="r" t="t"/>
              <a:pathLst>
                <a:path extrusionOk="0" h="506" w="1029">
                  <a:moveTo>
                    <a:pt x="242" y="1"/>
                  </a:moveTo>
                  <a:cubicBezTo>
                    <a:pt x="144" y="1"/>
                    <a:pt x="36" y="97"/>
                    <a:pt x="36" y="221"/>
                  </a:cubicBezTo>
                  <a:cubicBezTo>
                    <a:pt x="1" y="363"/>
                    <a:pt x="143" y="506"/>
                    <a:pt x="285" y="506"/>
                  </a:cubicBezTo>
                  <a:lnTo>
                    <a:pt x="748" y="506"/>
                  </a:lnTo>
                  <a:cubicBezTo>
                    <a:pt x="855" y="506"/>
                    <a:pt x="997" y="399"/>
                    <a:pt x="997" y="292"/>
                  </a:cubicBezTo>
                  <a:cubicBezTo>
                    <a:pt x="1029" y="133"/>
                    <a:pt x="918" y="2"/>
                    <a:pt x="792" y="2"/>
                  </a:cubicBezTo>
                  <a:cubicBezTo>
                    <a:pt x="777" y="2"/>
                    <a:pt x="763" y="4"/>
                    <a:pt x="748" y="8"/>
                  </a:cubicBezTo>
                  <a:lnTo>
                    <a:pt x="285" y="8"/>
                  </a:lnTo>
                  <a:cubicBezTo>
                    <a:pt x="271" y="3"/>
                    <a:pt x="257" y="1"/>
                    <a:pt x="242"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5"/>
            <p:cNvSpPr/>
            <p:nvPr/>
          </p:nvSpPr>
          <p:spPr>
            <a:xfrm>
              <a:off x="4289942" y="2111831"/>
              <a:ext cx="23546" cy="21512"/>
            </a:xfrm>
            <a:custGeom>
              <a:rect b="b" l="l" r="r" t="t"/>
              <a:pathLst>
                <a:path extrusionOk="0" h="846" w="926">
                  <a:moveTo>
                    <a:pt x="303" y="0"/>
                  </a:moveTo>
                  <a:cubicBezTo>
                    <a:pt x="232" y="0"/>
                    <a:pt x="160" y="18"/>
                    <a:pt x="107" y="54"/>
                  </a:cubicBezTo>
                  <a:cubicBezTo>
                    <a:pt x="0" y="161"/>
                    <a:pt x="0" y="338"/>
                    <a:pt x="107" y="445"/>
                  </a:cubicBezTo>
                  <a:lnTo>
                    <a:pt x="463" y="765"/>
                  </a:lnTo>
                  <a:cubicBezTo>
                    <a:pt x="498" y="819"/>
                    <a:pt x="561" y="845"/>
                    <a:pt x="627" y="845"/>
                  </a:cubicBezTo>
                  <a:cubicBezTo>
                    <a:pt x="694" y="845"/>
                    <a:pt x="765" y="819"/>
                    <a:pt x="819" y="765"/>
                  </a:cubicBezTo>
                  <a:cubicBezTo>
                    <a:pt x="925" y="659"/>
                    <a:pt x="925" y="481"/>
                    <a:pt x="819" y="410"/>
                  </a:cubicBezTo>
                  <a:lnTo>
                    <a:pt x="498" y="54"/>
                  </a:lnTo>
                  <a:cubicBezTo>
                    <a:pt x="445" y="18"/>
                    <a:pt x="374" y="0"/>
                    <a:pt x="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5"/>
            <p:cNvSpPr/>
            <p:nvPr/>
          </p:nvSpPr>
          <p:spPr>
            <a:xfrm>
              <a:off x="4168704" y="1989906"/>
              <a:ext cx="23546" cy="21969"/>
            </a:xfrm>
            <a:custGeom>
              <a:rect b="b" l="l" r="r" t="t"/>
              <a:pathLst>
                <a:path extrusionOk="0" h="864" w="926">
                  <a:moveTo>
                    <a:pt x="298" y="1"/>
                  </a:moveTo>
                  <a:cubicBezTo>
                    <a:pt x="232" y="1"/>
                    <a:pt x="161" y="28"/>
                    <a:pt x="107" y="81"/>
                  </a:cubicBezTo>
                  <a:cubicBezTo>
                    <a:pt x="0" y="188"/>
                    <a:pt x="0" y="366"/>
                    <a:pt x="107" y="472"/>
                  </a:cubicBezTo>
                  <a:lnTo>
                    <a:pt x="463" y="793"/>
                  </a:lnTo>
                  <a:cubicBezTo>
                    <a:pt x="499" y="828"/>
                    <a:pt x="570" y="864"/>
                    <a:pt x="641" y="864"/>
                  </a:cubicBezTo>
                  <a:cubicBezTo>
                    <a:pt x="712" y="864"/>
                    <a:pt x="748" y="828"/>
                    <a:pt x="819" y="793"/>
                  </a:cubicBezTo>
                  <a:cubicBezTo>
                    <a:pt x="926" y="686"/>
                    <a:pt x="926" y="508"/>
                    <a:pt x="819" y="437"/>
                  </a:cubicBezTo>
                  <a:lnTo>
                    <a:pt x="463" y="81"/>
                  </a:lnTo>
                  <a:cubicBezTo>
                    <a:pt x="427" y="28"/>
                    <a:pt x="3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5"/>
            <p:cNvSpPr/>
            <p:nvPr/>
          </p:nvSpPr>
          <p:spPr>
            <a:xfrm>
              <a:off x="3928948" y="2030793"/>
              <a:ext cx="473206" cy="274261"/>
            </a:xfrm>
            <a:custGeom>
              <a:rect b="b" l="l" r="r" t="t"/>
              <a:pathLst>
                <a:path extrusionOk="0" h="10786" w="18610">
                  <a:moveTo>
                    <a:pt x="8143" y="1"/>
                  </a:moveTo>
                  <a:cubicBezTo>
                    <a:pt x="5892" y="1"/>
                    <a:pt x="3940" y="1581"/>
                    <a:pt x="3487" y="3774"/>
                  </a:cubicBezTo>
                  <a:cubicBezTo>
                    <a:pt x="3487" y="3810"/>
                    <a:pt x="3452" y="3846"/>
                    <a:pt x="3381" y="3881"/>
                  </a:cubicBezTo>
                  <a:cubicBezTo>
                    <a:pt x="926" y="4557"/>
                    <a:pt x="0" y="7617"/>
                    <a:pt x="1744" y="9503"/>
                  </a:cubicBezTo>
                  <a:cubicBezTo>
                    <a:pt x="1780" y="9574"/>
                    <a:pt x="1780" y="9681"/>
                    <a:pt x="1708" y="9716"/>
                  </a:cubicBezTo>
                  <a:cubicBezTo>
                    <a:pt x="1530" y="9823"/>
                    <a:pt x="1424" y="10001"/>
                    <a:pt x="1424" y="10215"/>
                  </a:cubicBezTo>
                  <a:cubicBezTo>
                    <a:pt x="1424" y="10535"/>
                    <a:pt x="1673" y="10784"/>
                    <a:pt x="1993" y="10784"/>
                  </a:cubicBezTo>
                  <a:lnTo>
                    <a:pt x="17435" y="10784"/>
                  </a:lnTo>
                  <a:cubicBezTo>
                    <a:pt x="17448" y="10785"/>
                    <a:pt x="17461" y="10785"/>
                    <a:pt x="17473" y="10785"/>
                  </a:cubicBezTo>
                  <a:cubicBezTo>
                    <a:pt x="17981" y="10785"/>
                    <a:pt x="18208" y="10100"/>
                    <a:pt x="17791" y="9788"/>
                  </a:cubicBezTo>
                  <a:cubicBezTo>
                    <a:pt x="17720" y="9716"/>
                    <a:pt x="17720" y="9645"/>
                    <a:pt x="17791" y="9610"/>
                  </a:cubicBezTo>
                  <a:cubicBezTo>
                    <a:pt x="18325" y="9040"/>
                    <a:pt x="18609" y="8329"/>
                    <a:pt x="18574" y="7582"/>
                  </a:cubicBezTo>
                  <a:cubicBezTo>
                    <a:pt x="18574" y="5913"/>
                    <a:pt x="17186" y="4707"/>
                    <a:pt x="15655" y="4707"/>
                  </a:cubicBezTo>
                  <a:cubicBezTo>
                    <a:pt x="15195" y="4707"/>
                    <a:pt x="14721" y="4817"/>
                    <a:pt x="14268" y="5055"/>
                  </a:cubicBezTo>
                  <a:cubicBezTo>
                    <a:pt x="14251" y="5073"/>
                    <a:pt x="14224" y="5082"/>
                    <a:pt x="14197" y="5082"/>
                  </a:cubicBezTo>
                  <a:cubicBezTo>
                    <a:pt x="14171" y="5082"/>
                    <a:pt x="14144" y="5073"/>
                    <a:pt x="14126" y="5055"/>
                  </a:cubicBezTo>
                  <a:cubicBezTo>
                    <a:pt x="13770" y="4700"/>
                    <a:pt x="13343" y="4415"/>
                    <a:pt x="12881" y="4237"/>
                  </a:cubicBezTo>
                  <a:cubicBezTo>
                    <a:pt x="12845" y="4237"/>
                    <a:pt x="12810" y="4166"/>
                    <a:pt x="12810" y="4130"/>
                  </a:cubicBezTo>
                  <a:cubicBezTo>
                    <a:pt x="12489" y="1853"/>
                    <a:pt x="10604" y="110"/>
                    <a:pt x="8291" y="3"/>
                  </a:cubicBezTo>
                  <a:cubicBezTo>
                    <a:pt x="8241" y="1"/>
                    <a:pt x="8192" y="1"/>
                    <a:pt x="8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5"/>
            <p:cNvSpPr/>
            <p:nvPr/>
          </p:nvSpPr>
          <p:spPr>
            <a:xfrm>
              <a:off x="4049271" y="2125663"/>
              <a:ext cx="95938" cy="81648"/>
            </a:xfrm>
            <a:custGeom>
              <a:rect b="b" l="l" r="r" t="t"/>
              <a:pathLst>
                <a:path extrusionOk="0" h="3211" w="3773">
                  <a:moveTo>
                    <a:pt x="543" y="1"/>
                  </a:moveTo>
                  <a:cubicBezTo>
                    <a:pt x="469" y="1"/>
                    <a:pt x="395" y="3"/>
                    <a:pt x="321" y="8"/>
                  </a:cubicBezTo>
                  <a:cubicBezTo>
                    <a:pt x="1" y="43"/>
                    <a:pt x="36" y="542"/>
                    <a:pt x="392" y="542"/>
                  </a:cubicBezTo>
                  <a:cubicBezTo>
                    <a:pt x="462" y="536"/>
                    <a:pt x="531" y="533"/>
                    <a:pt x="600" y="533"/>
                  </a:cubicBezTo>
                  <a:cubicBezTo>
                    <a:pt x="1419" y="533"/>
                    <a:pt x="2218" y="915"/>
                    <a:pt x="2776" y="1538"/>
                  </a:cubicBezTo>
                  <a:cubicBezTo>
                    <a:pt x="3096" y="1929"/>
                    <a:pt x="3274" y="2427"/>
                    <a:pt x="3274" y="2926"/>
                  </a:cubicBezTo>
                  <a:cubicBezTo>
                    <a:pt x="3274" y="3068"/>
                    <a:pt x="3381" y="3175"/>
                    <a:pt x="3523" y="3210"/>
                  </a:cubicBezTo>
                  <a:cubicBezTo>
                    <a:pt x="3666" y="3175"/>
                    <a:pt x="3772" y="3068"/>
                    <a:pt x="3772" y="2926"/>
                  </a:cubicBezTo>
                  <a:cubicBezTo>
                    <a:pt x="3772" y="2321"/>
                    <a:pt x="3559" y="1716"/>
                    <a:pt x="3167" y="1218"/>
                  </a:cubicBezTo>
                  <a:cubicBezTo>
                    <a:pt x="2504" y="454"/>
                    <a:pt x="1562" y="1"/>
                    <a:pt x="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5"/>
            <p:cNvSpPr/>
            <p:nvPr/>
          </p:nvSpPr>
          <p:spPr>
            <a:xfrm>
              <a:off x="4239265" y="2182494"/>
              <a:ext cx="34403" cy="68247"/>
            </a:xfrm>
            <a:custGeom>
              <a:rect b="b" l="l" r="r" t="t"/>
              <a:pathLst>
                <a:path extrusionOk="0" h="2684" w="1353">
                  <a:moveTo>
                    <a:pt x="1085" y="0"/>
                  </a:moveTo>
                  <a:cubicBezTo>
                    <a:pt x="1029" y="0"/>
                    <a:pt x="974" y="18"/>
                    <a:pt x="926" y="50"/>
                  </a:cubicBezTo>
                  <a:cubicBezTo>
                    <a:pt x="250" y="691"/>
                    <a:pt x="1" y="1651"/>
                    <a:pt x="357" y="2505"/>
                  </a:cubicBezTo>
                  <a:cubicBezTo>
                    <a:pt x="392" y="2612"/>
                    <a:pt x="463" y="2683"/>
                    <a:pt x="570" y="2683"/>
                  </a:cubicBezTo>
                  <a:lnTo>
                    <a:pt x="677" y="2683"/>
                  </a:lnTo>
                  <a:cubicBezTo>
                    <a:pt x="819" y="2612"/>
                    <a:pt x="890" y="2470"/>
                    <a:pt x="819" y="2327"/>
                  </a:cubicBezTo>
                  <a:cubicBezTo>
                    <a:pt x="570" y="1687"/>
                    <a:pt x="748" y="940"/>
                    <a:pt x="1246" y="477"/>
                  </a:cubicBezTo>
                  <a:cubicBezTo>
                    <a:pt x="1353" y="370"/>
                    <a:pt x="1353" y="192"/>
                    <a:pt x="1282" y="86"/>
                  </a:cubicBezTo>
                  <a:cubicBezTo>
                    <a:pt x="1223" y="27"/>
                    <a:pt x="1153" y="0"/>
                    <a:pt x="10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5"/>
            <p:cNvSpPr/>
            <p:nvPr/>
          </p:nvSpPr>
          <p:spPr>
            <a:xfrm>
              <a:off x="3976904" y="1936762"/>
              <a:ext cx="128485" cy="57034"/>
            </a:xfrm>
            <a:custGeom>
              <a:rect b="b" l="l" r="r" t="t"/>
              <a:pathLst>
                <a:path extrusionOk="0" h="2243" w="5053">
                  <a:moveTo>
                    <a:pt x="3096" y="1"/>
                  </a:moveTo>
                  <a:cubicBezTo>
                    <a:pt x="2954" y="1"/>
                    <a:pt x="2847" y="107"/>
                    <a:pt x="2811" y="214"/>
                  </a:cubicBezTo>
                  <a:cubicBezTo>
                    <a:pt x="2811" y="392"/>
                    <a:pt x="2918" y="499"/>
                    <a:pt x="3060" y="534"/>
                  </a:cubicBezTo>
                  <a:lnTo>
                    <a:pt x="3879" y="534"/>
                  </a:lnTo>
                  <a:cubicBezTo>
                    <a:pt x="4199" y="534"/>
                    <a:pt x="4448" y="748"/>
                    <a:pt x="4483" y="1068"/>
                  </a:cubicBezTo>
                  <a:cubicBezTo>
                    <a:pt x="4519" y="1388"/>
                    <a:pt x="4234" y="1708"/>
                    <a:pt x="3879" y="1708"/>
                  </a:cubicBezTo>
                  <a:lnTo>
                    <a:pt x="285" y="1708"/>
                  </a:lnTo>
                  <a:cubicBezTo>
                    <a:pt x="143" y="1708"/>
                    <a:pt x="36" y="1780"/>
                    <a:pt x="0" y="1922"/>
                  </a:cubicBezTo>
                  <a:cubicBezTo>
                    <a:pt x="0" y="2100"/>
                    <a:pt x="107" y="2242"/>
                    <a:pt x="285" y="2242"/>
                  </a:cubicBezTo>
                  <a:lnTo>
                    <a:pt x="3879" y="2242"/>
                  </a:lnTo>
                  <a:cubicBezTo>
                    <a:pt x="4483" y="2207"/>
                    <a:pt x="4946" y="1780"/>
                    <a:pt x="5017" y="1175"/>
                  </a:cubicBezTo>
                  <a:cubicBezTo>
                    <a:pt x="5053" y="534"/>
                    <a:pt x="4555" y="1"/>
                    <a:pt x="38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5"/>
            <p:cNvSpPr/>
            <p:nvPr/>
          </p:nvSpPr>
          <p:spPr>
            <a:xfrm>
              <a:off x="3949748" y="2018156"/>
              <a:ext cx="78520" cy="13680"/>
            </a:xfrm>
            <a:custGeom>
              <a:rect b="b" l="l" r="r" t="t"/>
              <a:pathLst>
                <a:path extrusionOk="0" h="538" w="3088">
                  <a:moveTo>
                    <a:pt x="2803" y="0"/>
                  </a:moveTo>
                  <a:cubicBezTo>
                    <a:pt x="2794" y="0"/>
                    <a:pt x="2785" y="1"/>
                    <a:pt x="2776" y="2"/>
                  </a:cubicBezTo>
                  <a:lnTo>
                    <a:pt x="286" y="2"/>
                  </a:lnTo>
                  <a:cubicBezTo>
                    <a:pt x="143" y="2"/>
                    <a:pt x="36" y="109"/>
                    <a:pt x="36" y="251"/>
                  </a:cubicBezTo>
                  <a:cubicBezTo>
                    <a:pt x="1" y="393"/>
                    <a:pt x="108" y="536"/>
                    <a:pt x="286" y="536"/>
                  </a:cubicBezTo>
                  <a:lnTo>
                    <a:pt x="2776" y="536"/>
                  </a:lnTo>
                  <a:cubicBezTo>
                    <a:pt x="2785" y="537"/>
                    <a:pt x="2794" y="537"/>
                    <a:pt x="2803" y="537"/>
                  </a:cubicBezTo>
                  <a:cubicBezTo>
                    <a:pt x="3087" y="537"/>
                    <a:pt x="3087" y="0"/>
                    <a:pt x="28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5"/>
            <p:cNvSpPr/>
            <p:nvPr/>
          </p:nvSpPr>
          <p:spPr>
            <a:xfrm>
              <a:off x="4274559" y="2331219"/>
              <a:ext cx="127595" cy="57034"/>
            </a:xfrm>
            <a:custGeom>
              <a:rect b="b" l="l" r="r" t="t"/>
              <a:pathLst>
                <a:path extrusionOk="0" h="2243" w="5018">
                  <a:moveTo>
                    <a:pt x="285" y="1"/>
                  </a:moveTo>
                  <a:cubicBezTo>
                    <a:pt x="143" y="1"/>
                    <a:pt x="36" y="107"/>
                    <a:pt x="0" y="250"/>
                  </a:cubicBezTo>
                  <a:cubicBezTo>
                    <a:pt x="0" y="392"/>
                    <a:pt x="107" y="534"/>
                    <a:pt x="249" y="534"/>
                  </a:cubicBezTo>
                  <a:lnTo>
                    <a:pt x="3879" y="534"/>
                  </a:lnTo>
                  <a:cubicBezTo>
                    <a:pt x="4163" y="534"/>
                    <a:pt x="4448" y="783"/>
                    <a:pt x="4484" y="1068"/>
                  </a:cubicBezTo>
                  <a:cubicBezTo>
                    <a:pt x="4519" y="1424"/>
                    <a:pt x="4235" y="1709"/>
                    <a:pt x="3879" y="1709"/>
                  </a:cubicBezTo>
                  <a:lnTo>
                    <a:pt x="3060" y="1709"/>
                  </a:lnTo>
                  <a:cubicBezTo>
                    <a:pt x="2954" y="1709"/>
                    <a:pt x="2811" y="1815"/>
                    <a:pt x="2811" y="1958"/>
                  </a:cubicBezTo>
                  <a:cubicBezTo>
                    <a:pt x="2776" y="2100"/>
                    <a:pt x="2918" y="2242"/>
                    <a:pt x="3060" y="2242"/>
                  </a:cubicBezTo>
                  <a:lnTo>
                    <a:pt x="3879" y="2242"/>
                  </a:lnTo>
                  <a:cubicBezTo>
                    <a:pt x="4448" y="2242"/>
                    <a:pt x="4946" y="1780"/>
                    <a:pt x="4982" y="1210"/>
                  </a:cubicBezTo>
                  <a:cubicBezTo>
                    <a:pt x="5017" y="570"/>
                    <a:pt x="4519" y="1"/>
                    <a:pt x="38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5"/>
            <p:cNvSpPr/>
            <p:nvPr/>
          </p:nvSpPr>
          <p:spPr>
            <a:xfrm>
              <a:off x="4093617" y="2331194"/>
              <a:ext cx="151777" cy="13655"/>
            </a:xfrm>
            <a:custGeom>
              <a:rect b="b" l="l" r="r" t="t"/>
              <a:pathLst>
                <a:path extrusionOk="0" h="537" w="5969">
                  <a:moveTo>
                    <a:pt x="5684" y="0"/>
                  </a:moveTo>
                  <a:cubicBezTo>
                    <a:pt x="5676" y="0"/>
                    <a:pt x="5667" y="1"/>
                    <a:pt x="5658" y="2"/>
                  </a:cubicBezTo>
                  <a:lnTo>
                    <a:pt x="285" y="2"/>
                  </a:lnTo>
                  <a:cubicBezTo>
                    <a:pt x="143" y="2"/>
                    <a:pt x="36" y="108"/>
                    <a:pt x="36" y="251"/>
                  </a:cubicBezTo>
                  <a:cubicBezTo>
                    <a:pt x="0" y="393"/>
                    <a:pt x="143" y="535"/>
                    <a:pt x="285" y="535"/>
                  </a:cubicBezTo>
                  <a:lnTo>
                    <a:pt x="5658" y="535"/>
                  </a:lnTo>
                  <a:cubicBezTo>
                    <a:pt x="5667" y="536"/>
                    <a:pt x="5676" y="537"/>
                    <a:pt x="5684" y="537"/>
                  </a:cubicBezTo>
                  <a:cubicBezTo>
                    <a:pt x="5969" y="537"/>
                    <a:pt x="5969" y="0"/>
                    <a:pt x="56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75"/>
          <p:cNvGrpSpPr/>
          <p:nvPr/>
        </p:nvGrpSpPr>
        <p:grpSpPr>
          <a:xfrm>
            <a:off x="6656881" y="4045131"/>
            <a:ext cx="353742" cy="430955"/>
            <a:chOff x="6752028" y="4097261"/>
            <a:chExt cx="369868" cy="450601"/>
          </a:xfrm>
        </p:grpSpPr>
        <p:sp>
          <p:nvSpPr>
            <p:cNvPr id="1609" name="Google Shape;1609;p75"/>
            <p:cNvSpPr/>
            <p:nvPr/>
          </p:nvSpPr>
          <p:spPr>
            <a:xfrm>
              <a:off x="6752917" y="4118060"/>
              <a:ext cx="368266" cy="429776"/>
            </a:xfrm>
            <a:custGeom>
              <a:rect b="b" l="l" r="r" t="t"/>
              <a:pathLst>
                <a:path extrusionOk="0" h="16902" w="14483">
                  <a:moveTo>
                    <a:pt x="5801" y="1"/>
                  </a:moveTo>
                  <a:lnTo>
                    <a:pt x="5801" y="4413"/>
                  </a:lnTo>
                  <a:cubicBezTo>
                    <a:pt x="5801" y="5231"/>
                    <a:pt x="5587" y="6014"/>
                    <a:pt x="5196" y="6725"/>
                  </a:cubicBezTo>
                  <a:lnTo>
                    <a:pt x="606" y="14518"/>
                  </a:lnTo>
                  <a:cubicBezTo>
                    <a:pt x="1" y="15585"/>
                    <a:pt x="784" y="16901"/>
                    <a:pt x="1993" y="16901"/>
                  </a:cubicBezTo>
                  <a:lnTo>
                    <a:pt x="12454" y="16901"/>
                  </a:lnTo>
                  <a:cubicBezTo>
                    <a:pt x="13700" y="16901"/>
                    <a:pt x="14482" y="15585"/>
                    <a:pt x="13877" y="14518"/>
                  </a:cubicBezTo>
                  <a:lnTo>
                    <a:pt x="9287" y="6725"/>
                  </a:lnTo>
                  <a:cubicBezTo>
                    <a:pt x="8861" y="6014"/>
                    <a:pt x="8647" y="5231"/>
                    <a:pt x="8647" y="4413"/>
                  </a:cubicBezTo>
                  <a:lnTo>
                    <a:pt x="86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5"/>
            <p:cNvSpPr/>
            <p:nvPr/>
          </p:nvSpPr>
          <p:spPr>
            <a:xfrm>
              <a:off x="6752028" y="4334296"/>
              <a:ext cx="369868" cy="213566"/>
            </a:xfrm>
            <a:custGeom>
              <a:rect b="b" l="l" r="r" t="t"/>
              <a:pathLst>
                <a:path extrusionOk="0" h="8399" w="14546">
                  <a:moveTo>
                    <a:pt x="4163" y="0"/>
                  </a:moveTo>
                  <a:lnTo>
                    <a:pt x="605" y="6014"/>
                  </a:lnTo>
                  <a:cubicBezTo>
                    <a:pt x="0" y="7081"/>
                    <a:pt x="783" y="8397"/>
                    <a:pt x="1993" y="8397"/>
                  </a:cubicBezTo>
                  <a:lnTo>
                    <a:pt x="12525" y="8397"/>
                  </a:lnTo>
                  <a:cubicBezTo>
                    <a:pt x="12541" y="8398"/>
                    <a:pt x="12557" y="8398"/>
                    <a:pt x="12573" y="8398"/>
                  </a:cubicBezTo>
                  <a:cubicBezTo>
                    <a:pt x="13790" y="8398"/>
                    <a:pt x="14545" y="7067"/>
                    <a:pt x="13948" y="6014"/>
                  </a:cubicBezTo>
                  <a:lnTo>
                    <a:pt x="103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5"/>
            <p:cNvSpPr/>
            <p:nvPr/>
          </p:nvSpPr>
          <p:spPr>
            <a:xfrm>
              <a:off x="6921197" y="4310775"/>
              <a:ext cx="38040" cy="38930"/>
            </a:xfrm>
            <a:custGeom>
              <a:rect b="b" l="l" r="r" t="t"/>
              <a:pathLst>
                <a:path extrusionOk="0" h="1531" w="1496">
                  <a:moveTo>
                    <a:pt x="748" y="0"/>
                  </a:moveTo>
                  <a:cubicBezTo>
                    <a:pt x="321" y="0"/>
                    <a:pt x="1" y="356"/>
                    <a:pt x="1" y="747"/>
                  </a:cubicBezTo>
                  <a:cubicBezTo>
                    <a:pt x="1" y="1174"/>
                    <a:pt x="321" y="1530"/>
                    <a:pt x="748" y="1530"/>
                  </a:cubicBezTo>
                  <a:cubicBezTo>
                    <a:pt x="1175" y="1530"/>
                    <a:pt x="1495" y="1174"/>
                    <a:pt x="1495" y="747"/>
                  </a:cubicBezTo>
                  <a:cubicBezTo>
                    <a:pt x="1495" y="356"/>
                    <a:pt x="1175" y="0"/>
                    <a:pt x="7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5"/>
            <p:cNvSpPr/>
            <p:nvPr/>
          </p:nvSpPr>
          <p:spPr>
            <a:xfrm>
              <a:off x="6854246" y="4389473"/>
              <a:ext cx="47092" cy="47066"/>
            </a:xfrm>
            <a:custGeom>
              <a:rect b="b" l="l" r="r" t="t"/>
              <a:pathLst>
                <a:path extrusionOk="0" h="1851" w="1852">
                  <a:moveTo>
                    <a:pt x="926" y="1"/>
                  </a:moveTo>
                  <a:cubicBezTo>
                    <a:pt x="428" y="1"/>
                    <a:pt x="1" y="392"/>
                    <a:pt x="1" y="926"/>
                  </a:cubicBezTo>
                  <a:cubicBezTo>
                    <a:pt x="1" y="1424"/>
                    <a:pt x="428" y="1851"/>
                    <a:pt x="926" y="1851"/>
                  </a:cubicBezTo>
                  <a:cubicBezTo>
                    <a:pt x="1424" y="1851"/>
                    <a:pt x="1851" y="1424"/>
                    <a:pt x="1851" y="926"/>
                  </a:cubicBezTo>
                  <a:cubicBezTo>
                    <a:pt x="1851" y="392"/>
                    <a:pt x="1424"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5"/>
            <p:cNvSpPr/>
            <p:nvPr/>
          </p:nvSpPr>
          <p:spPr>
            <a:xfrm>
              <a:off x="6950159" y="4459145"/>
              <a:ext cx="49787" cy="49787"/>
            </a:xfrm>
            <a:custGeom>
              <a:rect b="b" l="l" r="r" t="t"/>
              <a:pathLst>
                <a:path extrusionOk="0" h="1958" w="1958">
                  <a:moveTo>
                    <a:pt x="997" y="1"/>
                  </a:moveTo>
                  <a:cubicBezTo>
                    <a:pt x="463" y="1"/>
                    <a:pt x="1" y="427"/>
                    <a:pt x="1" y="961"/>
                  </a:cubicBezTo>
                  <a:cubicBezTo>
                    <a:pt x="1" y="1495"/>
                    <a:pt x="463" y="1957"/>
                    <a:pt x="997" y="1957"/>
                  </a:cubicBezTo>
                  <a:cubicBezTo>
                    <a:pt x="1530" y="1957"/>
                    <a:pt x="1957" y="1495"/>
                    <a:pt x="1957" y="961"/>
                  </a:cubicBezTo>
                  <a:cubicBezTo>
                    <a:pt x="1957" y="427"/>
                    <a:pt x="1530" y="1"/>
                    <a:pt x="9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5"/>
            <p:cNvSpPr/>
            <p:nvPr/>
          </p:nvSpPr>
          <p:spPr>
            <a:xfrm>
              <a:off x="6881403" y="4097261"/>
              <a:ext cx="110406" cy="28962"/>
            </a:xfrm>
            <a:custGeom>
              <a:rect b="b" l="l" r="r" t="t"/>
              <a:pathLst>
                <a:path extrusionOk="0" h="1139" w="4342">
                  <a:moveTo>
                    <a:pt x="605" y="0"/>
                  </a:moveTo>
                  <a:cubicBezTo>
                    <a:pt x="249" y="0"/>
                    <a:pt x="0" y="285"/>
                    <a:pt x="36" y="605"/>
                  </a:cubicBezTo>
                  <a:cubicBezTo>
                    <a:pt x="72" y="890"/>
                    <a:pt x="321" y="1139"/>
                    <a:pt x="605" y="1139"/>
                  </a:cubicBezTo>
                  <a:lnTo>
                    <a:pt x="3736" y="1139"/>
                  </a:lnTo>
                  <a:cubicBezTo>
                    <a:pt x="4092" y="1139"/>
                    <a:pt x="4341" y="854"/>
                    <a:pt x="4306" y="498"/>
                  </a:cubicBezTo>
                  <a:cubicBezTo>
                    <a:pt x="4270" y="214"/>
                    <a:pt x="4021" y="0"/>
                    <a:pt x="37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75"/>
          <p:cNvGrpSpPr/>
          <p:nvPr/>
        </p:nvGrpSpPr>
        <p:grpSpPr>
          <a:xfrm>
            <a:off x="1775291" y="1348315"/>
            <a:ext cx="448245" cy="394646"/>
            <a:chOff x="1647897" y="1277503"/>
            <a:chExt cx="468680" cy="412637"/>
          </a:xfrm>
        </p:grpSpPr>
        <p:sp>
          <p:nvSpPr>
            <p:cNvPr id="1616" name="Google Shape;1616;p75"/>
            <p:cNvSpPr/>
            <p:nvPr/>
          </p:nvSpPr>
          <p:spPr>
            <a:xfrm>
              <a:off x="1903037" y="1331511"/>
              <a:ext cx="91386" cy="91386"/>
            </a:xfrm>
            <a:custGeom>
              <a:rect b="b" l="l" r="r" t="t"/>
              <a:pathLst>
                <a:path extrusionOk="0" h="3594" w="3594">
                  <a:moveTo>
                    <a:pt x="1815" y="0"/>
                  </a:moveTo>
                  <a:cubicBezTo>
                    <a:pt x="818" y="0"/>
                    <a:pt x="0" y="783"/>
                    <a:pt x="0" y="1779"/>
                  </a:cubicBezTo>
                  <a:cubicBezTo>
                    <a:pt x="0" y="2775"/>
                    <a:pt x="818" y="3594"/>
                    <a:pt x="1815" y="3594"/>
                  </a:cubicBezTo>
                  <a:cubicBezTo>
                    <a:pt x="2775" y="3594"/>
                    <a:pt x="3594" y="2775"/>
                    <a:pt x="3594" y="1779"/>
                  </a:cubicBezTo>
                  <a:cubicBezTo>
                    <a:pt x="3594" y="783"/>
                    <a:pt x="2775" y="0"/>
                    <a:pt x="18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p:nvPr/>
          </p:nvSpPr>
          <p:spPr>
            <a:xfrm>
              <a:off x="1941941" y="1278851"/>
              <a:ext cx="13578" cy="24792"/>
            </a:xfrm>
            <a:custGeom>
              <a:rect b="b" l="l" r="r" t="t"/>
              <a:pathLst>
                <a:path extrusionOk="0" h="975" w="534">
                  <a:moveTo>
                    <a:pt x="304" y="1"/>
                  </a:moveTo>
                  <a:cubicBezTo>
                    <a:pt x="286" y="1"/>
                    <a:pt x="268" y="3"/>
                    <a:pt x="249" y="7"/>
                  </a:cubicBezTo>
                  <a:cubicBezTo>
                    <a:pt x="107" y="7"/>
                    <a:pt x="0" y="114"/>
                    <a:pt x="0" y="256"/>
                  </a:cubicBezTo>
                  <a:lnTo>
                    <a:pt x="0" y="719"/>
                  </a:lnTo>
                  <a:cubicBezTo>
                    <a:pt x="0" y="861"/>
                    <a:pt x="107" y="968"/>
                    <a:pt x="249" y="968"/>
                  </a:cubicBezTo>
                  <a:cubicBezTo>
                    <a:pt x="268" y="973"/>
                    <a:pt x="286" y="975"/>
                    <a:pt x="304" y="975"/>
                  </a:cubicBezTo>
                  <a:cubicBezTo>
                    <a:pt x="426" y="975"/>
                    <a:pt x="534" y="874"/>
                    <a:pt x="534" y="719"/>
                  </a:cubicBezTo>
                  <a:lnTo>
                    <a:pt x="534" y="256"/>
                  </a:lnTo>
                  <a:cubicBezTo>
                    <a:pt x="534" y="101"/>
                    <a:pt x="426"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5"/>
            <p:cNvSpPr/>
            <p:nvPr/>
          </p:nvSpPr>
          <p:spPr>
            <a:xfrm>
              <a:off x="1941941" y="1450029"/>
              <a:ext cx="13578" cy="25351"/>
            </a:xfrm>
            <a:custGeom>
              <a:rect b="b" l="l" r="r" t="t"/>
              <a:pathLst>
                <a:path extrusionOk="0" h="997" w="534">
                  <a:moveTo>
                    <a:pt x="249" y="0"/>
                  </a:moveTo>
                  <a:cubicBezTo>
                    <a:pt x="107" y="36"/>
                    <a:pt x="0" y="142"/>
                    <a:pt x="0" y="285"/>
                  </a:cubicBezTo>
                  <a:lnTo>
                    <a:pt x="0" y="712"/>
                  </a:lnTo>
                  <a:cubicBezTo>
                    <a:pt x="0" y="854"/>
                    <a:pt x="107" y="961"/>
                    <a:pt x="249" y="996"/>
                  </a:cubicBezTo>
                  <a:cubicBezTo>
                    <a:pt x="391" y="996"/>
                    <a:pt x="534" y="890"/>
                    <a:pt x="534" y="747"/>
                  </a:cubicBezTo>
                  <a:lnTo>
                    <a:pt x="534" y="249"/>
                  </a:lnTo>
                  <a:cubicBezTo>
                    <a:pt x="534" y="107"/>
                    <a:pt x="391" y="0"/>
                    <a:pt x="249"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5"/>
            <p:cNvSpPr/>
            <p:nvPr/>
          </p:nvSpPr>
          <p:spPr>
            <a:xfrm>
              <a:off x="1996203" y="1305931"/>
              <a:ext cx="24461" cy="21079"/>
            </a:xfrm>
            <a:custGeom>
              <a:rect b="b" l="l" r="r" t="t"/>
              <a:pathLst>
                <a:path extrusionOk="0" h="829" w="962">
                  <a:moveTo>
                    <a:pt x="690" y="1"/>
                  </a:moveTo>
                  <a:cubicBezTo>
                    <a:pt x="624" y="1"/>
                    <a:pt x="552" y="28"/>
                    <a:pt x="499" y="81"/>
                  </a:cubicBezTo>
                  <a:lnTo>
                    <a:pt x="179" y="401"/>
                  </a:lnTo>
                  <a:cubicBezTo>
                    <a:pt x="1" y="543"/>
                    <a:pt x="108" y="828"/>
                    <a:pt x="357" y="828"/>
                  </a:cubicBezTo>
                  <a:cubicBezTo>
                    <a:pt x="428" y="828"/>
                    <a:pt x="499" y="793"/>
                    <a:pt x="535" y="757"/>
                  </a:cubicBezTo>
                  <a:lnTo>
                    <a:pt x="855" y="437"/>
                  </a:lnTo>
                  <a:cubicBezTo>
                    <a:pt x="962" y="330"/>
                    <a:pt x="962" y="152"/>
                    <a:pt x="855" y="81"/>
                  </a:cubicBezTo>
                  <a:cubicBezTo>
                    <a:pt x="819" y="28"/>
                    <a:pt x="757" y="1"/>
                    <a:pt x="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5"/>
            <p:cNvSpPr/>
            <p:nvPr/>
          </p:nvSpPr>
          <p:spPr>
            <a:xfrm>
              <a:off x="1876796" y="1427043"/>
              <a:ext cx="22630" cy="21181"/>
            </a:xfrm>
            <a:custGeom>
              <a:rect b="b" l="l" r="r" t="t"/>
              <a:pathLst>
                <a:path extrusionOk="0" h="833" w="890">
                  <a:moveTo>
                    <a:pt x="624" y="1"/>
                  </a:moveTo>
                  <a:cubicBezTo>
                    <a:pt x="556" y="1"/>
                    <a:pt x="486" y="27"/>
                    <a:pt x="427" y="86"/>
                  </a:cubicBezTo>
                  <a:lnTo>
                    <a:pt x="107" y="406"/>
                  </a:lnTo>
                  <a:cubicBezTo>
                    <a:pt x="0" y="513"/>
                    <a:pt x="0" y="655"/>
                    <a:pt x="107" y="762"/>
                  </a:cubicBezTo>
                  <a:cubicBezTo>
                    <a:pt x="143" y="833"/>
                    <a:pt x="214" y="833"/>
                    <a:pt x="285" y="833"/>
                  </a:cubicBezTo>
                  <a:cubicBezTo>
                    <a:pt x="356" y="833"/>
                    <a:pt x="427" y="833"/>
                    <a:pt x="463" y="762"/>
                  </a:cubicBezTo>
                  <a:lnTo>
                    <a:pt x="783" y="442"/>
                  </a:lnTo>
                  <a:cubicBezTo>
                    <a:pt x="890" y="335"/>
                    <a:pt x="890" y="157"/>
                    <a:pt x="783" y="50"/>
                  </a:cubicBezTo>
                  <a:cubicBezTo>
                    <a:pt x="735" y="18"/>
                    <a:pt x="680" y="1"/>
                    <a:pt x="624"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5"/>
            <p:cNvSpPr/>
            <p:nvPr/>
          </p:nvSpPr>
          <p:spPr>
            <a:xfrm>
              <a:off x="2021554" y="1370416"/>
              <a:ext cx="26267" cy="13578"/>
            </a:xfrm>
            <a:custGeom>
              <a:rect b="b" l="l" r="r" t="t"/>
              <a:pathLst>
                <a:path extrusionOk="0" h="534" w="1033">
                  <a:moveTo>
                    <a:pt x="285" y="0"/>
                  </a:moveTo>
                  <a:cubicBezTo>
                    <a:pt x="178" y="0"/>
                    <a:pt x="36" y="107"/>
                    <a:pt x="36" y="213"/>
                  </a:cubicBezTo>
                  <a:cubicBezTo>
                    <a:pt x="0" y="391"/>
                    <a:pt x="143" y="534"/>
                    <a:pt x="285" y="534"/>
                  </a:cubicBezTo>
                  <a:lnTo>
                    <a:pt x="747" y="534"/>
                  </a:lnTo>
                  <a:cubicBezTo>
                    <a:pt x="854" y="534"/>
                    <a:pt x="996" y="427"/>
                    <a:pt x="996" y="285"/>
                  </a:cubicBezTo>
                  <a:cubicBezTo>
                    <a:pt x="1032" y="142"/>
                    <a:pt x="890"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5"/>
            <p:cNvSpPr/>
            <p:nvPr/>
          </p:nvSpPr>
          <p:spPr>
            <a:xfrm>
              <a:off x="1850555" y="1370416"/>
              <a:ext cx="25351" cy="13578"/>
            </a:xfrm>
            <a:custGeom>
              <a:rect b="b" l="l" r="r" t="t"/>
              <a:pathLst>
                <a:path extrusionOk="0" h="534" w="997">
                  <a:moveTo>
                    <a:pt x="285" y="0"/>
                  </a:moveTo>
                  <a:cubicBezTo>
                    <a:pt x="143" y="0"/>
                    <a:pt x="36" y="107"/>
                    <a:pt x="0" y="213"/>
                  </a:cubicBezTo>
                  <a:cubicBezTo>
                    <a:pt x="0" y="391"/>
                    <a:pt x="107" y="498"/>
                    <a:pt x="285" y="534"/>
                  </a:cubicBezTo>
                  <a:lnTo>
                    <a:pt x="712" y="534"/>
                  </a:lnTo>
                  <a:cubicBezTo>
                    <a:pt x="854" y="534"/>
                    <a:pt x="961" y="427"/>
                    <a:pt x="997" y="285"/>
                  </a:cubicBezTo>
                  <a:cubicBezTo>
                    <a:pt x="997" y="142"/>
                    <a:pt x="890" y="0"/>
                    <a:pt x="712"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5"/>
            <p:cNvSpPr/>
            <p:nvPr/>
          </p:nvSpPr>
          <p:spPr>
            <a:xfrm>
              <a:off x="1996559" y="1427424"/>
              <a:ext cx="24105" cy="20800"/>
            </a:xfrm>
            <a:custGeom>
              <a:rect b="b" l="l" r="r" t="t"/>
              <a:pathLst>
                <a:path extrusionOk="0" h="818" w="948">
                  <a:moveTo>
                    <a:pt x="345" y="1"/>
                  </a:moveTo>
                  <a:cubicBezTo>
                    <a:pt x="153" y="1"/>
                    <a:pt x="0" y="235"/>
                    <a:pt x="165" y="427"/>
                  </a:cubicBezTo>
                  <a:lnTo>
                    <a:pt x="485" y="747"/>
                  </a:lnTo>
                  <a:cubicBezTo>
                    <a:pt x="521" y="818"/>
                    <a:pt x="592" y="818"/>
                    <a:pt x="663" y="818"/>
                  </a:cubicBezTo>
                  <a:cubicBezTo>
                    <a:pt x="734" y="818"/>
                    <a:pt x="805" y="818"/>
                    <a:pt x="841" y="747"/>
                  </a:cubicBezTo>
                  <a:cubicBezTo>
                    <a:pt x="948" y="640"/>
                    <a:pt x="948" y="498"/>
                    <a:pt x="841" y="391"/>
                  </a:cubicBezTo>
                  <a:lnTo>
                    <a:pt x="521" y="71"/>
                  </a:lnTo>
                  <a:cubicBezTo>
                    <a:pt x="463" y="22"/>
                    <a:pt x="402" y="1"/>
                    <a:pt x="345"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5"/>
            <p:cNvSpPr/>
            <p:nvPr/>
          </p:nvSpPr>
          <p:spPr>
            <a:xfrm>
              <a:off x="1876796" y="1305931"/>
              <a:ext cx="24741" cy="21410"/>
            </a:xfrm>
            <a:custGeom>
              <a:rect b="b" l="l" r="r" t="t"/>
              <a:pathLst>
                <a:path extrusionOk="0" h="842" w="973">
                  <a:moveTo>
                    <a:pt x="272" y="1"/>
                  </a:moveTo>
                  <a:cubicBezTo>
                    <a:pt x="205" y="1"/>
                    <a:pt x="143" y="28"/>
                    <a:pt x="107" y="81"/>
                  </a:cubicBezTo>
                  <a:cubicBezTo>
                    <a:pt x="0" y="152"/>
                    <a:pt x="0" y="330"/>
                    <a:pt x="107" y="437"/>
                  </a:cubicBezTo>
                  <a:lnTo>
                    <a:pt x="427" y="757"/>
                  </a:lnTo>
                  <a:cubicBezTo>
                    <a:pt x="487" y="817"/>
                    <a:pt x="553" y="842"/>
                    <a:pt x="615" y="842"/>
                  </a:cubicBezTo>
                  <a:cubicBezTo>
                    <a:pt x="812" y="842"/>
                    <a:pt x="972" y="591"/>
                    <a:pt x="783" y="401"/>
                  </a:cubicBezTo>
                  <a:lnTo>
                    <a:pt x="463" y="81"/>
                  </a:lnTo>
                  <a:cubicBezTo>
                    <a:pt x="409" y="28"/>
                    <a:pt x="33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5"/>
            <p:cNvSpPr/>
            <p:nvPr/>
          </p:nvSpPr>
          <p:spPr>
            <a:xfrm>
              <a:off x="1647897" y="1277503"/>
              <a:ext cx="309427" cy="284737"/>
            </a:xfrm>
            <a:custGeom>
              <a:rect b="b" l="l" r="r" t="t"/>
              <a:pathLst>
                <a:path extrusionOk="0" h="11198" w="12169">
                  <a:moveTo>
                    <a:pt x="2188" y="1"/>
                  </a:moveTo>
                  <a:cubicBezTo>
                    <a:pt x="1396" y="1"/>
                    <a:pt x="821" y="104"/>
                    <a:pt x="641" y="274"/>
                  </a:cubicBezTo>
                  <a:cubicBezTo>
                    <a:pt x="0" y="879"/>
                    <a:pt x="285" y="6572"/>
                    <a:pt x="2918" y="9205"/>
                  </a:cubicBezTo>
                  <a:cubicBezTo>
                    <a:pt x="4303" y="10590"/>
                    <a:pt x="5738" y="11197"/>
                    <a:pt x="7051" y="11197"/>
                  </a:cubicBezTo>
                  <a:cubicBezTo>
                    <a:pt x="8233" y="11197"/>
                    <a:pt x="9317" y="10705"/>
                    <a:pt x="10176" y="9845"/>
                  </a:cubicBezTo>
                  <a:cubicBezTo>
                    <a:pt x="12027" y="7995"/>
                    <a:pt x="12169" y="5220"/>
                    <a:pt x="9536" y="2587"/>
                  </a:cubicBezTo>
                  <a:cubicBezTo>
                    <a:pt x="7644" y="669"/>
                    <a:pt x="4210" y="1"/>
                    <a:pt x="2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5"/>
            <p:cNvSpPr/>
            <p:nvPr/>
          </p:nvSpPr>
          <p:spPr>
            <a:xfrm>
              <a:off x="1718459" y="1340360"/>
              <a:ext cx="234365" cy="232738"/>
            </a:xfrm>
            <a:custGeom>
              <a:rect b="b" l="l" r="r" t="t"/>
              <a:pathLst>
                <a:path extrusionOk="0" h="9153" w="9217">
                  <a:moveTo>
                    <a:pt x="2258" y="1"/>
                  </a:moveTo>
                  <a:cubicBezTo>
                    <a:pt x="2136" y="1"/>
                    <a:pt x="2029" y="98"/>
                    <a:pt x="2029" y="221"/>
                  </a:cubicBezTo>
                  <a:lnTo>
                    <a:pt x="1886" y="1467"/>
                  </a:lnTo>
                  <a:lnTo>
                    <a:pt x="748" y="328"/>
                  </a:lnTo>
                  <a:cubicBezTo>
                    <a:pt x="694" y="275"/>
                    <a:pt x="623" y="248"/>
                    <a:pt x="552" y="248"/>
                  </a:cubicBezTo>
                  <a:cubicBezTo>
                    <a:pt x="481" y="248"/>
                    <a:pt x="410" y="275"/>
                    <a:pt x="356" y="328"/>
                  </a:cubicBezTo>
                  <a:cubicBezTo>
                    <a:pt x="250" y="435"/>
                    <a:pt x="250" y="577"/>
                    <a:pt x="356" y="684"/>
                  </a:cubicBezTo>
                  <a:lnTo>
                    <a:pt x="1495" y="1822"/>
                  </a:lnTo>
                  <a:lnTo>
                    <a:pt x="250" y="1965"/>
                  </a:lnTo>
                  <a:cubicBezTo>
                    <a:pt x="107" y="2000"/>
                    <a:pt x="1" y="2107"/>
                    <a:pt x="36" y="2249"/>
                  </a:cubicBezTo>
                  <a:cubicBezTo>
                    <a:pt x="36" y="2392"/>
                    <a:pt x="179" y="2498"/>
                    <a:pt x="285" y="2498"/>
                  </a:cubicBezTo>
                  <a:lnTo>
                    <a:pt x="321" y="2498"/>
                  </a:lnTo>
                  <a:lnTo>
                    <a:pt x="1958" y="2285"/>
                  </a:lnTo>
                  <a:lnTo>
                    <a:pt x="3132" y="3459"/>
                  </a:lnTo>
                  <a:lnTo>
                    <a:pt x="1459" y="3637"/>
                  </a:lnTo>
                  <a:cubicBezTo>
                    <a:pt x="1317" y="3673"/>
                    <a:pt x="1210" y="3779"/>
                    <a:pt x="1210" y="3922"/>
                  </a:cubicBezTo>
                  <a:cubicBezTo>
                    <a:pt x="1246" y="4064"/>
                    <a:pt x="1353" y="4171"/>
                    <a:pt x="1495" y="4171"/>
                  </a:cubicBezTo>
                  <a:lnTo>
                    <a:pt x="3594" y="3922"/>
                  </a:lnTo>
                  <a:lnTo>
                    <a:pt x="4875" y="5203"/>
                  </a:lnTo>
                  <a:lnTo>
                    <a:pt x="2562" y="5452"/>
                  </a:lnTo>
                  <a:cubicBezTo>
                    <a:pt x="2420" y="5452"/>
                    <a:pt x="2313" y="5594"/>
                    <a:pt x="2349" y="5736"/>
                  </a:cubicBezTo>
                  <a:cubicBezTo>
                    <a:pt x="2349" y="5879"/>
                    <a:pt x="2456" y="5950"/>
                    <a:pt x="2598" y="5950"/>
                  </a:cubicBezTo>
                  <a:lnTo>
                    <a:pt x="2634" y="5950"/>
                  </a:lnTo>
                  <a:lnTo>
                    <a:pt x="5338" y="5665"/>
                  </a:lnTo>
                  <a:lnTo>
                    <a:pt x="8753" y="9045"/>
                  </a:lnTo>
                  <a:cubicBezTo>
                    <a:pt x="8789" y="9117"/>
                    <a:pt x="8860" y="9117"/>
                    <a:pt x="8931" y="9152"/>
                  </a:cubicBezTo>
                  <a:cubicBezTo>
                    <a:pt x="9003" y="9117"/>
                    <a:pt x="9074" y="9117"/>
                    <a:pt x="9109" y="9045"/>
                  </a:cubicBezTo>
                  <a:cubicBezTo>
                    <a:pt x="9216" y="8939"/>
                    <a:pt x="9216" y="8796"/>
                    <a:pt x="9109" y="8690"/>
                  </a:cubicBezTo>
                  <a:lnTo>
                    <a:pt x="5729" y="5309"/>
                  </a:lnTo>
                  <a:lnTo>
                    <a:pt x="6014" y="2570"/>
                  </a:lnTo>
                  <a:cubicBezTo>
                    <a:pt x="6014" y="2427"/>
                    <a:pt x="5907" y="2321"/>
                    <a:pt x="5765" y="2285"/>
                  </a:cubicBezTo>
                  <a:cubicBezTo>
                    <a:pt x="5622" y="2285"/>
                    <a:pt x="5516" y="2392"/>
                    <a:pt x="5480" y="2534"/>
                  </a:cubicBezTo>
                  <a:lnTo>
                    <a:pt x="5231" y="4811"/>
                  </a:lnTo>
                  <a:lnTo>
                    <a:pt x="3986" y="3566"/>
                  </a:lnTo>
                  <a:lnTo>
                    <a:pt x="4199" y="1467"/>
                  </a:lnTo>
                  <a:cubicBezTo>
                    <a:pt x="4235" y="1324"/>
                    <a:pt x="4128" y="1182"/>
                    <a:pt x="3986" y="1182"/>
                  </a:cubicBezTo>
                  <a:cubicBezTo>
                    <a:pt x="3967" y="1177"/>
                    <a:pt x="3948" y="1175"/>
                    <a:pt x="3930" y="1175"/>
                  </a:cubicBezTo>
                  <a:cubicBezTo>
                    <a:pt x="3808" y="1175"/>
                    <a:pt x="3701" y="1272"/>
                    <a:pt x="3701" y="1395"/>
                  </a:cubicBezTo>
                  <a:lnTo>
                    <a:pt x="3488" y="3068"/>
                  </a:lnTo>
                  <a:lnTo>
                    <a:pt x="2349" y="1929"/>
                  </a:lnTo>
                  <a:lnTo>
                    <a:pt x="2527" y="292"/>
                  </a:lnTo>
                  <a:cubicBezTo>
                    <a:pt x="2562" y="150"/>
                    <a:pt x="2456" y="8"/>
                    <a:pt x="2313" y="8"/>
                  </a:cubicBezTo>
                  <a:cubicBezTo>
                    <a:pt x="2295" y="3"/>
                    <a:pt x="2276" y="1"/>
                    <a:pt x="2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5"/>
            <p:cNvSpPr/>
            <p:nvPr/>
          </p:nvSpPr>
          <p:spPr>
            <a:xfrm>
              <a:off x="1807124" y="1395106"/>
              <a:ext cx="309453" cy="284635"/>
            </a:xfrm>
            <a:custGeom>
              <a:rect b="b" l="l" r="r" t="t"/>
              <a:pathLst>
                <a:path extrusionOk="0" h="11194" w="12170">
                  <a:moveTo>
                    <a:pt x="10022" y="1"/>
                  </a:moveTo>
                  <a:cubicBezTo>
                    <a:pt x="8000" y="1"/>
                    <a:pt x="4548" y="663"/>
                    <a:pt x="2634" y="2551"/>
                  </a:cubicBezTo>
                  <a:cubicBezTo>
                    <a:pt x="1" y="5220"/>
                    <a:pt x="178" y="7995"/>
                    <a:pt x="1993" y="9846"/>
                  </a:cubicBezTo>
                  <a:cubicBezTo>
                    <a:pt x="2866" y="10702"/>
                    <a:pt x="3946" y="11194"/>
                    <a:pt x="5123" y="11194"/>
                  </a:cubicBezTo>
                  <a:cubicBezTo>
                    <a:pt x="6439" y="11194"/>
                    <a:pt x="7878" y="10578"/>
                    <a:pt x="9287" y="9170"/>
                  </a:cubicBezTo>
                  <a:cubicBezTo>
                    <a:pt x="11920" y="6537"/>
                    <a:pt x="12169" y="879"/>
                    <a:pt x="11564" y="274"/>
                  </a:cubicBezTo>
                  <a:cubicBezTo>
                    <a:pt x="11393" y="103"/>
                    <a:pt x="10819" y="1"/>
                    <a:pt x="10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5"/>
            <p:cNvSpPr/>
            <p:nvPr/>
          </p:nvSpPr>
          <p:spPr>
            <a:xfrm>
              <a:off x="1809540" y="1462667"/>
              <a:ext cx="231924" cy="227474"/>
            </a:xfrm>
            <a:custGeom>
              <a:rect b="b" l="l" r="r" t="t"/>
              <a:pathLst>
                <a:path extrusionOk="0" h="8946" w="9121">
                  <a:moveTo>
                    <a:pt x="7033" y="1"/>
                  </a:moveTo>
                  <a:cubicBezTo>
                    <a:pt x="6892" y="1"/>
                    <a:pt x="6754" y="99"/>
                    <a:pt x="6773" y="286"/>
                  </a:cubicBezTo>
                  <a:lnTo>
                    <a:pt x="6915" y="1816"/>
                  </a:lnTo>
                  <a:lnTo>
                    <a:pt x="5741" y="2990"/>
                  </a:lnTo>
                  <a:lnTo>
                    <a:pt x="5598" y="1211"/>
                  </a:lnTo>
                  <a:cubicBezTo>
                    <a:pt x="5598" y="1024"/>
                    <a:pt x="5461" y="935"/>
                    <a:pt x="5324" y="935"/>
                  </a:cubicBezTo>
                  <a:cubicBezTo>
                    <a:pt x="5175" y="935"/>
                    <a:pt x="5028" y="1042"/>
                    <a:pt x="5065" y="1247"/>
                  </a:cubicBezTo>
                  <a:lnTo>
                    <a:pt x="5278" y="3453"/>
                  </a:lnTo>
                  <a:lnTo>
                    <a:pt x="4068" y="4627"/>
                  </a:lnTo>
                  <a:lnTo>
                    <a:pt x="3819" y="2350"/>
                  </a:lnTo>
                  <a:cubicBezTo>
                    <a:pt x="3819" y="2207"/>
                    <a:pt x="3677" y="2101"/>
                    <a:pt x="3535" y="2101"/>
                  </a:cubicBezTo>
                  <a:cubicBezTo>
                    <a:pt x="3392" y="2136"/>
                    <a:pt x="3286" y="2243"/>
                    <a:pt x="3321" y="2385"/>
                  </a:cubicBezTo>
                  <a:lnTo>
                    <a:pt x="3642" y="5125"/>
                  </a:lnTo>
                  <a:lnTo>
                    <a:pt x="190" y="8505"/>
                  </a:lnTo>
                  <a:cubicBezTo>
                    <a:pt x="1" y="8694"/>
                    <a:pt x="182" y="8945"/>
                    <a:pt x="389" y="8945"/>
                  </a:cubicBezTo>
                  <a:cubicBezTo>
                    <a:pt x="454" y="8945"/>
                    <a:pt x="522" y="8921"/>
                    <a:pt x="582" y="8861"/>
                  </a:cubicBezTo>
                  <a:lnTo>
                    <a:pt x="3962" y="5481"/>
                  </a:lnTo>
                  <a:lnTo>
                    <a:pt x="6701" y="5765"/>
                  </a:lnTo>
                  <a:lnTo>
                    <a:pt x="6737" y="5765"/>
                  </a:lnTo>
                  <a:cubicBezTo>
                    <a:pt x="6879" y="5765"/>
                    <a:pt x="6986" y="5659"/>
                    <a:pt x="6986" y="5516"/>
                  </a:cubicBezTo>
                  <a:cubicBezTo>
                    <a:pt x="7022" y="5374"/>
                    <a:pt x="6915" y="5232"/>
                    <a:pt x="6773" y="5232"/>
                  </a:cubicBezTo>
                  <a:lnTo>
                    <a:pt x="4460" y="4983"/>
                  </a:lnTo>
                  <a:lnTo>
                    <a:pt x="5634" y="3808"/>
                  </a:lnTo>
                  <a:lnTo>
                    <a:pt x="7876" y="4022"/>
                  </a:lnTo>
                  <a:cubicBezTo>
                    <a:pt x="8018" y="3986"/>
                    <a:pt x="8125" y="3915"/>
                    <a:pt x="8160" y="3773"/>
                  </a:cubicBezTo>
                  <a:cubicBezTo>
                    <a:pt x="8160" y="3630"/>
                    <a:pt x="8054" y="3488"/>
                    <a:pt x="7911" y="3488"/>
                  </a:cubicBezTo>
                  <a:lnTo>
                    <a:pt x="6132" y="3310"/>
                  </a:lnTo>
                  <a:lnTo>
                    <a:pt x="7271" y="2207"/>
                  </a:lnTo>
                  <a:lnTo>
                    <a:pt x="8801" y="2314"/>
                  </a:lnTo>
                  <a:lnTo>
                    <a:pt x="8836" y="2314"/>
                  </a:lnTo>
                  <a:cubicBezTo>
                    <a:pt x="9121" y="2278"/>
                    <a:pt x="9121" y="1851"/>
                    <a:pt x="8836" y="1816"/>
                  </a:cubicBezTo>
                  <a:lnTo>
                    <a:pt x="7733" y="1709"/>
                  </a:lnTo>
                  <a:lnTo>
                    <a:pt x="8979" y="499"/>
                  </a:lnTo>
                  <a:cubicBezTo>
                    <a:pt x="9116" y="308"/>
                    <a:pt x="8957" y="74"/>
                    <a:pt x="8763" y="74"/>
                  </a:cubicBezTo>
                  <a:cubicBezTo>
                    <a:pt x="8706" y="74"/>
                    <a:pt x="8645" y="94"/>
                    <a:pt x="8587" y="144"/>
                  </a:cubicBezTo>
                  <a:lnTo>
                    <a:pt x="7378" y="1353"/>
                  </a:lnTo>
                  <a:lnTo>
                    <a:pt x="7306" y="250"/>
                  </a:lnTo>
                  <a:cubicBezTo>
                    <a:pt x="7289" y="81"/>
                    <a:pt x="7160" y="1"/>
                    <a:pt x="7033" y="1"/>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75"/>
          <p:cNvGrpSpPr/>
          <p:nvPr/>
        </p:nvGrpSpPr>
        <p:grpSpPr>
          <a:xfrm>
            <a:off x="6217229" y="1330562"/>
            <a:ext cx="433532" cy="431100"/>
            <a:chOff x="6292333" y="1258941"/>
            <a:chExt cx="453296" cy="450753"/>
          </a:xfrm>
        </p:grpSpPr>
        <p:sp>
          <p:nvSpPr>
            <p:cNvPr id="1630" name="Google Shape;1630;p75"/>
            <p:cNvSpPr/>
            <p:nvPr/>
          </p:nvSpPr>
          <p:spPr>
            <a:xfrm>
              <a:off x="6473275" y="1310686"/>
              <a:ext cx="91412" cy="91412"/>
            </a:xfrm>
            <a:custGeom>
              <a:rect b="b" l="l" r="r" t="t"/>
              <a:pathLst>
                <a:path extrusionOk="0" h="3595" w="3595">
                  <a:moveTo>
                    <a:pt x="1780" y="1"/>
                  </a:moveTo>
                  <a:cubicBezTo>
                    <a:pt x="784" y="1"/>
                    <a:pt x="1" y="819"/>
                    <a:pt x="1" y="1815"/>
                  </a:cubicBezTo>
                  <a:cubicBezTo>
                    <a:pt x="1" y="2812"/>
                    <a:pt x="784" y="3594"/>
                    <a:pt x="1780" y="3594"/>
                  </a:cubicBezTo>
                  <a:cubicBezTo>
                    <a:pt x="2776" y="3594"/>
                    <a:pt x="3594" y="2812"/>
                    <a:pt x="3594" y="1815"/>
                  </a:cubicBezTo>
                  <a:cubicBezTo>
                    <a:pt x="3594" y="819"/>
                    <a:pt x="2776" y="1"/>
                    <a:pt x="17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5"/>
            <p:cNvSpPr/>
            <p:nvPr/>
          </p:nvSpPr>
          <p:spPr>
            <a:xfrm>
              <a:off x="6512179" y="1258941"/>
              <a:ext cx="13604" cy="24639"/>
            </a:xfrm>
            <a:custGeom>
              <a:rect b="b" l="l" r="r" t="t"/>
              <a:pathLst>
                <a:path extrusionOk="0" h="969" w="535">
                  <a:moveTo>
                    <a:pt x="305" y="1"/>
                  </a:moveTo>
                  <a:cubicBezTo>
                    <a:pt x="287" y="1"/>
                    <a:pt x="268" y="3"/>
                    <a:pt x="250" y="8"/>
                  </a:cubicBezTo>
                  <a:cubicBezTo>
                    <a:pt x="107" y="8"/>
                    <a:pt x="1" y="114"/>
                    <a:pt x="1" y="257"/>
                  </a:cubicBezTo>
                  <a:lnTo>
                    <a:pt x="1" y="684"/>
                  </a:lnTo>
                  <a:cubicBezTo>
                    <a:pt x="1" y="826"/>
                    <a:pt x="107" y="933"/>
                    <a:pt x="250" y="968"/>
                  </a:cubicBezTo>
                  <a:cubicBezTo>
                    <a:pt x="392" y="968"/>
                    <a:pt x="534" y="862"/>
                    <a:pt x="534" y="684"/>
                  </a:cubicBezTo>
                  <a:lnTo>
                    <a:pt x="534" y="257"/>
                  </a:lnTo>
                  <a:cubicBezTo>
                    <a:pt x="534" y="102"/>
                    <a:pt x="42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5"/>
            <p:cNvSpPr/>
            <p:nvPr/>
          </p:nvSpPr>
          <p:spPr>
            <a:xfrm>
              <a:off x="6512179" y="1429941"/>
              <a:ext cx="13604" cy="24766"/>
            </a:xfrm>
            <a:custGeom>
              <a:rect b="b" l="l" r="r" t="t"/>
              <a:pathLst>
                <a:path extrusionOk="0" h="974" w="535">
                  <a:moveTo>
                    <a:pt x="305" y="1"/>
                  </a:moveTo>
                  <a:cubicBezTo>
                    <a:pt x="287" y="1"/>
                    <a:pt x="268" y="3"/>
                    <a:pt x="250" y="7"/>
                  </a:cubicBezTo>
                  <a:cubicBezTo>
                    <a:pt x="107" y="7"/>
                    <a:pt x="1" y="114"/>
                    <a:pt x="1" y="256"/>
                  </a:cubicBezTo>
                  <a:lnTo>
                    <a:pt x="1" y="719"/>
                  </a:lnTo>
                  <a:cubicBezTo>
                    <a:pt x="1" y="861"/>
                    <a:pt x="107" y="968"/>
                    <a:pt x="250" y="968"/>
                  </a:cubicBezTo>
                  <a:cubicBezTo>
                    <a:pt x="265" y="972"/>
                    <a:pt x="280" y="974"/>
                    <a:pt x="295" y="974"/>
                  </a:cubicBezTo>
                  <a:cubicBezTo>
                    <a:pt x="421" y="974"/>
                    <a:pt x="534" y="846"/>
                    <a:pt x="534" y="719"/>
                  </a:cubicBezTo>
                  <a:lnTo>
                    <a:pt x="534" y="256"/>
                  </a:lnTo>
                  <a:cubicBezTo>
                    <a:pt x="534" y="101"/>
                    <a:pt x="42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5"/>
            <p:cNvSpPr/>
            <p:nvPr/>
          </p:nvSpPr>
          <p:spPr>
            <a:xfrm>
              <a:off x="6568272" y="1285005"/>
              <a:ext cx="25427" cy="22096"/>
            </a:xfrm>
            <a:custGeom>
              <a:rect b="b" l="l" r="r" t="t"/>
              <a:pathLst>
                <a:path extrusionOk="0" h="869" w="1000">
                  <a:moveTo>
                    <a:pt x="620" y="1"/>
                  </a:moveTo>
                  <a:cubicBezTo>
                    <a:pt x="555" y="1"/>
                    <a:pt x="487" y="26"/>
                    <a:pt x="428" y="86"/>
                  </a:cubicBezTo>
                  <a:lnTo>
                    <a:pt x="107" y="406"/>
                  </a:lnTo>
                  <a:cubicBezTo>
                    <a:pt x="1" y="513"/>
                    <a:pt x="1" y="690"/>
                    <a:pt x="107" y="797"/>
                  </a:cubicBezTo>
                  <a:cubicBezTo>
                    <a:pt x="143" y="833"/>
                    <a:pt x="214" y="868"/>
                    <a:pt x="285" y="868"/>
                  </a:cubicBezTo>
                  <a:cubicBezTo>
                    <a:pt x="357" y="868"/>
                    <a:pt x="428" y="833"/>
                    <a:pt x="463" y="797"/>
                  </a:cubicBezTo>
                  <a:lnTo>
                    <a:pt x="784" y="441"/>
                  </a:lnTo>
                  <a:cubicBezTo>
                    <a:pt x="1000" y="252"/>
                    <a:pt x="826"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5"/>
            <p:cNvSpPr/>
            <p:nvPr/>
          </p:nvSpPr>
          <p:spPr>
            <a:xfrm>
              <a:off x="6446144" y="1405480"/>
              <a:ext cx="26216" cy="22402"/>
            </a:xfrm>
            <a:custGeom>
              <a:rect b="b" l="l" r="r" t="t"/>
              <a:pathLst>
                <a:path extrusionOk="0" h="881" w="1031">
                  <a:moveTo>
                    <a:pt x="667" y="1"/>
                  </a:moveTo>
                  <a:cubicBezTo>
                    <a:pt x="599" y="1"/>
                    <a:pt x="526" y="34"/>
                    <a:pt x="463" y="115"/>
                  </a:cubicBezTo>
                  <a:lnTo>
                    <a:pt x="107" y="436"/>
                  </a:lnTo>
                  <a:cubicBezTo>
                    <a:pt x="0" y="542"/>
                    <a:pt x="0" y="720"/>
                    <a:pt x="107" y="827"/>
                  </a:cubicBezTo>
                  <a:cubicBezTo>
                    <a:pt x="160" y="863"/>
                    <a:pt x="232" y="880"/>
                    <a:pt x="303" y="880"/>
                  </a:cubicBezTo>
                  <a:cubicBezTo>
                    <a:pt x="374" y="880"/>
                    <a:pt x="445" y="863"/>
                    <a:pt x="498" y="827"/>
                  </a:cubicBezTo>
                  <a:lnTo>
                    <a:pt x="819" y="471"/>
                  </a:lnTo>
                  <a:cubicBezTo>
                    <a:pt x="1031" y="285"/>
                    <a:pt x="867"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5"/>
            <p:cNvSpPr/>
            <p:nvPr/>
          </p:nvSpPr>
          <p:spPr>
            <a:xfrm>
              <a:off x="6591793" y="1349590"/>
              <a:ext cx="25377" cy="13604"/>
            </a:xfrm>
            <a:custGeom>
              <a:rect b="b" l="l" r="r" t="t"/>
              <a:pathLst>
                <a:path extrusionOk="0" h="535" w="998">
                  <a:moveTo>
                    <a:pt x="285" y="1"/>
                  </a:moveTo>
                  <a:cubicBezTo>
                    <a:pt x="143" y="1"/>
                    <a:pt x="36" y="107"/>
                    <a:pt x="1" y="250"/>
                  </a:cubicBezTo>
                  <a:cubicBezTo>
                    <a:pt x="1" y="392"/>
                    <a:pt x="108" y="534"/>
                    <a:pt x="285" y="534"/>
                  </a:cubicBezTo>
                  <a:lnTo>
                    <a:pt x="712" y="534"/>
                  </a:lnTo>
                  <a:cubicBezTo>
                    <a:pt x="855" y="534"/>
                    <a:pt x="962" y="428"/>
                    <a:pt x="997" y="321"/>
                  </a:cubicBezTo>
                  <a:cubicBezTo>
                    <a:pt x="997" y="143"/>
                    <a:pt x="890" y="36"/>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5"/>
            <p:cNvSpPr/>
            <p:nvPr/>
          </p:nvSpPr>
          <p:spPr>
            <a:xfrm>
              <a:off x="6419903" y="1349590"/>
              <a:ext cx="26267" cy="13604"/>
            </a:xfrm>
            <a:custGeom>
              <a:rect b="b" l="l" r="r" t="t"/>
              <a:pathLst>
                <a:path extrusionOk="0" h="535" w="1033">
                  <a:moveTo>
                    <a:pt x="321" y="1"/>
                  </a:moveTo>
                  <a:cubicBezTo>
                    <a:pt x="178" y="1"/>
                    <a:pt x="36" y="107"/>
                    <a:pt x="36" y="250"/>
                  </a:cubicBezTo>
                  <a:cubicBezTo>
                    <a:pt x="0" y="392"/>
                    <a:pt x="143" y="534"/>
                    <a:pt x="285" y="534"/>
                  </a:cubicBezTo>
                  <a:lnTo>
                    <a:pt x="748" y="534"/>
                  </a:lnTo>
                  <a:cubicBezTo>
                    <a:pt x="890" y="534"/>
                    <a:pt x="997" y="428"/>
                    <a:pt x="997" y="321"/>
                  </a:cubicBezTo>
                  <a:cubicBezTo>
                    <a:pt x="1032" y="143"/>
                    <a:pt x="890"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5"/>
            <p:cNvSpPr/>
            <p:nvPr/>
          </p:nvSpPr>
          <p:spPr>
            <a:xfrm>
              <a:off x="6566594" y="1406624"/>
              <a:ext cx="24334" cy="21257"/>
            </a:xfrm>
            <a:custGeom>
              <a:rect b="b" l="l" r="r" t="t"/>
              <a:pathLst>
                <a:path extrusionOk="0" h="836" w="957">
                  <a:moveTo>
                    <a:pt x="353" y="0"/>
                  </a:moveTo>
                  <a:cubicBezTo>
                    <a:pt x="159" y="0"/>
                    <a:pt x="1" y="234"/>
                    <a:pt x="138" y="426"/>
                  </a:cubicBezTo>
                  <a:lnTo>
                    <a:pt x="494" y="782"/>
                  </a:lnTo>
                  <a:cubicBezTo>
                    <a:pt x="547" y="818"/>
                    <a:pt x="609" y="835"/>
                    <a:pt x="672" y="835"/>
                  </a:cubicBezTo>
                  <a:cubicBezTo>
                    <a:pt x="734" y="835"/>
                    <a:pt x="796" y="818"/>
                    <a:pt x="850" y="782"/>
                  </a:cubicBezTo>
                  <a:cubicBezTo>
                    <a:pt x="956" y="675"/>
                    <a:pt x="956" y="497"/>
                    <a:pt x="850" y="391"/>
                  </a:cubicBezTo>
                  <a:lnTo>
                    <a:pt x="529" y="70"/>
                  </a:lnTo>
                  <a:cubicBezTo>
                    <a:pt x="472" y="21"/>
                    <a:pt x="411" y="0"/>
                    <a:pt x="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5"/>
            <p:cNvSpPr/>
            <p:nvPr/>
          </p:nvSpPr>
          <p:spPr>
            <a:xfrm>
              <a:off x="6444720" y="1285005"/>
              <a:ext cx="24970" cy="22096"/>
            </a:xfrm>
            <a:custGeom>
              <a:rect b="b" l="l" r="r" t="t"/>
              <a:pathLst>
                <a:path extrusionOk="0" h="869" w="982">
                  <a:moveTo>
                    <a:pt x="366" y="1"/>
                  </a:moveTo>
                  <a:cubicBezTo>
                    <a:pt x="168" y="1"/>
                    <a:pt x="1" y="252"/>
                    <a:pt x="163" y="441"/>
                  </a:cubicBezTo>
                  <a:lnTo>
                    <a:pt x="519" y="797"/>
                  </a:lnTo>
                  <a:cubicBezTo>
                    <a:pt x="554" y="833"/>
                    <a:pt x="626" y="868"/>
                    <a:pt x="697" y="868"/>
                  </a:cubicBezTo>
                  <a:cubicBezTo>
                    <a:pt x="768" y="868"/>
                    <a:pt x="839" y="833"/>
                    <a:pt x="875" y="797"/>
                  </a:cubicBezTo>
                  <a:cubicBezTo>
                    <a:pt x="981" y="690"/>
                    <a:pt x="981" y="513"/>
                    <a:pt x="875" y="406"/>
                  </a:cubicBezTo>
                  <a:lnTo>
                    <a:pt x="554" y="86"/>
                  </a:lnTo>
                  <a:cubicBezTo>
                    <a:pt x="495" y="26"/>
                    <a:pt x="429"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5"/>
            <p:cNvSpPr/>
            <p:nvPr/>
          </p:nvSpPr>
          <p:spPr>
            <a:xfrm>
              <a:off x="6449755" y="1567860"/>
              <a:ext cx="69697" cy="52991"/>
            </a:xfrm>
            <a:custGeom>
              <a:rect b="b" l="l" r="r" t="t"/>
              <a:pathLst>
                <a:path extrusionOk="0" h="2084" w="2741">
                  <a:moveTo>
                    <a:pt x="1667" y="0"/>
                  </a:moveTo>
                  <a:cubicBezTo>
                    <a:pt x="1197" y="0"/>
                    <a:pt x="673" y="137"/>
                    <a:pt x="321" y="632"/>
                  </a:cubicBezTo>
                  <a:cubicBezTo>
                    <a:pt x="1" y="988"/>
                    <a:pt x="1" y="1557"/>
                    <a:pt x="392" y="1913"/>
                  </a:cubicBezTo>
                  <a:cubicBezTo>
                    <a:pt x="572" y="2029"/>
                    <a:pt x="775" y="2084"/>
                    <a:pt x="978" y="2084"/>
                  </a:cubicBezTo>
                  <a:cubicBezTo>
                    <a:pt x="1337" y="2084"/>
                    <a:pt x="1695" y="1911"/>
                    <a:pt x="1922" y="1593"/>
                  </a:cubicBezTo>
                  <a:cubicBezTo>
                    <a:pt x="2349" y="952"/>
                    <a:pt x="1958" y="561"/>
                    <a:pt x="2740" y="205"/>
                  </a:cubicBezTo>
                  <a:cubicBezTo>
                    <a:pt x="2740" y="205"/>
                    <a:pt x="2244" y="0"/>
                    <a:pt x="1667"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5"/>
            <p:cNvSpPr/>
            <p:nvPr/>
          </p:nvSpPr>
          <p:spPr>
            <a:xfrm>
              <a:off x="6519426" y="1567860"/>
              <a:ext cx="68781" cy="52991"/>
            </a:xfrm>
            <a:custGeom>
              <a:rect b="b" l="l" r="r" t="t"/>
              <a:pathLst>
                <a:path extrusionOk="0" h="2084" w="2705">
                  <a:moveTo>
                    <a:pt x="1053" y="0"/>
                  </a:moveTo>
                  <a:cubicBezTo>
                    <a:pt x="486" y="0"/>
                    <a:pt x="0" y="205"/>
                    <a:pt x="0" y="205"/>
                  </a:cubicBezTo>
                  <a:cubicBezTo>
                    <a:pt x="712" y="561"/>
                    <a:pt x="321" y="952"/>
                    <a:pt x="783" y="1593"/>
                  </a:cubicBezTo>
                  <a:cubicBezTo>
                    <a:pt x="1010" y="1911"/>
                    <a:pt x="1368" y="2084"/>
                    <a:pt x="1736" y="2084"/>
                  </a:cubicBezTo>
                  <a:cubicBezTo>
                    <a:pt x="1945" y="2084"/>
                    <a:pt x="2156" y="2029"/>
                    <a:pt x="2349" y="1913"/>
                  </a:cubicBezTo>
                  <a:cubicBezTo>
                    <a:pt x="2705" y="1557"/>
                    <a:pt x="2705" y="988"/>
                    <a:pt x="2384" y="632"/>
                  </a:cubicBezTo>
                  <a:cubicBezTo>
                    <a:pt x="2033" y="137"/>
                    <a:pt x="1516" y="0"/>
                    <a:pt x="1053"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5"/>
            <p:cNvSpPr/>
            <p:nvPr/>
          </p:nvSpPr>
          <p:spPr>
            <a:xfrm>
              <a:off x="6295944" y="1567860"/>
              <a:ext cx="68807" cy="52991"/>
            </a:xfrm>
            <a:custGeom>
              <a:rect b="b" l="l" r="r" t="t"/>
              <a:pathLst>
                <a:path extrusionOk="0" h="2084" w="2706">
                  <a:moveTo>
                    <a:pt x="1652" y="0"/>
                  </a:moveTo>
                  <a:cubicBezTo>
                    <a:pt x="1190" y="0"/>
                    <a:pt x="673" y="137"/>
                    <a:pt x="321" y="632"/>
                  </a:cubicBezTo>
                  <a:cubicBezTo>
                    <a:pt x="1" y="988"/>
                    <a:pt x="1" y="1557"/>
                    <a:pt x="392" y="1913"/>
                  </a:cubicBezTo>
                  <a:cubicBezTo>
                    <a:pt x="572" y="2029"/>
                    <a:pt x="775" y="2084"/>
                    <a:pt x="978" y="2084"/>
                  </a:cubicBezTo>
                  <a:cubicBezTo>
                    <a:pt x="1337" y="2084"/>
                    <a:pt x="1695" y="1911"/>
                    <a:pt x="1922" y="1593"/>
                  </a:cubicBezTo>
                  <a:cubicBezTo>
                    <a:pt x="2385" y="952"/>
                    <a:pt x="1958" y="561"/>
                    <a:pt x="2705" y="205"/>
                  </a:cubicBezTo>
                  <a:cubicBezTo>
                    <a:pt x="2705" y="205"/>
                    <a:pt x="2219" y="0"/>
                    <a:pt x="1652"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5"/>
            <p:cNvSpPr/>
            <p:nvPr/>
          </p:nvSpPr>
          <p:spPr>
            <a:xfrm>
              <a:off x="6364725" y="1567860"/>
              <a:ext cx="69671" cy="52991"/>
            </a:xfrm>
            <a:custGeom>
              <a:rect b="b" l="l" r="r" t="t"/>
              <a:pathLst>
                <a:path extrusionOk="0" h="2084" w="2740">
                  <a:moveTo>
                    <a:pt x="1073" y="0"/>
                  </a:moveTo>
                  <a:cubicBezTo>
                    <a:pt x="496" y="0"/>
                    <a:pt x="0" y="205"/>
                    <a:pt x="0" y="205"/>
                  </a:cubicBezTo>
                  <a:cubicBezTo>
                    <a:pt x="747" y="561"/>
                    <a:pt x="356" y="952"/>
                    <a:pt x="818" y="1593"/>
                  </a:cubicBezTo>
                  <a:cubicBezTo>
                    <a:pt x="1023" y="1911"/>
                    <a:pt x="1387" y="2084"/>
                    <a:pt x="1754" y="2084"/>
                  </a:cubicBezTo>
                  <a:cubicBezTo>
                    <a:pt x="1961" y="2084"/>
                    <a:pt x="2168" y="2029"/>
                    <a:pt x="2348" y="1913"/>
                  </a:cubicBezTo>
                  <a:cubicBezTo>
                    <a:pt x="2740" y="1557"/>
                    <a:pt x="2740" y="988"/>
                    <a:pt x="2420" y="632"/>
                  </a:cubicBezTo>
                  <a:cubicBezTo>
                    <a:pt x="2068" y="137"/>
                    <a:pt x="1544" y="0"/>
                    <a:pt x="1073"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5"/>
            <p:cNvSpPr/>
            <p:nvPr/>
          </p:nvSpPr>
          <p:spPr>
            <a:xfrm>
              <a:off x="6672322" y="1567860"/>
              <a:ext cx="69697" cy="52991"/>
            </a:xfrm>
            <a:custGeom>
              <a:rect b="b" l="l" r="r" t="t"/>
              <a:pathLst>
                <a:path extrusionOk="0" h="2084" w="2741">
                  <a:moveTo>
                    <a:pt x="1068" y="0"/>
                  </a:moveTo>
                  <a:cubicBezTo>
                    <a:pt x="497" y="0"/>
                    <a:pt x="1" y="205"/>
                    <a:pt x="1" y="205"/>
                  </a:cubicBezTo>
                  <a:cubicBezTo>
                    <a:pt x="748" y="561"/>
                    <a:pt x="356" y="952"/>
                    <a:pt x="783" y="1593"/>
                  </a:cubicBezTo>
                  <a:cubicBezTo>
                    <a:pt x="1011" y="1911"/>
                    <a:pt x="1369" y="2084"/>
                    <a:pt x="1737" y="2084"/>
                  </a:cubicBezTo>
                  <a:cubicBezTo>
                    <a:pt x="1945" y="2084"/>
                    <a:pt x="2156" y="2029"/>
                    <a:pt x="2349" y="1913"/>
                  </a:cubicBezTo>
                  <a:cubicBezTo>
                    <a:pt x="2705" y="1557"/>
                    <a:pt x="2740" y="988"/>
                    <a:pt x="2384" y="632"/>
                  </a:cubicBezTo>
                  <a:cubicBezTo>
                    <a:pt x="2049" y="137"/>
                    <a:pt x="1534" y="0"/>
                    <a:pt x="1068"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5"/>
            <p:cNvSpPr/>
            <p:nvPr/>
          </p:nvSpPr>
          <p:spPr>
            <a:xfrm>
              <a:off x="6602650" y="1567860"/>
              <a:ext cx="69697" cy="52991"/>
            </a:xfrm>
            <a:custGeom>
              <a:rect b="b" l="l" r="r" t="t"/>
              <a:pathLst>
                <a:path extrusionOk="0" h="2084" w="2741">
                  <a:moveTo>
                    <a:pt x="1673" y="0"/>
                  </a:moveTo>
                  <a:cubicBezTo>
                    <a:pt x="1208" y="0"/>
                    <a:pt x="692" y="137"/>
                    <a:pt x="357" y="632"/>
                  </a:cubicBezTo>
                  <a:cubicBezTo>
                    <a:pt x="1" y="988"/>
                    <a:pt x="36" y="1557"/>
                    <a:pt x="392" y="1913"/>
                  </a:cubicBezTo>
                  <a:cubicBezTo>
                    <a:pt x="585" y="2029"/>
                    <a:pt x="796" y="2084"/>
                    <a:pt x="1004" y="2084"/>
                  </a:cubicBezTo>
                  <a:cubicBezTo>
                    <a:pt x="1373" y="2084"/>
                    <a:pt x="1730" y="1911"/>
                    <a:pt x="1958" y="1593"/>
                  </a:cubicBezTo>
                  <a:cubicBezTo>
                    <a:pt x="2385" y="952"/>
                    <a:pt x="1993" y="561"/>
                    <a:pt x="2741" y="205"/>
                  </a:cubicBezTo>
                  <a:cubicBezTo>
                    <a:pt x="2741" y="205"/>
                    <a:pt x="2244" y="0"/>
                    <a:pt x="1673" y="0"/>
                  </a:cubicBezTo>
                  <a:close/>
                </a:path>
              </a:pathLst>
            </a:custGeom>
            <a:gradFill>
              <a:gsLst>
                <a:gs pos="0">
                  <a:srgbClr val="75D6A1"/>
                </a:gs>
                <a:gs pos="100000">
                  <a:srgbClr val="35946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5"/>
            <p:cNvSpPr/>
            <p:nvPr/>
          </p:nvSpPr>
          <p:spPr>
            <a:xfrm>
              <a:off x="6679568" y="1438816"/>
              <a:ext cx="38726" cy="56500"/>
            </a:xfrm>
            <a:custGeom>
              <a:rect b="b" l="l" r="r" t="t"/>
              <a:pathLst>
                <a:path extrusionOk="0" h="2222" w="1523">
                  <a:moveTo>
                    <a:pt x="712" y="1"/>
                  </a:moveTo>
                  <a:cubicBezTo>
                    <a:pt x="414" y="1"/>
                    <a:pt x="117" y="174"/>
                    <a:pt x="36" y="548"/>
                  </a:cubicBezTo>
                  <a:cubicBezTo>
                    <a:pt x="0" y="690"/>
                    <a:pt x="107" y="797"/>
                    <a:pt x="249" y="832"/>
                  </a:cubicBezTo>
                  <a:cubicBezTo>
                    <a:pt x="268" y="837"/>
                    <a:pt x="287" y="839"/>
                    <a:pt x="305" y="839"/>
                  </a:cubicBezTo>
                  <a:cubicBezTo>
                    <a:pt x="427" y="839"/>
                    <a:pt x="534" y="743"/>
                    <a:pt x="534" y="619"/>
                  </a:cubicBezTo>
                  <a:cubicBezTo>
                    <a:pt x="568" y="534"/>
                    <a:pt x="650" y="490"/>
                    <a:pt x="727" y="490"/>
                  </a:cubicBezTo>
                  <a:cubicBezTo>
                    <a:pt x="812" y="490"/>
                    <a:pt x="890" y="543"/>
                    <a:pt x="890" y="655"/>
                  </a:cubicBezTo>
                  <a:lnTo>
                    <a:pt x="890" y="690"/>
                  </a:lnTo>
                  <a:cubicBezTo>
                    <a:pt x="854" y="797"/>
                    <a:pt x="819" y="868"/>
                    <a:pt x="747" y="975"/>
                  </a:cubicBezTo>
                  <a:cubicBezTo>
                    <a:pt x="498" y="1331"/>
                    <a:pt x="320" y="1544"/>
                    <a:pt x="249" y="1686"/>
                  </a:cubicBezTo>
                  <a:cubicBezTo>
                    <a:pt x="178" y="1793"/>
                    <a:pt x="71" y="1900"/>
                    <a:pt x="107" y="2042"/>
                  </a:cubicBezTo>
                  <a:cubicBezTo>
                    <a:pt x="143" y="2113"/>
                    <a:pt x="214" y="2185"/>
                    <a:pt x="285" y="2220"/>
                  </a:cubicBezTo>
                  <a:lnTo>
                    <a:pt x="1246" y="2220"/>
                  </a:lnTo>
                  <a:cubicBezTo>
                    <a:pt x="1254" y="2221"/>
                    <a:pt x="1262" y="2222"/>
                    <a:pt x="1269" y="2222"/>
                  </a:cubicBezTo>
                  <a:cubicBezTo>
                    <a:pt x="1522" y="2222"/>
                    <a:pt x="1522" y="1685"/>
                    <a:pt x="1269" y="1685"/>
                  </a:cubicBezTo>
                  <a:cubicBezTo>
                    <a:pt x="1262" y="1685"/>
                    <a:pt x="1254" y="1685"/>
                    <a:pt x="1246" y="1686"/>
                  </a:cubicBezTo>
                  <a:lnTo>
                    <a:pt x="854" y="1686"/>
                  </a:lnTo>
                  <a:cubicBezTo>
                    <a:pt x="961" y="1580"/>
                    <a:pt x="1068" y="1437"/>
                    <a:pt x="1210" y="1259"/>
                  </a:cubicBezTo>
                  <a:cubicBezTo>
                    <a:pt x="1281" y="1117"/>
                    <a:pt x="1388" y="975"/>
                    <a:pt x="1423" y="797"/>
                  </a:cubicBezTo>
                  <a:cubicBezTo>
                    <a:pt x="1423" y="761"/>
                    <a:pt x="1423" y="726"/>
                    <a:pt x="1423" y="690"/>
                  </a:cubicBezTo>
                  <a:cubicBezTo>
                    <a:pt x="1423" y="246"/>
                    <a:pt x="1067" y="1"/>
                    <a:pt x="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5"/>
            <p:cNvSpPr/>
            <p:nvPr/>
          </p:nvSpPr>
          <p:spPr>
            <a:xfrm>
              <a:off x="6389135" y="1438816"/>
              <a:ext cx="38930" cy="56474"/>
            </a:xfrm>
            <a:custGeom>
              <a:rect b="b" l="l" r="r" t="t"/>
              <a:pathLst>
                <a:path extrusionOk="0" h="2221" w="1531">
                  <a:moveTo>
                    <a:pt x="709" y="1"/>
                  </a:moveTo>
                  <a:cubicBezTo>
                    <a:pt x="414" y="1"/>
                    <a:pt x="118" y="174"/>
                    <a:pt x="36" y="548"/>
                  </a:cubicBezTo>
                  <a:cubicBezTo>
                    <a:pt x="1" y="690"/>
                    <a:pt x="72" y="797"/>
                    <a:pt x="214" y="832"/>
                  </a:cubicBezTo>
                  <a:cubicBezTo>
                    <a:pt x="233" y="837"/>
                    <a:pt x="252" y="839"/>
                    <a:pt x="270" y="839"/>
                  </a:cubicBezTo>
                  <a:cubicBezTo>
                    <a:pt x="392" y="839"/>
                    <a:pt x="504" y="743"/>
                    <a:pt x="534" y="619"/>
                  </a:cubicBezTo>
                  <a:cubicBezTo>
                    <a:pt x="550" y="539"/>
                    <a:pt x="617" y="502"/>
                    <a:pt x="689" y="502"/>
                  </a:cubicBezTo>
                  <a:cubicBezTo>
                    <a:pt x="776" y="502"/>
                    <a:pt x="871" y="557"/>
                    <a:pt x="890" y="655"/>
                  </a:cubicBezTo>
                  <a:lnTo>
                    <a:pt x="890" y="690"/>
                  </a:lnTo>
                  <a:cubicBezTo>
                    <a:pt x="855" y="797"/>
                    <a:pt x="784" y="868"/>
                    <a:pt x="748" y="975"/>
                  </a:cubicBezTo>
                  <a:cubicBezTo>
                    <a:pt x="463" y="1331"/>
                    <a:pt x="285" y="1544"/>
                    <a:pt x="214" y="1686"/>
                  </a:cubicBezTo>
                  <a:cubicBezTo>
                    <a:pt x="143" y="1793"/>
                    <a:pt x="36" y="1900"/>
                    <a:pt x="72" y="2042"/>
                  </a:cubicBezTo>
                  <a:cubicBezTo>
                    <a:pt x="107" y="2113"/>
                    <a:pt x="179" y="2185"/>
                    <a:pt x="250" y="2220"/>
                  </a:cubicBezTo>
                  <a:lnTo>
                    <a:pt x="1210" y="2220"/>
                  </a:lnTo>
                  <a:cubicBezTo>
                    <a:pt x="1531" y="2185"/>
                    <a:pt x="1531" y="1722"/>
                    <a:pt x="1210" y="1686"/>
                  </a:cubicBezTo>
                  <a:lnTo>
                    <a:pt x="855" y="1686"/>
                  </a:lnTo>
                  <a:cubicBezTo>
                    <a:pt x="926" y="1580"/>
                    <a:pt x="1033" y="1437"/>
                    <a:pt x="1175" y="1259"/>
                  </a:cubicBezTo>
                  <a:cubicBezTo>
                    <a:pt x="1282" y="1117"/>
                    <a:pt x="1353" y="975"/>
                    <a:pt x="1388" y="797"/>
                  </a:cubicBezTo>
                  <a:cubicBezTo>
                    <a:pt x="1388" y="761"/>
                    <a:pt x="1388" y="726"/>
                    <a:pt x="1388" y="690"/>
                  </a:cubicBezTo>
                  <a:cubicBezTo>
                    <a:pt x="1408" y="246"/>
                    <a:pt x="1060" y="1"/>
                    <a:pt x="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5"/>
            <p:cNvSpPr/>
            <p:nvPr/>
          </p:nvSpPr>
          <p:spPr>
            <a:xfrm>
              <a:off x="6597234" y="1460887"/>
              <a:ext cx="81444" cy="69900"/>
            </a:xfrm>
            <a:custGeom>
              <a:rect b="b" l="l" r="r" t="t"/>
              <a:pathLst>
                <a:path extrusionOk="0" h="2749" w="3203">
                  <a:moveTo>
                    <a:pt x="1799" y="536"/>
                  </a:moveTo>
                  <a:cubicBezTo>
                    <a:pt x="2241" y="536"/>
                    <a:pt x="2669" y="880"/>
                    <a:pt x="2669" y="1388"/>
                  </a:cubicBezTo>
                  <a:cubicBezTo>
                    <a:pt x="2633" y="1850"/>
                    <a:pt x="2278" y="2206"/>
                    <a:pt x="1815" y="2206"/>
                  </a:cubicBezTo>
                  <a:lnTo>
                    <a:pt x="1815" y="2242"/>
                  </a:lnTo>
                  <a:cubicBezTo>
                    <a:pt x="1068" y="2242"/>
                    <a:pt x="676" y="1317"/>
                    <a:pt x="1210" y="783"/>
                  </a:cubicBezTo>
                  <a:cubicBezTo>
                    <a:pt x="1381" y="612"/>
                    <a:pt x="1592" y="536"/>
                    <a:pt x="1799" y="536"/>
                  </a:cubicBezTo>
                  <a:close/>
                  <a:moveTo>
                    <a:pt x="1815" y="0"/>
                  </a:moveTo>
                  <a:cubicBezTo>
                    <a:pt x="605" y="0"/>
                    <a:pt x="0" y="1459"/>
                    <a:pt x="854" y="2348"/>
                  </a:cubicBezTo>
                  <a:cubicBezTo>
                    <a:pt x="1130" y="2624"/>
                    <a:pt x="1473" y="2748"/>
                    <a:pt x="1811" y="2748"/>
                  </a:cubicBezTo>
                  <a:cubicBezTo>
                    <a:pt x="2518" y="2748"/>
                    <a:pt x="3203" y="2206"/>
                    <a:pt x="3203" y="1388"/>
                  </a:cubicBezTo>
                  <a:cubicBezTo>
                    <a:pt x="3203" y="605"/>
                    <a:pt x="2562" y="0"/>
                    <a:pt x="1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5"/>
            <p:cNvSpPr/>
            <p:nvPr/>
          </p:nvSpPr>
          <p:spPr>
            <a:xfrm>
              <a:off x="6305911" y="1460887"/>
              <a:ext cx="81444" cy="69620"/>
            </a:xfrm>
            <a:custGeom>
              <a:rect b="b" l="l" r="r" t="t"/>
              <a:pathLst>
                <a:path extrusionOk="0" h="2738" w="3203">
                  <a:moveTo>
                    <a:pt x="1826" y="536"/>
                  </a:moveTo>
                  <a:cubicBezTo>
                    <a:pt x="2257" y="536"/>
                    <a:pt x="2669" y="880"/>
                    <a:pt x="2669" y="1388"/>
                  </a:cubicBezTo>
                  <a:cubicBezTo>
                    <a:pt x="2669" y="1850"/>
                    <a:pt x="2313" y="2206"/>
                    <a:pt x="1850" y="2206"/>
                  </a:cubicBezTo>
                  <a:lnTo>
                    <a:pt x="1850" y="2242"/>
                  </a:lnTo>
                  <a:cubicBezTo>
                    <a:pt x="1068" y="2242"/>
                    <a:pt x="712" y="1317"/>
                    <a:pt x="1246" y="783"/>
                  </a:cubicBezTo>
                  <a:cubicBezTo>
                    <a:pt x="1416" y="612"/>
                    <a:pt x="1624" y="536"/>
                    <a:pt x="1826" y="536"/>
                  </a:cubicBezTo>
                  <a:close/>
                  <a:moveTo>
                    <a:pt x="1850" y="0"/>
                  </a:moveTo>
                  <a:cubicBezTo>
                    <a:pt x="605" y="0"/>
                    <a:pt x="0" y="1459"/>
                    <a:pt x="854" y="2313"/>
                  </a:cubicBezTo>
                  <a:cubicBezTo>
                    <a:pt x="1136" y="2606"/>
                    <a:pt x="1488" y="2737"/>
                    <a:pt x="1832" y="2737"/>
                  </a:cubicBezTo>
                  <a:cubicBezTo>
                    <a:pt x="2532" y="2737"/>
                    <a:pt x="3203" y="2198"/>
                    <a:pt x="3203" y="1388"/>
                  </a:cubicBezTo>
                  <a:cubicBezTo>
                    <a:pt x="3203" y="605"/>
                    <a:pt x="2598" y="0"/>
                    <a:pt x="1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5"/>
            <p:cNvSpPr/>
            <p:nvPr/>
          </p:nvSpPr>
          <p:spPr>
            <a:xfrm>
              <a:off x="6511721" y="1566945"/>
              <a:ext cx="14519" cy="130087"/>
            </a:xfrm>
            <a:custGeom>
              <a:rect b="b" l="l" r="r" t="t"/>
              <a:pathLst>
                <a:path extrusionOk="0" h="5116" w="571">
                  <a:moveTo>
                    <a:pt x="286" y="1"/>
                  </a:moveTo>
                  <a:cubicBezTo>
                    <a:pt x="143" y="1"/>
                    <a:pt x="1" y="81"/>
                    <a:pt x="19" y="241"/>
                  </a:cubicBezTo>
                  <a:lnTo>
                    <a:pt x="19" y="4831"/>
                  </a:lnTo>
                  <a:cubicBezTo>
                    <a:pt x="19" y="4973"/>
                    <a:pt x="125" y="5080"/>
                    <a:pt x="268" y="5116"/>
                  </a:cubicBezTo>
                  <a:cubicBezTo>
                    <a:pt x="410" y="5116"/>
                    <a:pt x="552" y="5009"/>
                    <a:pt x="552" y="4831"/>
                  </a:cubicBezTo>
                  <a:lnTo>
                    <a:pt x="552" y="241"/>
                  </a:lnTo>
                  <a:cubicBezTo>
                    <a:pt x="570" y="81"/>
                    <a:pt x="428" y="1"/>
                    <a:pt x="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5"/>
            <p:cNvSpPr/>
            <p:nvPr/>
          </p:nvSpPr>
          <p:spPr>
            <a:xfrm>
              <a:off x="6359284" y="1566563"/>
              <a:ext cx="12688" cy="130469"/>
            </a:xfrm>
            <a:custGeom>
              <a:rect b="b" l="l" r="r" t="t"/>
              <a:pathLst>
                <a:path extrusionOk="0" h="5131" w="499">
                  <a:moveTo>
                    <a:pt x="269" y="0"/>
                  </a:moveTo>
                  <a:cubicBezTo>
                    <a:pt x="251" y="0"/>
                    <a:pt x="232" y="2"/>
                    <a:pt x="214" y="7"/>
                  </a:cubicBezTo>
                  <a:cubicBezTo>
                    <a:pt x="72" y="7"/>
                    <a:pt x="1" y="114"/>
                    <a:pt x="1" y="256"/>
                  </a:cubicBezTo>
                  <a:lnTo>
                    <a:pt x="1" y="4846"/>
                  </a:lnTo>
                  <a:cubicBezTo>
                    <a:pt x="1" y="4988"/>
                    <a:pt x="72" y="5095"/>
                    <a:pt x="214" y="5131"/>
                  </a:cubicBezTo>
                  <a:cubicBezTo>
                    <a:pt x="356" y="5131"/>
                    <a:pt x="499" y="5024"/>
                    <a:pt x="499" y="4846"/>
                  </a:cubicBezTo>
                  <a:lnTo>
                    <a:pt x="499" y="256"/>
                  </a:lnTo>
                  <a:cubicBezTo>
                    <a:pt x="499" y="101"/>
                    <a:pt x="391"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5"/>
            <p:cNvSpPr/>
            <p:nvPr/>
          </p:nvSpPr>
          <p:spPr>
            <a:xfrm>
              <a:off x="6665532" y="1566945"/>
              <a:ext cx="14494" cy="130087"/>
            </a:xfrm>
            <a:custGeom>
              <a:rect b="b" l="l" r="r" t="t"/>
              <a:pathLst>
                <a:path extrusionOk="0" h="5116" w="570">
                  <a:moveTo>
                    <a:pt x="285" y="1"/>
                  </a:moveTo>
                  <a:cubicBezTo>
                    <a:pt x="143" y="1"/>
                    <a:pt x="1" y="81"/>
                    <a:pt x="18" y="241"/>
                  </a:cubicBezTo>
                  <a:lnTo>
                    <a:pt x="18" y="4831"/>
                  </a:lnTo>
                  <a:cubicBezTo>
                    <a:pt x="18" y="4973"/>
                    <a:pt x="125" y="5080"/>
                    <a:pt x="232" y="5116"/>
                  </a:cubicBezTo>
                  <a:cubicBezTo>
                    <a:pt x="410" y="5116"/>
                    <a:pt x="552" y="5009"/>
                    <a:pt x="552" y="4831"/>
                  </a:cubicBezTo>
                  <a:lnTo>
                    <a:pt x="552" y="241"/>
                  </a:lnTo>
                  <a:cubicBezTo>
                    <a:pt x="570" y="81"/>
                    <a:pt x="428"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5"/>
            <p:cNvSpPr/>
            <p:nvPr/>
          </p:nvSpPr>
          <p:spPr>
            <a:xfrm>
              <a:off x="6292333" y="1680733"/>
              <a:ext cx="453296" cy="28962"/>
            </a:xfrm>
            <a:custGeom>
              <a:rect b="b" l="l" r="r" t="t"/>
              <a:pathLst>
                <a:path extrusionOk="0" h="1139" w="17827">
                  <a:moveTo>
                    <a:pt x="605" y="0"/>
                  </a:moveTo>
                  <a:cubicBezTo>
                    <a:pt x="250" y="0"/>
                    <a:pt x="1" y="285"/>
                    <a:pt x="36" y="605"/>
                  </a:cubicBezTo>
                  <a:cubicBezTo>
                    <a:pt x="72" y="925"/>
                    <a:pt x="321" y="1139"/>
                    <a:pt x="605" y="1139"/>
                  </a:cubicBezTo>
                  <a:lnTo>
                    <a:pt x="17222" y="1139"/>
                  </a:lnTo>
                  <a:cubicBezTo>
                    <a:pt x="17542" y="1139"/>
                    <a:pt x="17827" y="854"/>
                    <a:pt x="17791" y="498"/>
                  </a:cubicBezTo>
                  <a:cubicBezTo>
                    <a:pt x="17755" y="214"/>
                    <a:pt x="17506" y="0"/>
                    <a:pt x="17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6702173" y="1680733"/>
              <a:ext cx="42540" cy="28962"/>
            </a:xfrm>
            <a:custGeom>
              <a:rect b="b" l="l" r="r" t="t"/>
              <a:pathLst>
                <a:path extrusionOk="0" h="1139" w="1673">
                  <a:moveTo>
                    <a:pt x="1" y="0"/>
                  </a:moveTo>
                  <a:cubicBezTo>
                    <a:pt x="783" y="0"/>
                    <a:pt x="783" y="1139"/>
                    <a:pt x="1" y="1139"/>
                  </a:cubicBezTo>
                  <a:lnTo>
                    <a:pt x="1104" y="1139"/>
                  </a:lnTo>
                  <a:cubicBezTo>
                    <a:pt x="1424" y="1139"/>
                    <a:pt x="1673" y="854"/>
                    <a:pt x="1673" y="498"/>
                  </a:cubicBezTo>
                  <a:cubicBezTo>
                    <a:pt x="1637" y="214"/>
                    <a:pt x="1388" y="0"/>
                    <a:pt x="1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5"/>
          <p:cNvGrpSpPr/>
          <p:nvPr/>
        </p:nvGrpSpPr>
        <p:grpSpPr>
          <a:xfrm>
            <a:off x="5484842" y="1328957"/>
            <a:ext cx="433532" cy="432705"/>
            <a:chOff x="5526558" y="1257263"/>
            <a:chExt cx="453296" cy="452432"/>
          </a:xfrm>
        </p:grpSpPr>
        <p:sp>
          <p:nvSpPr>
            <p:cNvPr id="1655" name="Google Shape;1655;p75"/>
            <p:cNvSpPr/>
            <p:nvPr/>
          </p:nvSpPr>
          <p:spPr>
            <a:xfrm>
              <a:off x="5640550" y="1554968"/>
              <a:ext cx="13604" cy="144911"/>
            </a:xfrm>
            <a:custGeom>
              <a:rect b="b" l="l" r="r" t="t"/>
              <a:pathLst>
                <a:path extrusionOk="0" h="5699" w="535">
                  <a:moveTo>
                    <a:pt x="285" y="0"/>
                  </a:moveTo>
                  <a:cubicBezTo>
                    <a:pt x="107" y="0"/>
                    <a:pt x="1" y="107"/>
                    <a:pt x="1" y="285"/>
                  </a:cubicBezTo>
                  <a:lnTo>
                    <a:pt x="1" y="5444"/>
                  </a:lnTo>
                  <a:cubicBezTo>
                    <a:pt x="1" y="5551"/>
                    <a:pt x="107" y="5693"/>
                    <a:pt x="250" y="5693"/>
                  </a:cubicBezTo>
                  <a:cubicBezTo>
                    <a:pt x="265" y="5697"/>
                    <a:pt x="280" y="5699"/>
                    <a:pt x="295" y="5699"/>
                  </a:cubicBezTo>
                  <a:cubicBezTo>
                    <a:pt x="420" y="5699"/>
                    <a:pt x="534" y="5572"/>
                    <a:pt x="534" y="5444"/>
                  </a:cubicBezTo>
                  <a:lnTo>
                    <a:pt x="534" y="285"/>
                  </a:lnTo>
                  <a:cubicBezTo>
                    <a:pt x="534" y="107"/>
                    <a:pt x="428" y="0"/>
                    <a:pt x="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5"/>
            <p:cNvSpPr/>
            <p:nvPr/>
          </p:nvSpPr>
          <p:spPr>
            <a:xfrm>
              <a:off x="5844580" y="1554968"/>
              <a:ext cx="14494" cy="143869"/>
            </a:xfrm>
            <a:custGeom>
              <a:rect b="b" l="l" r="r" t="t"/>
              <a:pathLst>
                <a:path extrusionOk="0" h="5658" w="570">
                  <a:moveTo>
                    <a:pt x="302" y="0"/>
                  </a:moveTo>
                  <a:cubicBezTo>
                    <a:pt x="125" y="0"/>
                    <a:pt x="18" y="107"/>
                    <a:pt x="18" y="285"/>
                  </a:cubicBezTo>
                  <a:lnTo>
                    <a:pt x="18" y="5444"/>
                  </a:lnTo>
                  <a:cubicBezTo>
                    <a:pt x="0" y="5587"/>
                    <a:pt x="142" y="5658"/>
                    <a:pt x="285" y="5658"/>
                  </a:cubicBezTo>
                  <a:cubicBezTo>
                    <a:pt x="427" y="5658"/>
                    <a:pt x="569" y="5587"/>
                    <a:pt x="552" y="5444"/>
                  </a:cubicBezTo>
                  <a:lnTo>
                    <a:pt x="552" y="285"/>
                  </a:lnTo>
                  <a:cubicBezTo>
                    <a:pt x="552" y="107"/>
                    <a:pt x="445"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5587610" y="1406065"/>
              <a:ext cx="66951" cy="35446"/>
            </a:xfrm>
            <a:custGeom>
              <a:rect b="b" l="l" r="r" t="t"/>
              <a:pathLst>
                <a:path extrusionOk="0" h="1394" w="2633">
                  <a:moveTo>
                    <a:pt x="1883" y="0"/>
                  </a:moveTo>
                  <a:cubicBezTo>
                    <a:pt x="1834" y="0"/>
                    <a:pt x="1782" y="7"/>
                    <a:pt x="1727" y="21"/>
                  </a:cubicBezTo>
                  <a:lnTo>
                    <a:pt x="624" y="341"/>
                  </a:lnTo>
                  <a:cubicBezTo>
                    <a:pt x="1" y="505"/>
                    <a:pt x="193" y="1394"/>
                    <a:pt x="756" y="1394"/>
                  </a:cubicBezTo>
                  <a:cubicBezTo>
                    <a:pt x="804" y="1394"/>
                    <a:pt x="855" y="1387"/>
                    <a:pt x="908" y="1373"/>
                  </a:cubicBezTo>
                  <a:lnTo>
                    <a:pt x="2011" y="1053"/>
                  </a:lnTo>
                  <a:cubicBezTo>
                    <a:pt x="2632" y="857"/>
                    <a:pt x="2443"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5609782" y="1497960"/>
              <a:ext cx="76028" cy="76028"/>
            </a:xfrm>
            <a:custGeom>
              <a:rect b="b" l="l" r="r" t="t"/>
              <a:pathLst>
                <a:path extrusionOk="0" h="2990" w="2990">
                  <a:moveTo>
                    <a:pt x="1495" y="1"/>
                  </a:moveTo>
                  <a:cubicBezTo>
                    <a:pt x="677" y="1"/>
                    <a:pt x="1" y="677"/>
                    <a:pt x="1" y="1495"/>
                  </a:cubicBezTo>
                  <a:cubicBezTo>
                    <a:pt x="1" y="2314"/>
                    <a:pt x="677" y="2990"/>
                    <a:pt x="1495" y="2990"/>
                  </a:cubicBezTo>
                  <a:cubicBezTo>
                    <a:pt x="2314" y="2990"/>
                    <a:pt x="2990" y="2314"/>
                    <a:pt x="2990" y="1495"/>
                  </a:cubicBezTo>
                  <a:cubicBezTo>
                    <a:pt x="2990" y="677"/>
                    <a:pt x="2314" y="1"/>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5814270" y="1497960"/>
              <a:ext cx="76003" cy="76028"/>
            </a:xfrm>
            <a:custGeom>
              <a:rect b="b" l="l" r="r" t="t"/>
              <a:pathLst>
                <a:path extrusionOk="0" h="2990" w="2989">
                  <a:moveTo>
                    <a:pt x="1494" y="1"/>
                  </a:moveTo>
                  <a:cubicBezTo>
                    <a:pt x="641" y="1"/>
                    <a:pt x="0" y="677"/>
                    <a:pt x="0" y="1495"/>
                  </a:cubicBezTo>
                  <a:cubicBezTo>
                    <a:pt x="0" y="2314"/>
                    <a:pt x="641" y="2990"/>
                    <a:pt x="1494" y="2990"/>
                  </a:cubicBezTo>
                  <a:cubicBezTo>
                    <a:pt x="2313" y="2990"/>
                    <a:pt x="2989" y="2314"/>
                    <a:pt x="2989" y="1495"/>
                  </a:cubicBezTo>
                  <a:cubicBezTo>
                    <a:pt x="2989" y="677"/>
                    <a:pt x="2313" y="1"/>
                    <a:pt x="1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5"/>
            <p:cNvSpPr/>
            <p:nvPr/>
          </p:nvSpPr>
          <p:spPr>
            <a:xfrm>
              <a:off x="5541026" y="1315975"/>
              <a:ext cx="137537" cy="94260"/>
            </a:xfrm>
            <a:custGeom>
              <a:rect b="b" l="l" r="r" t="t"/>
              <a:pathLst>
                <a:path extrusionOk="0" h="3707" w="5409">
                  <a:moveTo>
                    <a:pt x="3890" y="0"/>
                  </a:moveTo>
                  <a:cubicBezTo>
                    <a:pt x="3125" y="0"/>
                    <a:pt x="2452" y="582"/>
                    <a:pt x="2385" y="1323"/>
                  </a:cubicBezTo>
                  <a:cubicBezTo>
                    <a:pt x="2385" y="1367"/>
                    <a:pt x="2344" y="1397"/>
                    <a:pt x="2304" y="1397"/>
                  </a:cubicBezTo>
                  <a:cubicBezTo>
                    <a:pt x="2280" y="1397"/>
                    <a:pt x="2256" y="1385"/>
                    <a:pt x="2242" y="1358"/>
                  </a:cubicBezTo>
                  <a:cubicBezTo>
                    <a:pt x="1993" y="1038"/>
                    <a:pt x="1602" y="825"/>
                    <a:pt x="1210" y="789"/>
                  </a:cubicBezTo>
                  <a:cubicBezTo>
                    <a:pt x="534" y="789"/>
                    <a:pt x="1" y="1394"/>
                    <a:pt x="72" y="2034"/>
                  </a:cubicBezTo>
                  <a:cubicBezTo>
                    <a:pt x="72" y="3351"/>
                    <a:pt x="2029" y="3564"/>
                    <a:pt x="4021" y="3707"/>
                  </a:cubicBezTo>
                  <a:cubicBezTo>
                    <a:pt x="4092" y="3707"/>
                    <a:pt x="4164" y="3707"/>
                    <a:pt x="4199" y="3635"/>
                  </a:cubicBezTo>
                  <a:cubicBezTo>
                    <a:pt x="4484" y="3315"/>
                    <a:pt x="5409" y="2212"/>
                    <a:pt x="5409" y="1323"/>
                  </a:cubicBezTo>
                  <a:cubicBezTo>
                    <a:pt x="5409" y="255"/>
                    <a:pt x="4662" y="6"/>
                    <a:pt x="4021" y="6"/>
                  </a:cubicBezTo>
                  <a:cubicBezTo>
                    <a:pt x="3977" y="2"/>
                    <a:pt x="3934" y="0"/>
                    <a:pt x="38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
            <p:cNvSpPr/>
            <p:nvPr/>
          </p:nvSpPr>
          <p:spPr>
            <a:xfrm>
              <a:off x="5831459" y="1348700"/>
              <a:ext cx="57924" cy="38904"/>
            </a:xfrm>
            <a:custGeom>
              <a:rect b="b" l="l" r="r" t="t"/>
              <a:pathLst>
                <a:path extrusionOk="0" h="1530" w="2278">
                  <a:moveTo>
                    <a:pt x="624" y="0"/>
                  </a:moveTo>
                  <a:cubicBezTo>
                    <a:pt x="400" y="0"/>
                    <a:pt x="190" y="135"/>
                    <a:pt x="107" y="356"/>
                  </a:cubicBezTo>
                  <a:cubicBezTo>
                    <a:pt x="0" y="641"/>
                    <a:pt x="142" y="925"/>
                    <a:pt x="427" y="1032"/>
                  </a:cubicBezTo>
                  <a:lnTo>
                    <a:pt x="1495" y="1494"/>
                  </a:lnTo>
                  <a:cubicBezTo>
                    <a:pt x="1551" y="1518"/>
                    <a:pt x="1610" y="1530"/>
                    <a:pt x="1670" y="1530"/>
                  </a:cubicBezTo>
                  <a:cubicBezTo>
                    <a:pt x="1877" y="1530"/>
                    <a:pt x="2088" y="1395"/>
                    <a:pt x="2171" y="1174"/>
                  </a:cubicBezTo>
                  <a:cubicBezTo>
                    <a:pt x="2277" y="925"/>
                    <a:pt x="2135" y="605"/>
                    <a:pt x="1886" y="498"/>
                  </a:cubicBezTo>
                  <a:lnTo>
                    <a:pt x="818" y="36"/>
                  </a:lnTo>
                  <a:cubicBezTo>
                    <a:pt x="754" y="12"/>
                    <a:pt x="688"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5"/>
            <p:cNvSpPr/>
            <p:nvPr/>
          </p:nvSpPr>
          <p:spPr>
            <a:xfrm>
              <a:off x="5805218" y="1257263"/>
              <a:ext cx="138453" cy="95429"/>
            </a:xfrm>
            <a:custGeom>
              <a:rect b="b" l="l" r="r" t="t"/>
              <a:pathLst>
                <a:path extrusionOk="0" h="3753" w="5445">
                  <a:moveTo>
                    <a:pt x="1496" y="1"/>
                  </a:moveTo>
                  <a:cubicBezTo>
                    <a:pt x="1472" y="1"/>
                    <a:pt x="1448" y="1"/>
                    <a:pt x="1423" y="2"/>
                  </a:cubicBezTo>
                  <a:cubicBezTo>
                    <a:pt x="747" y="2"/>
                    <a:pt x="0" y="287"/>
                    <a:pt x="0" y="1354"/>
                  </a:cubicBezTo>
                  <a:cubicBezTo>
                    <a:pt x="0" y="2244"/>
                    <a:pt x="925" y="3383"/>
                    <a:pt x="1210" y="3667"/>
                  </a:cubicBezTo>
                  <a:cubicBezTo>
                    <a:pt x="1236" y="3719"/>
                    <a:pt x="1281" y="3752"/>
                    <a:pt x="1331" y="3752"/>
                  </a:cubicBezTo>
                  <a:cubicBezTo>
                    <a:pt x="1350" y="3752"/>
                    <a:pt x="1369" y="3748"/>
                    <a:pt x="1388" y="3738"/>
                  </a:cubicBezTo>
                  <a:cubicBezTo>
                    <a:pt x="3380" y="3596"/>
                    <a:pt x="5373" y="3418"/>
                    <a:pt x="5373" y="2066"/>
                  </a:cubicBezTo>
                  <a:cubicBezTo>
                    <a:pt x="5444" y="1390"/>
                    <a:pt x="4910" y="821"/>
                    <a:pt x="4234" y="821"/>
                  </a:cubicBezTo>
                  <a:cubicBezTo>
                    <a:pt x="3807" y="821"/>
                    <a:pt x="3416" y="1034"/>
                    <a:pt x="3203" y="1390"/>
                  </a:cubicBezTo>
                  <a:cubicBezTo>
                    <a:pt x="3175" y="1417"/>
                    <a:pt x="3148" y="1429"/>
                    <a:pt x="3125" y="1429"/>
                  </a:cubicBezTo>
                  <a:cubicBezTo>
                    <a:pt x="3087" y="1429"/>
                    <a:pt x="3060" y="1398"/>
                    <a:pt x="3060" y="1354"/>
                  </a:cubicBezTo>
                  <a:cubicBezTo>
                    <a:pt x="2957" y="560"/>
                    <a:pt x="2284" y="1"/>
                    <a:pt x="1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5"/>
            <p:cNvSpPr/>
            <p:nvPr/>
          </p:nvSpPr>
          <p:spPr>
            <a:xfrm>
              <a:off x="5563657" y="1641600"/>
              <a:ext cx="42540" cy="43684"/>
            </a:xfrm>
            <a:custGeom>
              <a:rect b="b" l="l" r="r" t="t"/>
              <a:pathLst>
                <a:path extrusionOk="0" h="1718" w="1673">
                  <a:moveTo>
                    <a:pt x="864" y="1"/>
                  </a:moveTo>
                  <a:cubicBezTo>
                    <a:pt x="826" y="1"/>
                    <a:pt x="787" y="4"/>
                    <a:pt x="747" y="9"/>
                  </a:cubicBezTo>
                  <a:cubicBezTo>
                    <a:pt x="320" y="80"/>
                    <a:pt x="36" y="436"/>
                    <a:pt x="0" y="828"/>
                  </a:cubicBezTo>
                  <a:lnTo>
                    <a:pt x="0" y="1717"/>
                  </a:lnTo>
                  <a:lnTo>
                    <a:pt x="1672" y="1717"/>
                  </a:lnTo>
                  <a:lnTo>
                    <a:pt x="1672" y="828"/>
                  </a:lnTo>
                  <a:cubicBezTo>
                    <a:pt x="1672" y="369"/>
                    <a:pt x="1311" y="1"/>
                    <a:pt x="8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5900215" y="1641600"/>
              <a:ext cx="42540" cy="43684"/>
            </a:xfrm>
            <a:custGeom>
              <a:rect b="b" l="l" r="r" t="t"/>
              <a:pathLst>
                <a:path extrusionOk="0" h="1718" w="1673">
                  <a:moveTo>
                    <a:pt x="857" y="1"/>
                  </a:moveTo>
                  <a:cubicBezTo>
                    <a:pt x="821" y="1"/>
                    <a:pt x="784" y="4"/>
                    <a:pt x="747" y="9"/>
                  </a:cubicBezTo>
                  <a:cubicBezTo>
                    <a:pt x="320" y="80"/>
                    <a:pt x="0" y="436"/>
                    <a:pt x="0" y="828"/>
                  </a:cubicBezTo>
                  <a:lnTo>
                    <a:pt x="0" y="1717"/>
                  </a:lnTo>
                  <a:lnTo>
                    <a:pt x="1637" y="1717"/>
                  </a:lnTo>
                  <a:lnTo>
                    <a:pt x="1673" y="828"/>
                  </a:lnTo>
                  <a:cubicBezTo>
                    <a:pt x="1673" y="369"/>
                    <a:pt x="1280" y="1"/>
                    <a:pt x="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5687591" y="1641600"/>
              <a:ext cx="42566" cy="43684"/>
            </a:xfrm>
            <a:custGeom>
              <a:rect b="b" l="l" r="r" t="t"/>
              <a:pathLst>
                <a:path extrusionOk="0" h="1718" w="1674">
                  <a:moveTo>
                    <a:pt x="830" y="1"/>
                  </a:moveTo>
                  <a:cubicBezTo>
                    <a:pt x="791" y="1"/>
                    <a:pt x="752" y="4"/>
                    <a:pt x="712" y="9"/>
                  </a:cubicBezTo>
                  <a:cubicBezTo>
                    <a:pt x="321" y="80"/>
                    <a:pt x="1" y="436"/>
                    <a:pt x="1" y="828"/>
                  </a:cubicBezTo>
                  <a:lnTo>
                    <a:pt x="1" y="1717"/>
                  </a:lnTo>
                  <a:lnTo>
                    <a:pt x="1673" y="1717"/>
                  </a:lnTo>
                  <a:lnTo>
                    <a:pt x="1673" y="828"/>
                  </a:lnTo>
                  <a:cubicBezTo>
                    <a:pt x="1673" y="369"/>
                    <a:pt x="1281"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5776256" y="1641600"/>
              <a:ext cx="41650" cy="43684"/>
            </a:xfrm>
            <a:custGeom>
              <a:rect b="b" l="l" r="r" t="t"/>
              <a:pathLst>
                <a:path extrusionOk="0" h="1718" w="1638">
                  <a:moveTo>
                    <a:pt x="829" y="1"/>
                  </a:moveTo>
                  <a:cubicBezTo>
                    <a:pt x="791" y="1"/>
                    <a:pt x="752" y="4"/>
                    <a:pt x="712" y="9"/>
                  </a:cubicBezTo>
                  <a:cubicBezTo>
                    <a:pt x="285" y="80"/>
                    <a:pt x="1" y="436"/>
                    <a:pt x="1" y="828"/>
                  </a:cubicBezTo>
                  <a:lnTo>
                    <a:pt x="1" y="1717"/>
                  </a:lnTo>
                  <a:lnTo>
                    <a:pt x="1637" y="1717"/>
                  </a:lnTo>
                  <a:lnTo>
                    <a:pt x="1637" y="828"/>
                  </a:lnTo>
                  <a:cubicBezTo>
                    <a:pt x="1637" y="369"/>
                    <a:pt x="1275" y="1"/>
                    <a:pt x="8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5526558" y="1680733"/>
              <a:ext cx="453296" cy="28962"/>
            </a:xfrm>
            <a:custGeom>
              <a:rect b="b" l="l" r="r" t="t"/>
              <a:pathLst>
                <a:path extrusionOk="0" h="1139" w="17827">
                  <a:moveTo>
                    <a:pt x="605" y="0"/>
                  </a:moveTo>
                  <a:cubicBezTo>
                    <a:pt x="249" y="0"/>
                    <a:pt x="0" y="285"/>
                    <a:pt x="36" y="605"/>
                  </a:cubicBezTo>
                  <a:cubicBezTo>
                    <a:pt x="72" y="925"/>
                    <a:pt x="321" y="1139"/>
                    <a:pt x="605" y="1139"/>
                  </a:cubicBezTo>
                  <a:lnTo>
                    <a:pt x="17221" y="1139"/>
                  </a:lnTo>
                  <a:cubicBezTo>
                    <a:pt x="17542" y="1139"/>
                    <a:pt x="17826" y="854"/>
                    <a:pt x="17791" y="498"/>
                  </a:cubicBezTo>
                  <a:cubicBezTo>
                    <a:pt x="17755" y="214"/>
                    <a:pt x="17506" y="0"/>
                    <a:pt x="17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5936399" y="1680733"/>
              <a:ext cx="42540" cy="28962"/>
            </a:xfrm>
            <a:custGeom>
              <a:rect b="b" l="l" r="r" t="t"/>
              <a:pathLst>
                <a:path extrusionOk="0" h="1139" w="1673">
                  <a:moveTo>
                    <a:pt x="0" y="0"/>
                  </a:moveTo>
                  <a:cubicBezTo>
                    <a:pt x="783" y="0"/>
                    <a:pt x="783" y="1139"/>
                    <a:pt x="0" y="1139"/>
                  </a:cubicBezTo>
                  <a:lnTo>
                    <a:pt x="1103" y="1139"/>
                  </a:lnTo>
                  <a:cubicBezTo>
                    <a:pt x="1424" y="1139"/>
                    <a:pt x="1673" y="854"/>
                    <a:pt x="1673" y="498"/>
                  </a:cubicBezTo>
                  <a:cubicBezTo>
                    <a:pt x="1637" y="214"/>
                    <a:pt x="1388" y="0"/>
                    <a:pt x="1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5"/>
          <p:cNvGrpSpPr/>
          <p:nvPr/>
        </p:nvGrpSpPr>
        <p:grpSpPr>
          <a:xfrm>
            <a:off x="2523242" y="1978830"/>
            <a:ext cx="433532" cy="431587"/>
            <a:chOff x="2429946" y="1936762"/>
            <a:chExt cx="453296" cy="451262"/>
          </a:xfrm>
        </p:grpSpPr>
        <p:sp>
          <p:nvSpPr>
            <p:cNvPr id="1670" name="Google Shape;1670;p75"/>
            <p:cNvSpPr/>
            <p:nvPr/>
          </p:nvSpPr>
          <p:spPr>
            <a:xfrm>
              <a:off x="2429946" y="1936762"/>
              <a:ext cx="408976" cy="408950"/>
            </a:xfrm>
            <a:custGeom>
              <a:rect b="b" l="l" r="r" t="t"/>
              <a:pathLst>
                <a:path extrusionOk="0" h="16083" w="16084">
                  <a:moveTo>
                    <a:pt x="8042" y="1"/>
                  </a:moveTo>
                  <a:cubicBezTo>
                    <a:pt x="3595" y="1"/>
                    <a:pt x="1" y="3594"/>
                    <a:pt x="1" y="8042"/>
                  </a:cubicBezTo>
                  <a:cubicBezTo>
                    <a:pt x="1" y="12454"/>
                    <a:pt x="3595" y="16083"/>
                    <a:pt x="8042" y="16083"/>
                  </a:cubicBezTo>
                  <a:cubicBezTo>
                    <a:pt x="12490" y="16083"/>
                    <a:pt x="16084" y="12454"/>
                    <a:pt x="16084" y="8042"/>
                  </a:cubicBezTo>
                  <a:cubicBezTo>
                    <a:pt x="16084" y="3594"/>
                    <a:pt x="12490"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5"/>
            <p:cNvSpPr/>
            <p:nvPr/>
          </p:nvSpPr>
          <p:spPr>
            <a:xfrm>
              <a:off x="2587393" y="2193631"/>
              <a:ext cx="104049" cy="134105"/>
            </a:xfrm>
            <a:custGeom>
              <a:rect b="b" l="l" r="r" t="t"/>
              <a:pathLst>
                <a:path extrusionOk="0" h="5274" w="4092">
                  <a:moveTo>
                    <a:pt x="745" y="0"/>
                  </a:moveTo>
                  <a:cubicBezTo>
                    <a:pt x="625" y="0"/>
                    <a:pt x="501" y="31"/>
                    <a:pt x="391" y="75"/>
                  </a:cubicBezTo>
                  <a:cubicBezTo>
                    <a:pt x="320" y="146"/>
                    <a:pt x="320" y="181"/>
                    <a:pt x="320" y="608"/>
                  </a:cubicBezTo>
                  <a:cubicBezTo>
                    <a:pt x="320" y="679"/>
                    <a:pt x="320" y="679"/>
                    <a:pt x="36" y="1071"/>
                  </a:cubicBezTo>
                  <a:cubicBezTo>
                    <a:pt x="0" y="1106"/>
                    <a:pt x="0" y="1106"/>
                    <a:pt x="71" y="1782"/>
                  </a:cubicBezTo>
                  <a:cubicBezTo>
                    <a:pt x="71" y="1818"/>
                    <a:pt x="36" y="1782"/>
                    <a:pt x="391" y="2387"/>
                  </a:cubicBezTo>
                  <a:cubicBezTo>
                    <a:pt x="463" y="2494"/>
                    <a:pt x="925" y="2530"/>
                    <a:pt x="961" y="2708"/>
                  </a:cubicBezTo>
                  <a:lnTo>
                    <a:pt x="1174" y="4166"/>
                  </a:lnTo>
                  <a:cubicBezTo>
                    <a:pt x="1210" y="4238"/>
                    <a:pt x="1067" y="4522"/>
                    <a:pt x="1067" y="4593"/>
                  </a:cubicBezTo>
                  <a:cubicBezTo>
                    <a:pt x="1067" y="4593"/>
                    <a:pt x="1067" y="5234"/>
                    <a:pt x="1210" y="5269"/>
                  </a:cubicBezTo>
                  <a:cubicBezTo>
                    <a:pt x="1240" y="5272"/>
                    <a:pt x="1270" y="5274"/>
                    <a:pt x="1300" y="5274"/>
                  </a:cubicBezTo>
                  <a:cubicBezTo>
                    <a:pt x="1624" y="5274"/>
                    <a:pt x="1936" y="5100"/>
                    <a:pt x="2099" y="4807"/>
                  </a:cubicBezTo>
                  <a:cubicBezTo>
                    <a:pt x="2242" y="4522"/>
                    <a:pt x="2455" y="4309"/>
                    <a:pt x="2704" y="4166"/>
                  </a:cubicBezTo>
                  <a:cubicBezTo>
                    <a:pt x="3024" y="3988"/>
                    <a:pt x="3096" y="3384"/>
                    <a:pt x="3167" y="3063"/>
                  </a:cubicBezTo>
                  <a:cubicBezTo>
                    <a:pt x="3167" y="2992"/>
                    <a:pt x="3238" y="2992"/>
                    <a:pt x="3665" y="2814"/>
                  </a:cubicBezTo>
                  <a:cubicBezTo>
                    <a:pt x="3700" y="2779"/>
                    <a:pt x="3700" y="2814"/>
                    <a:pt x="4056" y="2174"/>
                  </a:cubicBezTo>
                  <a:cubicBezTo>
                    <a:pt x="4092" y="2138"/>
                    <a:pt x="4092" y="2174"/>
                    <a:pt x="4056" y="1391"/>
                  </a:cubicBezTo>
                  <a:cubicBezTo>
                    <a:pt x="4056" y="1284"/>
                    <a:pt x="4021" y="1320"/>
                    <a:pt x="3451" y="893"/>
                  </a:cubicBezTo>
                  <a:cubicBezTo>
                    <a:pt x="3440" y="881"/>
                    <a:pt x="3436" y="873"/>
                    <a:pt x="3411" y="873"/>
                  </a:cubicBezTo>
                  <a:cubicBezTo>
                    <a:pt x="3360" y="873"/>
                    <a:pt x="3226" y="905"/>
                    <a:pt x="2775" y="1000"/>
                  </a:cubicBezTo>
                  <a:cubicBezTo>
                    <a:pt x="2669" y="1000"/>
                    <a:pt x="2704" y="893"/>
                    <a:pt x="2420" y="466"/>
                  </a:cubicBezTo>
                  <a:cubicBezTo>
                    <a:pt x="2206" y="181"/>
                    <a:pt x="961" y="39"/>
                    <a:pt x="961" y="39"/>
                  </a:cubicBezTo>
                  <a:cubicBezTo>
                    <a:pt x="893" y="12"/>
                    <a:pt x="820" y="0"/>
                    <a:pt x="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5"/>
            <p:cNvSpPr/>
            <p:nvPr/>
          </p:nvSpPr>
          <p:spPr>
            <a:xfrm>
              <a:off x="2476097" y="1963893"/>
              <a:ext cx="178272" cy="220253"/>
            </a:xfrm>
            <a:custGeom>
              <a:rect b="b" l="l" r="r" t="t"/>
              <a:pathLst>
                <a:path extrusionOk="0" h="8662" w="7011">
                  <a:moveTo>
                    <a:pt x="2135" y="1"/>
                  </a:moveTo>
                  <a:cubicBezTo>
                    <a:pt x="1317" y="499"/>
                    <a:pt x="605" y="1104"/>
                    <a:pt x="1" y="1851"/>
                  </a:cubicBezTo>
                  <a:lnTo>
                    <a:pt x="356" y="2349"/>
                  </a:lnTo>
                  <a:cubicBezTo>
                    <a:pt x="428" y="2385"/>
                    <a:pt x="428" y="2385"/>
                    <a:pt x="463" y="3239"/>
                  </a:cubicBezTo>
                  <a:cubicBezTo>
                    <a:pt x="463" y="3310"/>
                    <a:pt x="712" y="3773"/>
                    <a:pt x="677" y="3879"/>
                  </a:cubicBezTo>
                  <a:lnTo>
                    <a:pt x="499" y="4449"/>
                  </a:lnTo>
                  <a:cubicBezTo>
                    <a:pt x="499" y="4484"/>
                    <a:pt x="499" y="4449"/>
                    <a:pt x="321" y="5338"/>
                  </a:cubicBezTo>
                  <a:cubicBezTo>
                    <a:pt x="321" y="5374"/>
                    <a:pt x="321" y="5338"/>
                    <a:pt x="534" y="6085"/>
                  </a:cubicBezTo>
                  <a:cubicBezTo>
                    <a:pt x="534" y="6156"/>
                    <a:pt x="534" y="6156"/>
                    <a:pt x="1637" y="7046"/>
                  </a:cubicBezTo>
                  <a:cubicBezTo>
                    <a:pt x="1637" y="7046"/>
                    <a:pt x="2100" y="7900"/>
                    <a:pt x="2242" y="8149"/>
                  </a:cubicBezTo>
                  <a:cubicBezTo>
                    <a:pt x="2278" y="8220"/>
                    <a:pt x="2278" y="8185"/>
                    <a:pt x="2989" y="8327"/>
                  </a:cubicBezTo>
                  <a:cubicBezTo>
                    <a:pt x="3238" y="8434"/>
                    <a:pt x="3452" y="8540"/>
                    <a:pt x="3701" y="8647"/>
                  </a:cubicBezTo>
                  <a:cubicBezTo>
                    <a:pt x="3711" y="8657"/>
                    <a:pt x="3725" y="8661"/>
                    <a:pt x="3742" y="8661"/>
                  </a:cubicBezTo>
                  <a:cubicBezTo>
                    <a:pt x="3786" y="8661"/>
                    <a:pt x="3843" y="8628"/>
                    <a:pt x="3843" y="8576"/>
                  </a:cubicBezTo>
                  <a:cubicBezTo>
                    <a:pt x="4092" y="8007"/>
                    <a:pt x="4092" y="8291"/>
                    <a:pt x="3488" y="7508"/>
                  </a:cubicBezTo>
                  <a:cubicBezTo>
                    <a:pt x="3488" y="7473"/>
                    <a:pt x="3345" y="6975"/>
                    <a:pt x="3310" y="6832"/>
                  </a:cubicBezTo>
                  <a:cubicBezTo>
                    <a:pt x="3274" y="6690"/>
                    <a:pt x="3559" y="6583"/>
                    <a:pt x="3594" y="6583"/>
                  </a:cubicBezTo>
                  <a:lnTo>
                    <a:pt x="4341" y="6619"/>
                  </a:lnTo>
                  <a:cubicBezTo>
                    <a:pt x="4484" y="6619"/>
                    <a:pt x="4484" y="6512"/>
                    <a:pt x="4626" y="6263"/>
                  </a:cubicBezTo>
                  <a:cubicBezTo>
                    <a:pt x="4626" y="6228"/>
                    <a:pt x="4626" y="6228"/>
                    <a:pt x="4982" y="6014"/>
                  </a:cubicBezTo>
                  <a:cubicBezTo>
                    <a:pt x="5089" y="5979"/>
                    <a:pt x="5053" y="5658"/>
                    <a:pt x="5195" y="5587"/>
                  </a:cubicBezTo>
                  <a:lnTo>
                    <a:pt x="5907" y="5196"/>
                  </a:lnTo>
                  <a:cubicBezTo>
                    <a:pt x="6156" y="5053"/>
                    <a:pt x="5587" y="4555"/>
                    <a:pt x="5622" y="4377"/>
                  </a:cubicBezTo>
                  <a:cubicBezTo>
                    <a:pt x="5622" y="4306"/>
                    <a:pt x="5658" y="4235"/>
                    <a:pt x="5694" y="4128"/>
                  </a:cubicBezTo>
                  <a:cubicBezTo>
                    <a:pt x="6868" y="3737"/>
                    <a:pt x="6939" y="3773"/>
                    <a:pt x="6974" y="3630"/>
                  </a:cubicBezTo>
                  <a:lnTo>
                    <a:pt x="6974" y="3666"/>
                  </a:lnTo>
                  <a:cubicBezTo>
                    <a:pt x="7010" y="3559"/>
                    <a:pt x="7010" y="3452"/>
                    <a:pt x="6974" y="3381"/>
                  </a:cubicBezTo>
                  <a:lnTo>
                    <a:pt x="6654" y="2527"/>
                  </a:lnTo>
                  <a:cubicBezTo>
                    <a:pt x="6654" y="2456"/>
                    <a:pt x="6619" y="2492"/>
                    <a:pt x="6192" y="2278"/>
                  </a:cubicBezTo>
                  <a:cubicBezTo>
                    <a:pt x="6169" y="2270"/>
                    <a:pt x="6151" y="2266"/>
                    <a:pt x="6133" y="2266"/>
                  </a:cubicBezTo>
                  <a:cubicBezTo>
                    <a:pt x="6070" y="2266"/>
                    <a:pt x="6016" y="2324"/>
                    <a:pt x="5765" y="2492"/>
                  </a:cubicBezTo>
                  <a:cubicBezTo>
                    <a:pt x="5516" y="2741"/>
                    <a:pt x="5338" y="3025"/>
                    <a:pt x="5160" y="3310"/>
                  </a:cubicBezTo>
                  <a:cubicBezTo>
                    <a:pt x="5128" y="3358"/>
                    <a:pt x="5103" y="3377"/>
                    <a:pt x="5030" y="3377"/>
                  </a:cubicBezTo>
                  <a:cubicBezTo>
                    <a:pt x="4941" y="3377"/>
                    <a:pt x="4780" y="3349"/>
                    <a:pt x="4448" y="3310"/>
                  </a:cubicBezTo>
                  <a:cubicBezTo>
                    <a:pt x="4377" y="3274"/>
                    <a:pt x="4413" y="3274"/>
                    <a:pt x="3950" y="2492"/>
                  </a:cubicBezTo>
                  <a:cubicBezTo>
                    <a:pt x="3950" y="2456"/>
                    <a:pt x="3950" y="2456"/>
                    <a:pt x="3914" y="1922"/>
                  </a:cubicBezTo>
                  <a:cubicBezTo>
                    <a:pt x="3914" y="1851"/>
                    <a:pt x="3879" y="1887"/>
                    <a:pt x="5160" y="890"/>
                  </a:cubicBezTo>
                  <a:cubicBezTo>
                    <a:pt x="5231" y="819"/>
                    <a:pt x="5195" y="784"/>
                    <a:pt x="5053" y="214"/>
                  </a:cubicBezTo>
                  <a:cubicBezTo>
                    <a:pt x="5022" y="152"/>
                    <a:pt x="4991" y="124"/>
                    <a:pt x="4905" y="124"/>
                  </a:cubicBezTo>
                  <a:cubicBezTo>
                    <a:pt x="4796" y="124"/>
                    <a:pt x="4599" y="170"/>
                    <a:pt x="4199" y="250"/>
                  </a:cubicBezTo>
                  <a:cubicBezTo>
                    <a:pt x="4128" y="250"/>
                    <a:pt x="4164" y="250"/>
                    <a:pt x="3630" y="641"/>
                  </a:cubicBezTo>
                  <a:cubicBezTo>
                    <a:pt x="3132" y="463"/>
                    <a:pt x="2634" y="250"/>
                    <a:pt x="2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5"/>
            <p:cNvSpPr/>
            <p:nvPr/>
          </p:nvSpPr>
          <p:spPr>
            <a:xfrm>
              <a:off x="2732126" y="1961198"/>
              <a:ext cx="61560" cy="93243"/>
            </a:xfrm>
            <a:custGeom>
              <a:rect b="b" l="l" r="r" t="t"/>
              <a:pathLst>
                <a:path extrusionOk="0" h="3667" w="2421">
                  <a:moveTo>
                    <a:pt x="1" y="0"/>
                  </a:moveTo>
                  <a:lnTo>
                    <a:pt x="1" y="783"/>
                  </a:lnTo>
                  <a:cubicBezTo>
                    <a:pt x="72" y="961"/>
                    <a:pt x="357" y="1352"/>
                    <a:pt x="286" y="1530"/>
                  </a:cubicBezTo>
                  <a:cubicBezTo>
                    <a:pt x="179" y="1815"/>
                    <a:pt x="143" y="2135"/>
                    <a:pt x="143" y="2420"/>
                  </a:cubicBezTo>
                  <a:cubicBezTo>
                    <a:pt x="214" y="2704"/>
                    <a:pt x="286" y="2953"/>
                    <a:pt x="321" y="3238"/>
                  </a:cubicBezTo>
                  <a:cubicBezTo>
                    <a:pt x="321" y="3452"/>
                    <a:pt x="464" y="3629"/>
                    <a:pt x="677" y="3665"/>
                  </a:cubicBezTo>
                  <a:cubicBezTo>
                    <a:pt x="682" y="3666"/>
                    <a:pt x="688" y="3667"/>
                    <a:pt x="695" y="3667"/>
                  </a:cubicBezTo>
                  <a:cubicBezTo>
                    <a:pt x="903" y="3667"/>
                    <a:pt x="1680" y="3114"/>
                    <a:pt x="1887" y="2562"/>
                  </a:cubicBezTo>
                  <a:cubicBezTo>
                    <a:pt x="1922" y="2491"/>
                    <a:pt x="2136" y="2099"/>
                    <a:pt x="2420" y="1993"/>
                  </a:cubicBezTo>
                  <a:cubicBezTo>
                    <a:pt x="1744" y="1174"/>
                    <a:pt x="926" y="498"/>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5"/>
            <p:cNvSpPr/>
            <p:nvPr/>
          </p:nvSpPr>
          <p:spPr>
            <a:xfrm>
              <a:off x="2702274" y="2242553"/>
              <a:ext cx="180968" cy="145471"/>
            </a:xfrm>
            <a:custGeom>
              <a:rect b="b" l="l" r="r" t="t"/>
              <a:pathLst>
                <a:path extrusionOk="0" h="5721" w="7117">
                  <a:moveTo>
                    <a:pt x="1780" y="1"/>
                  </a:moveTo>
                  <a:cubicBezTo>
                    <a:pt x="784" y="36"/>
                    <a:pt x="1" y="890"/>
                    <a:pt x="36" y="1922"/>
                  </a:cubicBezTo>
                  <a:cubicBezTo>
                    <a:pt x="179" y="4057"/>
                    <a:pt x="2883" y="5445"/>
                    <a:pt x="3452" y="5694"/>
                  </a:cubicBezTo>
                  <a:cubicBezTo>
                    <a:pt x="3488" y="5712"/>
                    <a:pt x="3523" y="5720"/>
                    <a:pt x="3559" y="5720"/>
                  </a:cubicBezTo>
                  <a:cubicBezTo>
                    <a:pt x="3594" y="5720"/>
                    <a:pt x="3630" y="5712"/>
                    <a:pt x="3666" y="5694"/>
                  </a:cubicBezTo>
                  <a:cubicBezTo>
                    <a:pt x="4235" y="5445"/>
                    <a:pt x="6939" y="4057"/>
                    <a:pt x="7046" y="1922"/>
                  </a:cubicBezTo>
                  <a:cubicBezTo>
                    <a:pt x="7117" y="890"/>
                    <a:pt x="6334" y="36"/>
                    <a:pt x="5302" y="1"/>
                  </a:cubicBezTo>
                  <a:cubicBezTo>
                    <a:pt x="4804" y="1"/>
                    <a:pt x="4306" y="214"/>
                    <a:pt x="3986" y="606"/>
                  </a:cubicBezTo>
                  <a:cubicBezTo>
                    <a:pt x="3879" y="748"/>
                    <a:pt x="3719" y="819"/>
                    <a:pt x="3559" y="819"/>
                  </a:cubicBezTo>
                  <a:cubicBezTo>
                    <a:pt x="3399" y="819"/>
                    <a:pt x="3239" y="748"/>
                    <a:pt x="3132" y="606"/>
                  </a:cubicBezTo>
                  <a:cubicBezTo>
                    <a:pt x="2776" y="214"/>
                    <a:pt x="2314" y="1"/>
                    <a:pt x="1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75"/>
          <p:cNvGrpSpPr/>
          <p:nvPr/>
        </p:nvGrpSpPr>
        <p:grpSpPr>
          <a:xfrm>
            <a:off x="1036849" y="2639038"/>
            <a:ext cx="438542" cy="431757"/>
            <a:chOff x="875791" y="2627068"/>
            <a:chExt cx="458534" cy="451440"/>
          </a:xfrm>
        </p:grpSpPr>
        <p:sp>
          <p:nvSpPr>
            <p:cNvPr id="1676" name="Google Shape;1676;p75"/>
            <p:cNvSpPr/>
            <p:nvPr/>
          </p:nvSpPr>
          <p:spPr>
            <a:xfrm>
              <a:off x="1135431" y="2885818"/>
              <a:ext cx="198894" cy="192690"/>
            </a:xfrm>
            <a:custGeom>
              <a:rect b="b" l="l" r="r" t="t"/>
              <a:pathLst>
                <a:path extrusionOk="0" h="7578" w="7822">
                  <a:moveTo>
                    <a:pt x="961" y="1"/>
                  </a:moveTo>
                  <a:lnTo>
                    <a:pt x="1" y="961"/>
                  </a:lnTo>
                  <a:lnTo>
                    <a:pt x="6370" y="7366"/>
                  </a:lnTo>
                  <a:cubicBezTo>
                    <a:pt x="6519" y="7515"/>
                    <a:pt x="6685" y="7577"/>
                    <a:pt x="6844" y="7577"/>
                  </a:cubicBezTo>
                  <a:cubicBezTo>
                    <a:pt x="7370" y="7577"/>
                    <a:pt x="7822" y="6897"/>
                    <a:pt x="7330" y="6405"/>
                  </a:cubicBezTo>
                  <a:lnTo>
                    <a:pt x="9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5"/>
            <p:cNvSpPr/>
            <p:nvPr/>
          </p:nvSpPr>
          <p:spPr>
            <a:xfrm>
              <a:off x="875791" y="2627068"/>
              <a:ext cx="385430" cy="384540"/>
            </a:xfrm>
            <a:custGeom>
              <a:rect b="b" l="l" r="r" t="t"/>
              <a:pathLst>
                <a:path extrusionOk="0" h="15123" w="15158">
                  <a:moveTo>
                    <a:pt x="7579" y="1"/>
                  </a:moveTo>
                  <a:cubicBezTo>
                    <a:pt x="3380" y="1"/>
                    <a:pt x="0" y="3381"/>
                    <a:pt x="0" y="7544"/>
                  </a:cubicBezTo>
                  <a:cubicBezTo>
                    <a:pt x="0" y="11742"/>
                    <a:pt x="3380" y="15122"/>
                    <a:pt x="7579" y="15122"/>
                  </a:cubicBezTo>
                  <a:cubicBezTo>
                    <a:pt x="11742" y="15122"/>
                    <a:pt x="15157" y="11742"/>
                    <a:pt x="15157" y="7544"/>
                  </a:cubicBezTo>
                  <a:cubicBezTo>
                    <a:pt x="15157" y="3381"/>
                    <a:pt x="11742" y="1"/>
                    <a:pt x="7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5"/>
            <p:cNvSpPr/>
            <p:nvPr/>
          </p:nvSpPr>
          <p:spPr>
            <a:xfrm>
              <a:off x="902922" y="2654225"/>
              <a:ext cx="330252" cy="330227"/>
            </a:xfrm>
            <a:custGeom>
              <a:rect b="b" l="l" r="r" t="t"/>
              <a:pathLst>
                <a:path extrusionOk="0" h="12987" w="12988">
                  <a:moveTo>
                    <a:pt x="6512" y="0"/>
                  </a:moveTo>
                  <a:cubicBezTo>
                    <a:pt x="2918" y="0"/>
                    <a:pt x="0" y="2882"/>
                    <a:pt x="0" y="6476"/>
                  </a:cubicBezTo>
                  <a:cubicBezTo>
                    <a:pt x="0" y="10069"/>
                    <a:pt x="2918" y="12987"/>
                    <a:pt x="6512" y="12987"/>
                  </a:cubicBezTo>
                  <a:cubicBezTo>
                    <a:pt x="10105" y="12987"/>
                    <a:pt x="12987" y="10069"/>
                    <a:pt x="12987" y="6476"/>
                  </a:cubicBezTo>
                  <a:cubicBezTo>
                    <a:pt x="12987" y="2882"/>
                    <a:pt x="10105" y="0"/>
                    <a:pt x="6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5"/>
            <p:cNvSpPr/>
            <p:nvPr/>
          </p:nvSpPr>
          <p:spPr>
            <a:xfrm>
              <a:off x="1028687" y="2745764"/>
              <a:ext cx="82360" cy="147149"/>
            </a:xfrm>
            <a:custGeom>
              <a:rect b="b" l="l" r="r" t="t"/>
              <a:pathLst>
                <a:path extrusionOk="0" h="5787" w="3239">
                  <a:moveTo>
                    <a:pt x="2627" y="1"/>
                  </a:moveTo>
                  <a:cubicBezTo>
                    <a:pt x="2605" y="1"/>
                    <a:pt x="2582" y="9"/>
                    <a:pt x="2562" y="29"/>
                  </a:cubicBezTo>
                  <a:lnTo>
                    <a:pt x="36" y="2200"/>
                  </a:lnTo>
                  <a:cubicBezTo>
                    <a:pt x="0" y="2235"/>
                    <a:pt x="0" y="2271"/>
                    <a:pt x="36" y="2306"/>
                  </a:cubicBezTo>
                  <a:lnTo>
                    <a:pt x="819" y="3409"/>
                  </a:lnTo>
                  <a:cubicBezTo>
                    <a:pt x="819" y="3409"/>
                    <a:pt x="819" y="3445"/>
                    <a:pt x="819" y="3481"/>
                  </a:cubicBezTo>
                  <a:lnTo>
                    <a:pt x="320" y="5651"/>
                  </a:lnTo>
                  <a:cubicBezTo>
                    <a:pt x="295" y="5728"/>
                    <a:pt x="343" y="5786"/>
                    <a:pt x="399" y="5786"/>
                  </a:cubicBezTo>
                  <a:cubicBezTo>
                    <a:pt x="420" y="5786"/>
                    <a:pt x="443" y="5778"/>
                    <a:pt x="463" y="5758"/>
                  </a:cubicBezTo>
                  <a:lnTo>
                    <a:pt x="3202" y="3445"/>
                  </a:lnTo>
                  <a:cubicBezTo>
                    <a:pt x="3238" y="3409"/>
                    <a:pt x="3238" y="3374"/>
                    <a:pt x="3202" y="3303"/>
                  </a:cubicBezTo>
                  <a:lnTo>
                    <a:pt x="3202" y="3338"/>
                  </a:lnTo>
                  <a:lnTo>
                    <a:pt x="2206" y="2200"/>
                  </a:lnTo>
                  <a:cubicBezTo>
                    <a:pt x="2171" y="2200"/>
                    <a:pt x="2171" y="2164"/>
                    <a:pt x="2171" y="2129"/>
                  </a:cubicBezTo>
                  <a:lnTo>
                    <a:pt x="2740" y="136"/>
                  </a:lnTo>
                  <a:cubicBezTo>
                    <a:pt x="2740" y="59"/>
                    <a:pt x="2684" y="1"/>
                    <a:pt x="2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5"/>
            <p:cNvSpPr/>
            <p:nvPr/>
          </p:nvSpPr>
          <p:spPr>
            <a:xfrm>
              <a:off x="1212350" y="2964313"/>
              <a:ext cx="97718" cy="97514"/>
            </a:xfrm>
            <a:custGeom>
              <a:rect b="b" l="l" r="r" t="t"/>
              <a:pathLst>
                <a:path extrusionOk="0" h="3835" w="3843">
                  <a:moveTo>
                    <a:pt x="1481" y="0"/>
                  </a:moveTo>
                  <a:cubicBezTo>
                    <a:pt x="1432" y="0"/>
                    <a:pt x="1388" y="27"/>
                    <a:pt x="1352" y="80"/>
                  </a:cubicBezTo>
                  <a:lnTo>
                    <a:pt x="71" y="1361"/>
                  </a:lnTo>
                  <a:cubicBezTo>
                    <a:pt x="0" y="1432"/>
                    <a:pt x="0" y="1539"/>
                    <a:pt x="71" y="1646"/>
                  </a:cubicBezTo>
                  <a:lnTo>
                    <a:pt x="2206" y="3781"/>
                  </a:lnTo>
                  <a:cubicBezTo>
                    <a:pt x="2242" y="3816"/>
                    <a:pt x="2295" y="3834"/>
                    <a:pt x="2348" y="3834"/>
                  </a:cubicBezTo>
                  <a:cubicBezTo>
                    <a:pt x="2402" y="3834"/>
                    <a:pt x="2455" y="3816"/>
                    <a:pt x="2491" y="3781"/>
                  </a:cubicBezTo>
                  <a:lnTo>
                    <a:pt x="3772" y="2500"/>
                  </a:lnTo>
                  <a:cubicBezTo>
                    <a:pt x="3843" y="2429"/>
                    <a:pt x="3843" y="2286"/>
                    <a:pt x="3772" y="2215"/>
                  </a:cubicBezTo>
                  <a:lnTo>
                    <a:pt x="1637" y="80"/>
                  </a:lnTo>
                  <a:cubicBezTo>
                    <a:pt x="1583" y="27"/>
                    <a:pt x="1530" y="0"/>
                    <a:pt x="1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75"/>
          <p:cNvGrpSpPr/>
          <p:nvPr/>
        </p:nvGrpSpPr>
        <p:grpSpPr>
          <a:xfrm>
            <a:off x="3271217" y="1330562"/>
            <a:ext cx="433532" cy="431100"/>
            <a:chOff x="3212020" y="1258941"/>
            <a:chExt cx="453296" cy="450753"/>
          </a:xfrm>
        </p:grpSpPr>
        <p:sp>
          <p:nvSpPr>
            <p:cNvPr id="1682" name="Google Shape;1682;p75"/>
            <p:cNvSpPr/>
            <p:nvPr/>
          </p:nvSpPr>
          <p:spPr>
            <a:xfrm>
              <a:off x="3231014" y="1371992"/>
              <a:ext cx="398118" cy="316903"/>
            </a:xfrm>
            <a:custGeom>
              <a:rect b="b" l="l" r="r" t="t"/>
              <a:pathLst>
                <a:path extrusionOk="0" h="12463" w="15657">
                  <a:moveTo>
                    <a:pt x="6908" y="0"/>
                  </a:moveTo>
                  <a:cubicBezTo>
                    <a:pt x="6646" y="0"/>
                    <a:pt x="6388" y="63"/>
                    <a:pt x="6156" y="187"/>
                  </a:cubicBezTo>
                  <a:cubicBezTo>
                    <a:pt x="5231" y="650"/>
                    <a:pt x="4591" y="1504"/>
                    <a:pt x="4377" y="2500"/>
                  </a:cubicBezTo>
                  <a:cubicBezTo>
                    <a:pt x="4021" y="4030"/>
                    <a:pt x="3452" y="5524"/>
                    <a:pt x="2741" y="6947"/>
                  </a:cubicBezTo>
                  <a:cubicBezTo>
                    <a:pt x="2278" y="7623"/>
                    <a:pt x="1673" y="7837"/>
                    <a:pt x="1139" y="8620"/>
                  </a:cubicBezTo>
                  <a:cubicBezTo>
                    <a:pt x="606" y="9367"/>
                    <a:pt x="1" y="12462"/>
                    <a:pt x="1" y="12462"/>
                  </a:cubicBezTo>
                  <a:lnTo>
                    <a:pt x="15656" y="12462"/>
                  </a:lnTo>
                  <a:cubicBezTo>
                    <a:pt x="15336" y="11751"/>
                    <a:pt x="14980" y="11039"/>
                    <a:pt x="14553" y="10363"/>
                  </a:cubicBezTo>
                  <a:cubicBezTo>
                    <a:pt x="14233" y="10007"/>
                    <a:pt x="12810" y="9723"/>
                    <a:pt x="11956" y="9367"/>
                  </a:cubicBezTo>
                  <a:cubicBezTo>
                    <a:pt x="11102" y="9011"/>
                    <a:pt x="10640" y="7979"/>
                    <a:pt x="10319" y="7410"/>
                  </a:cubicBezTo>
                  <a:cubicBezTo>
                    <a:pt x="10035" y="6841"/>
                    <a:pt x="9963" y="5560"/>
                    <a:pt x="9892" y="4884"/>
                  </a:cubicBezTo>
                  <a:cubicBezTo>
                    <a:pt x="9821" y="4208"/>
                    <a:pt x="8683" y="1575"/>
                    <a:pt x="8683" y="1575"/>
                  </a:cubicBezTo>
                  <a:cubicBezTo>
                    <a:pt x="8683" y="1575"/>
                    <a:pt x="8149" y="365"/>
                    <a:pt x="7686" y="187"/>
                  </a:cubicBezTo>
                  <a:cubicBezTo>
                    <a:pt x="7437" y="63"/>
                    <a:pt x="7170" y="0"/>
                    <a:pt x="69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5"/>
            <p:cNvSpPr/>
            <p:nvPr/>
          </p:nvSpPr>
          <p:spPr>
            <a:xfrm>
              <a:off x="3519641" y="1310686"/>
              <a:ext cx="92302" cy="91412"/>
            </a:xfrm>
            <a:custGeom>
              <a:rect b="b" l="l" r="r" t="t"/>
              <a:pathLst>
                <a:path extrusionOk="0" h="3595" w="3630">
                  <a:moveTo>
                    <a:pt x="1815" y="1"/>
                  </a:moveTo>
                  <a:cubicBezTo>
                    <a:pt x="819" y="1"/>
                    <a:pt x="0" y="819"/>
                    <a:pt x="0" y="1815"/>
                  </a:cubicBezTo>
                  <a:cubicBezTo>
                    <a:pt x="0" y="2812"/>
                    <a:pt x="819" y="3594"/>
                    <a:pt x="1815" y="3594"/>
                  </a:cubicBezTo>
                  <a:cubicBezTo>
                    <a:pt x="2811" y="3594"/>
                    <a:pt x="3629" y="2812"/>
                    <a:pt x="3629" y="1815"/>
                  </a:cubicBezTo>
                  <a:cubicBezTo>
                    <a:pt x="3629" y="819"/>
                    <a:pt x="2811"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5"/>
            <p:cNvSpPr/>
            <p:nvPr/>
          </p:nvSpPr>
          <p:spPr>
            <a:xfrm>
              <a:off x="3558545" y="1258941"/>
              <a:ext cx="13578" cy="24639"/>
            </a:xfrm>
            <a:custGeom>
              <a:rect b="b" l="l" r="r" t="t"/>
              <a:pathLst>
                <a:path extrusionOk="0" h="969" w="534">
                  <a:moveTo>
                    <a:pt x="304" y="1"/>
                  </a:moveTo>
                  <a:cubicBezTo>
                    <a:pt x="286" y="1"/>
                    <a:pt x="268" y="3"/>
                    <a:pt x="249" y="8"/>
                  </a:cubicBezTo>
                  <a:cubicBezTo>
                    <a:pt x="107" y="8"/>
                    <a:pt x="36" y="114"/>
                    <a:pt x="0" y="257"/>
                  </a:cubicBezTo>
                  <a:lnTo>
                    <a:pt x="0" y="684"/>
                  </a:lnTo>
                  <a:cubicBezTo>
                    <a:pt x="0" y="826"/>
                    <a:pt x="107" y="933"/>
                    <a:pt x="249" y="968"/>
                  </a:cubicBezTo>
                  <a:cubicBezTo>
                    <a:pt x="392" y="968"/>
                    <a:pt x="534" y="862"/>
                    <a:pt x="534" y="684"/>
                  </a:cubicBezTo>
                  <a:lnTo>
                    <a:pt x="534" y="257"/>
                  </a:lnTo>
                  <a:cubicBezTo>
                    <a:pt x="534" y="102"/>
                    <a:pt x="426"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5"/>
            <p:cNvSpPr/>
            <p:nvPr/>
          </p:nvSpPr>
          <p:spPr>
            <a:xfrm>
              <a:off x="3558545" y="1429941"/>
              <a:ext cx="13578" cy="24766"/>
            </a:xfrm>
            <a:custGeom>
              <a:rect b="b" l="l" r="r" t="t"/>
              <a:pathLst>
                <a:path extrusionOk="0" h="974" w="534">
                  <a:moveTo>
                    <a:pt x="304" y="1"/>
                  </a:moveTo>
                  <a:cubicBezTo>
                    <a:pt x="286" y="1"/>
                    <a:pt x="268" y="3"/>
                    <a:pt x="249" y="7"/>
                  </a:cubicBezTo>
                  <a:cubicBezTo>
                    <a:pt x="107" y="7"/>
                    <a:pt x="0" y="114"/>
                    <a:pt x="0" y="256"/>
                  </a:cubicBezTo>
                  <a:lnTo>
                    <a:pt x="0" y="719"/>
                  </a:lnTo>
                  <a:cubicBezTo>
                    <a:pt x="0" y="826"/>
                    <a:pt x="107" y="968"/>
                    <a:pt x="249" y="968"/>
                  </a:cubicBezTo>
                  <a:cubicBezTo>
                    <a:pt x="264" y="972"/>
                    <a:pt x="279" y="974"/>
                    <a:pt x="294" y="974"/>
                  </a:cubicBezTo>
                  <a:cubicBezTo>
                    <a:pt x="420" y="974"/>
                    <a:pt x="534" y="846"/>
                    <a:pt x="534" y="719"/>
                  </a:cubicBezTo>
                  <a:lnTo>
                    <a:pt x="534" y="256"/>
                  </a:lnTo>
                  <a:cubicBezTo>
                    <a:pt x="534" y="101"/>
                    <a:pt x="426"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5"/>
            <p:cNvSpPr/>
            <p:nvPr/>
          </p:nvSpPr>
          <p:spPr>
            <a:xfrm>
              <a:off x="3614639" y="1285132"/>
              <a:ext cx="22630" cy="21969"/>
            </a:xfrm>
            <a:custGeom>
              <a:rect b="b" l="l" r="r" t="t"/>
              <a:pathLst>
                <a:path extrusionOk="0" h="864" w="890">
                  <a:moveTo>
                    <a:pt x="618" y="1"/>
                  </a:moveTo>
                  <a:cubicBezTo>
                    <a:pt x="552" y="1"/>
                    <a:pt x="480" y="27"/>
                    <a:pt x="427" y="81"/>
                  </a:cubicBezTo>
                  <a:lnTo>
                    <a:pt x="107" y="401"/>
                  </a:lnTo>
                  <a:cubicBezTo>
                    <a:pt x="0" y="508"/>
                    <a:pt x="0" y="685"/>
                    <a:pt x="107" y="792"/>
                  </a:cubicBezTo>
                  <a:cubicBezTo>
                    <a:pt x="142" y="828"/>
                    <a:pt x="214" y="863"/>
                    <a:pt x="285" y="863"/>
                  </a:cubicBezTo>
                  <a:cubicBezTo>
                    <a:pt x="356" y="863"/>
                    <a:pt x="427" y="828"/>
                    <a:pt x="463" y="792"/>
                  </a:cubicBezTo>
                  <a:lnTo>
                    <a:pt x="783" y="436"/>
                  </a:lnTo>
                  <a:cubicBezTo>
                    <a:pt x="890" y="330"/>
                    <a:pt x="890" y="187"/>
                    <a:pt x="783" y="81"/>
                  </a:cubicBezTo>
                  <a:cubicBezTo>
                    <a:pt x="747" y="27"/>
                    <a:pt x="685"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5"/>
            <p:cNvSpPr/>
            <p:nvPr/>
          </p:nvSpPr>
          <p:spPr>
            <a:xfrm>
              <a:off x="3493400" y="1406370"/>
              <a:ext cx="23546" cy="21969"/>
            </a:xfrm>
            <a:custGeom>
              <a:rect b="b" l="l" r="r" t="t"/>
              <a:pathLst>
                <a:path extrusionOk="0" h="864" w="926">
                  <a:moveTo>
                    <a:pt x="627" y="0"/>
                  </a:moveTo>
                  <a:cubicBezTo>
                    <a:pt x="561" y="0"/>
                    <a:pt x="498" y="27"/>
                    <a:pt x="463" y="80"/>
                  </a:cubicBezTo>
                  <a:lnTo>
                    <a:pt x="427" y="80"/>
                  </a:lnTo>
                  <a:lnTo>
                    <a:pt x="107" y="401"/>
                  </a:lnTo>
                  <a:cubicBezTo>
                    <a:pt x="0" y="507"/>
                    <a:pt x="0" y="685"/>
                    <a:pt x="107" y="792"/>
                  </a:cubicBezTo>
                  <a:cubicBezTo>
                    <a:pt x="143" y="828"/>
                    <a:pt x="214" y="863"/>
                    <a:pt x="321" y="863"/>
                  </a:cubicBezTo>
                  <a:cubicBezTo>
                    <a:pt x="356" y="863"/>
                    <a:pt x="427" y="828"/>
                    <a:pt x="498" y="756"/>
                  </a:cubicBezTo>
                  <a:lnTo>
                    <a:pt x="819" y="436"/>
                  </a:lnTo>
                  <a:cubicBezTo>
                    <a:pt x="925" y="329"/>
                    <a:pt x="925" y="187"/>
                    <a:pt x="819" y="80"/>
                  </a:cubicBezTo>
                  <a:cubicBezTo>
                    <a:pt x="765" y="27"/>
                    <a:pt x="694"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5"/>
            <p:cNvSpPr/>
            <p:nvPr/>
          </p:nvSpPr>
          <p:spPr>
            <a:xfrm>
              <a:off x="3639049" y="1349590"/>
              <a:ext cx="25377" cy="13604"/>
            </a:xfrm>
            <a:custGeom>
              <a:rect b="b" l="l" r="r" t="t"/>
              <a:pathLst>
                <a:path extrusionOk="0" h="535" w="998">
                  <a:moveTo>
                    <a:pt x="285" y="1"/>
                  </a:moveTo>
                  <a:cubicBezTo>
                    <a:pt x="143" y="1"/>
                    <a:pt x="36" y="107"/>
                    <a:pt x="1" y="250"/>
                  </a:cubicBezTo>
                  <a:cubicBezTo>
                    <a:pt x="1" y="392"/>
                    <a:pt x="108" y="534"/>
                    <a:pt x="285" y="534"/>
                  </a:cubicBezTo>
                  <a:lnTo>
                    <a:pt x="712" y="534"/>
                  </a:lnTo>
                  <a:cubicBezTo>
                    <a:pt x="855" y="534"/>
                    <a:pt x="962" y="428"/>
                    <a:pt x="997" y="321"/>
                  </a:cubicBezTo>
                  <a:cubicBezTo>
                    <a:pt x="997" y="143"/>
                    <a:pt x="890" y="1"/>
                    <a:pt x="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5"/>
            <p:cNvSpPr/>
            <p:nvPr/>
          </p:nvSpPr>
          <p:spPr>
            <a:xfrm>
              <a:off x="3467159" y="1349590"/>
              <a:ext cx="25351" cy="13604"/>
            </a:xfrm>
            <a:custGeom>
              <a:rect b="b" l="l" r="r" t="t"/>
              <a:pathLst>
                <a:path extrusionOk="0" h="535" w="997">
                  <a:moveTo>
                    <a:pt x="285" y="1"/>
                  </a:moveTo>
                  <a:cubicBezTo>
                    <a:pt x="143" y="1"/>
                    <a:pt x="36" y="107"/>
                    <a:pt x="36" y="250"/>
                  </a:cubicBezTo>
                  <a:cubicBezTo>
                    <a:pt x="0" y="392"/>
                    <a:pt x="143" y="534"/>
                    <a:pt x="285" y="534"/>
                  </a:cubicBezTo>
                  <a:lnTo>
                    <a:pt x="712" y="534"/>
                  </a:lnTo>
                  <a:cubicBezTo>
                    <a:pt x="854" y="534"/>
                    <a:pt x="961" y="428"/>
                    <a:pt x="997" y="321"/>
                  </a:cubicBezTo>
                  <a:cubicBezTo>
                    <a:pt x="997" y="143"/>
                    <a:pt x="890"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5"/>
            <p:cNvSpPr/>
            <p:nvPr/>
          </p:nvSpPr>
          <p:spPr>
            <a:xfrm>
              <a:off x="3611943" y="1405480"/>
              <a:ext cx="26241" cy="22859"/>
            </a:xfrm>
            <a:custGeom>
              <a:rect b="b" l="l" r="r" t="t"/>
              <a:pathLst>
                <a:path extrusionOk="0" h="899" w="1032">
                  <a:moveTo>
                    <a:pt x="394" y="1"/>
                  </a:moveTo>
                  <a:cubicBezTo>
                    <a:pt x="184" y="1"/>
                    <a:pt x="1" y="285"/>
                    <a:pt x="213" y="471"/>
                  </a:cubicBezTo>
                  <a:lnTo>
                    <a:pt x="533" y="827"/>
                  </a:lnTo>
                  <a:cubicBezTo>
                    <a:pt x="604" y="863"/>
                    <a:pt x="675" y="898"/>
                    <a:pt x="747" y="898"/>
                  </a:cubicBezTo>
                  <a:cubicBezTo>
                    <a:pt x="818" y="898"/>
                    <a:pt x="853" y="863"/>
                    <a:pt x="924" y="827"/>
                  </a:cubicBezTo>
                  <a:cubicBezTo>
                    <a:pt x="1031" y="720"/>
                    <a:pt x="1031" y="542"/>
                    <a:pt x="924" y="436"/>
                  </a:cubicBezTo>
                  <a:lnTo>
                    <a:pt x="604" y="115"/>
                  </a:lnTo>
                  <a:cubicBezTo>
                    <a:pt x="541" y="34"/>
                    <a:pt x="466" y="1"/>
                    <a:pt x="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5"/>
            <p:cNvSpPr/>
            <p:nvPr/>
          </p:nvSpPr>
          <p:spPr>
            <a:xfrm>
              <a:off x="3491290" y="1285005"/>
              <a:ext cx="27919" cy="21944"/>
            </a:xfrm>
            <a:custGeom>
              <a:rect b="b" l="l" r="r" t="t"/>
              <a:pathLst>
                <a:path extrusionOk="0" h="863" w="1098">
                  <a:moveTo>
                    <a:pt x="373" y="1"/>
                  </a:moveTo>
                  <a:cubicBezTo>
                    <a:pt x="182" y="1"/>
                    <a:pt x="1" y="252"/>
                    <a:pt x="190" y="441"/>
                  </a:cubicBezTo>
                  <a:lnTo>
                    <a:pt x="510" y="797"/>
                  </a:lnTo>
                  <a:cubicBezTo>
                    <a:pt x="564" y="843"/>
                    <a:pt x="624" y="863"/>
                    <a:pt x="683" y="863"/>
                  </a:cubicBezTo>
                  <a:cubicBezTo>
                    <a:pt x="898" y="863"/>
                    <a:pt x="1097" y="601"/>
                    <a:pt x="902" y="406"/>
                  </a:cubicBezTo>
                  <a:lnTo>
                    <a:pt x="546" y="86"/>
                  </a:lnTo>
                  <a:cubicBezTo>
                    <a:pt x="495" y="26"/>
                    <a:pt x="433"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5"/>
            <p:cNvSpPr/>
            <p:nvPr/>
          </p:nvSpPr>
          <p:spPr>
            <a:xfrm>
              <a:off x="3212020" y="1680733"/>
              <a:ext cx="453296" cy="28962"/>
            </a:xfrm>
            <a:custGeom>
              <a:rect b="b" l="l" r="r" t="t"/>
              <a:pathLst>
                <a:path extrusionOk="0" h="1139" w="17827">
                  <a:moveTo>
                    <a:pt x="606" y="0"/>
                  </a:moveTo>
                  <a:cubicBezTo>
                    <a:pt x="250" y="0"/>
                    <a:pt x="1" y="285"/>
                    <a:pt x="36" y="605"/>
                  </a:cubicBezTo>
                  <a:cubicBezTo>
                    <a:pt x="72" y="925"/>
                    <a:pt x="321" y="1139"/>
                    <a:pt x="606" y="1139"/>
                  </a:cubicBezTo>
                  <a:lnTo>
                    <a:pt x="17222" y="1139"/>
                  </a:lnTo>
                  <a:cubicBezTo>
                    <a:pt x="17542" y="1139"/>
                    <a:pt x="17827" y="854"/>
                    <a:pt x="17791" y="498"/>
                  </a:cubicBezTo>
                  <a:cubicBezTo>
                    <a:pt x="17756" y="214"/>
                    <a:pt x="17506" y="0"/>
                    <a:pt x="17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5"/>
            <p:cNvSpPr/>
            <p:nvPr/>
          </p:nvSpPr>
          <p:spPr>
            <a:xfrm>
              <a:off x="3621860" y="1680733"/>
              <a:ext cx="42566" cy="28962"/>
            </a:xfrm>
            <a:custGeom>
              <a:rect b="b" l="l" r="r" t="t"/>
              <a:pathLst>
                <a:path extrusionOk="0" h="1139" w="1674">
                  <a:moveTo>
                    <a:pt x="1" y="0"/>
                  </a:moveTo>
                  <a:cubicBezTo>
                    <a:pt x="784" y="0"/>
                    <a:pt x="784" y="1139"/>
                    <a:pt x="1" y="1139"/>
                  </a:cubicBezTo>
                  <a:lnTo>
                    <a:pt x="1068" y="1139"/>
                  </a:lnTo>
                  <a:cubicBezTo>
                    <a:pt x="1353" y="1139"/>
                    <a:pt x="1602" y="925"/>
                    <a:pt x="1673" y="605"/>
                  </a:cubicBezTo>
                  <a:cubicBezTo>
                    <a:pt x="1673" y="285"/>
                    <a:pt x="1424"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5"/>
            <p:cNvSpPr/>
            <p:nvPr/>
          </p:nvSpPr>
          <p:spPr>
            <a:xfrm>
              <a:off x="3228319" y="1598398"/>
              <a:ext cx="59729" cy="82360"/>
            </a:xfrm>
            <a:custGeom>
              <a:rect b="b" l="l" r="r" t="t"/>
              <a:pathLst>
                <a:path extrusionOk="0" h="3239" w="2349">
                  <a:moveTo>
                    <a:pt x="1174" y="0"/>
                  </a:moveTo>
                  <a:cubicBezTo>
                    <a:pt x="534" y="0"/>
                    <a:pt x="0" y="890"/>
                    <a:pt x="0" y="1886"/>
                  </a:cubicBezTo>
                  <a:cubicBezTo>
                    <a:pt x="0" y="2847"/>
                    <a:pt x="534" y="3238"/>
                    <a:pt x="1174" y="3238"/>
                  </a:cubicBezTo>
                  <a:cubicBezTo>
                    <a:pt x="1815" y="3238"/>
                    <a:pt x="2348" y="2847"/>
                    <a:pt x="2348" y="1886"/>
                  </a:cubicBezTo>
                  <a:cubicBezTo>
                    <a:pt x="2348" y="890"/>
                    <a:pt x="1815" y="0"/>
                    <a:pt x="1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5"/>
            <p:cNvSpPr/>
            <p:nvPr/>
          </p:nvSpPr>
          <p:spPr>
            <a:xfrm>
              <a:off x="3317874" y="1598398"/>
              <a:ext cx="60645" cy="82360"/>
            </a:xfrm>
            <a:custGeom>
              <a:rect b="b" l="l" r="r" t="t"/>
              <a:pathLst>
                <a:path extrusionOk="0" h="3239" w="2385">
                  <a:moveTo>
                    <a:pt x="1210" y="0"/>
                  </a:moveTo>
                  <a:cubicBezTo>
                    <a:pt x="534" y="0"/>
                    <a:pt x="1" y="890"/>
                    <a:pt x="1" y="1886"/>
                  </a:cubicBezTo>
                  <a:cubicBezTo>
                    <a:pt x="1" y="2847"/>
                    <a:pt x="534" y="3238"/>
                    <a:pt x="1210" y="3238"/>
                  </a:cubicBezTo>
                  <a:cubicBezTo>
                    <a:pt x="1851" y="3238"/>
                    <a:pt x="2385" y="2847"/>
                    <a:pt x="2385" y="1886"/>
                  </a:cubicBezTo>
                  <a:cubicBezTo>
                    <a:pt x="2385" y="890"/>
                    <a:pt x="1851"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5"/>
            <p:cNvSpPr/>
            <p:nvPr/>
          </p:nvSpPr>
          <p:spPr>
            <a:xfrm>
              <a:off x="3408345" y="1598398"/>
              <a:ext cx="59755" cy="82360"/>
            </a:xfrm>
            <a:custGeom>
              <a:rect b="b" l="l" r="r" t="t"/>
              <a:pathLst>
                <a:path extrusionOk="0" h="3239" w="2350">
                  <a:moveTo>
                    <a:pt x="1175" y="0"/>
                  </a:moveTo>
                  <a:cubicBezTo>
                    <a:pt x="534" y="0"/>
                    <a:pt x="1" y="890"/>
                    <a:pt x="1" y="1886"/>
                  </a:cubicBezTo>
                  <a:cubicBezTo>
                    <a:pt x="1" y="2847"/>
                    <a:pt x="534" y="3238"/>
                    <a:pt x="1175" y="3238"/>
                  </a:cubicBezTo>
                  <a:cubicBezTo>
                    <a:pt x="1851" y="3238"/>
                    <a:pt x="2349" y="2847"/>
                    <a:pt x="2349" y="1886"/>
                  </a:cubicBezTo>
                  <a:cubicBezTo>
                    <a:pt x="2349" y="890"/>
                    <a:pt x="1815" y="0"/>
                    <a:pt x="1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5"/>
            <p:cNvSpPr/>
            <p:nvPr/>
          </p:nvSpPr>
          <p:spPr>
            <a:xfrm>
              <a:off x="3498816" y="1598398"/>
              <a:ext cx="59755" cy="82360"/>
            </a:xfrm>
            <a:custGeom>
              <a:rect b="b" l="l" r="r" t="t"/>
              <a:pathLst>
                <a:path extrusionOk="0" h="3239" w="2350">
                  <a:moveTo>
                    <a:pt x="1175" y="0"/>
                  </a:moveTo>
                  <a:cubicBezTo>
                    <a:pt x="534" y="0"/>
                    <a:pt x="1" y="890"/>
                    <a:pt x="1" y="1886"/>
                  </a:cubicBezTo>
                  <a:cubicBezTo>
                    <a:pt x="1" y="2847"/>
                    <a:pt x="534" y="3238"/>
                    <a:pt x="1175" y="3238"/>
                  </a:cubicBezTo>
                  <a:cubicBezTo>
                    <a:pt x="1815" y="3238"/>
                    <a:pt x="2349" y="2847"/>
                    <a:pt x="2349" y="1886"/>
                  </a:cubicBezTo>
                  <a:cubicBezTo>
                    <a:pt x="2349" y="890"/>
                    <a:pt x="1815" y="0"/>
                    <a:pt x="1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5"/>
            <p:cNvSpPr/>
            <p:nvPr/>
          </p:nvSpPr>
          <p:spPr>
            <a:xfrm>
              <a:off x="3588397" y="1598398"/>
              <a:ext cx="60645" cy="82360"/>
            </a:xfrm>
            <a:custGeom>
              <a:rect b="b" l="l" r="r" t="t"/>
              <a:pathLst>
                <a:path extrusionOk="0" h="3239" w="2385">
                  <a:moveTo>
                    <a:pt x="1210" y="0"/>
                  </a:moveTo>
                  <a:cubicBezTo>
                    <a:pt x="534" y="0"/>
                    <a:pt x="0" y="890"/>
                    <a:pt x="0" y="1886"/>
                  </a:cubicBezTo>
                  <a:cubicBezTo>
                    <a:pt x="0" y="2847"/>
                    <a:pt x="534" y="3238"/>
                    <a:pt x="1210" y="3238"/>
                  </a:cubicBezTo>
                  <a:cubicBezTo>
                    <a:pt x="1850" y="3238"/>
                    <a:pt x="2384" y="2847"/>
                    <a:pt x="2384" y="1886"/>
                  </a:cubicBezTo>
                  <a:cubicBezTo>
                    <a:pt x="2384" y="890"/>
                    <a:pt x="1850" y="0"/>
                    <a:pt x="1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75"/>
          <p:cNvGrpSpPr/>
          <p:nvPr/>
        </p:nvGrpSpPr>
        <p:grpSpPr>
          <a:xfrm>
            <a:off x="2522391" y="2639038"/>
            <a:ext cx="433532" cy="430930"/>
            <a:chOff x="2429056" y="2627068"/>
            <a:chExt cx="453296" cy="450575"/>
          </a:xfrm>
        </p:grpSpPr>
        <p:sp>
          <p:nvSpPr>
            <p:cNvPr id="1700" name="Google Shape;1700;p75"/>
            <p:cNvSpPr/>
            <p:nvPr/>
          </p:nvSpPr>
          <p:spPr>
            <a:xfrm>
              <a:off x="2640765" y="2847830"/>
              <a:ext cx="30793" cy="209014"/>
            </a:xfrm>
            <a:custGeom>
              <a:rect b="b" l="l" r="r" t="t"/>
              <a:pathLst>
                <a:path extrusionOk="0" h="8220" w="1211">
                  <a:moveTo>
                    <a:pt x="0" y="0"/>
                  </a:moveTo>
                  <a:lnTo>
                    <a:pt x="0" y="8219"/>
                  </a:lnTo>
                  <a:lnTo>
                    <a:pt x="1210" y="8219"/>
                  </a:lnTo>
                  <a:lnTo>
                    <a:pt x="1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5"/>
            <p:cNvSpPr/>
            <p:nvPr/>
          </p:nvSpPr>
          <p:spPr>
            <a:xfrm>
              <a:off x="2554820" y="2902117"/>
              <a:ext cx="27157" cy="154726"/>
            </a:xfrm>
            <a:custGeom>
              <a:rect b="b" l="l" r="r" t="t"/>
              <a:pathLst>
                <a:path extrusionOk="0" h="6085" w="1068">
                  <a:moveTo>
                    <a:pt x="0" y="0"/>
                  </a:moveTo>
                  <a:lnTo>
                    <a:pt x="0" y="6084"/>
                  </a:lnTo>
                  <a:lnTo>
                    <a:pt x="1068" y="6084"/>
                  </a:lnTo>
                  <a:lnTo>
                    <a:pt x="10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5"/>
            <p:cNvSpPr/>
            <p:nvPr/>
          </p:nvSpPr>
          <p:spPr>
            <a:xfrm>
              <a:off x="2729431" y="2902117"/>
              <a:ext cx="27157" cy="154726"/>
            </a:xfrm>
            <a:custGeom>
              <a:rect b="b" l="l" r="r" t="t"/>
              <a:pathLst>
                <a:path extrusionOk="0" h="6085" w="1068">
                  <a:moveTo>
                    <a:pt x="0" y="0"/>
                  </a:moveTo>
                  <a:lnTo>
                    <a:pt x="0" y="6084"/>
                  </a:lnTo>
                  <a:lnTo>
                    <a:pt x="1068" y="6084"/>
                  </a:lnTo>
                  <a:lnTo>
                    <a:pt x="10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5"/>
            <p:cNvSpPr/>
            <p:nvPr/>
          </p:nvSpPr>
          <p:spPr>
            <a:xfrm>
              <a:off x="2501422" y="2627068"/>
              <a:ext cx="309453" cy="220787"/>
            </a:xfrm>
            <a:custGeom>
              <a:rect b="b" l="l" r="r" t="t"/>
              <a:pathLst>
                <a:path extrusionOk="0" h="8683" w="12170">
                  <a:moveTo>
                    <a:pt x="7822" y="0"/>
                  </a:moveTo>
                  <a:cubicBezTo>
                    <a:pt x="7801" y="0"/>
                    <a:pt x="7779" y="0"/>
                    <a:pt x="7757" y="1"/>
                  </a:cubicBezTo>
                  <a:lnTo>
                    <a:pt x="4342" y="1"/>
                  </a:lnTo>
                  <a:cubicBezTo>
                    <a:pt x="1922" y="1"/>
                    <a:pt x="1" y="1958"/>
                    <a:pt x="1" y="4341"/>
                  </a:cubicBezTo>
                  <a:cubicBezTo>
                    <a:pt x="1" y="6761"/>
                    <a:pt x="1958" y="8682"/>
                    <a:pt x="4377" y="8682"/>
                  </a:cubicBezTo>
                  <a:lnTo>
                    <a:pt x="7829" y="8682"/>
                  </a:lnTo>
                  <a:cubicBezTo>
                    <a:pt x="10213" y="8682"/>
                    <a:pt x="12170" y="6725"/>
                    <a:pt x="12134" y="4306"/>
                  </a:cubicBezTo>
                  <a:cubicBezTo>
                    <a:pt x="12134" y="1943"/>
                    <a:pt x="10212" y="0"/>
                    <a:pt x="7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5"/>
            <p:cNvSpPr/>
            <p:nvPr/>
          </p:nvSpPr>
          <p:spPr>
            <a:xfrm>
              <a:off x="2481538" y="2777243"/>
              <a:ext cx="347441" cy="136647"/>
            </a:xfrm>
            <a:custGeom>
              <a:rect b="b" l="l" r="r" t="t"/>
              <a:pathLst>
                <a:path extrusionOk="0" h="5374" w="13664">
                  <a:moveTo>
                    <a:pt x="391" y="1"/>
                  </a:moveTo>
                  <a:cubicBezTo>
                    <a:pt x="178" y="1"/>
                    <a:pt x="0" y="179"/>
                    <a:pt x="36" y="357"/>
                  </a:cubicBezTo>
                  <a:lnTo>
                    <a:pt x="36" y="5018"/>
                  </a:lnTo>
                  <a:cubicBezTo>
                    <a:pt x="0" y="5231"/>
                    <a:pt x="178" y="5374"/>
                    <a:pt x="391" y="5374"/>
                  </a:cubicBezTo>
                  <a:lnTo>
                    <a:pt x="13307" y="5374"/>
                  </a:lnTo>
                  <a:cubicBezTo>
                    <a:pt x="13521" y="5374"/>
                    <a:pt x="13663" y="5231"/>
                    <a:pt x="13663" y="5018"/>
                  </a:cubicBezTo>
                  <a:lnTo>
                    <a:pt x="13663" y="357"/>
                  </a:lnTo>
                  <a:cubicBezTo>
                    <a:pt x="13663" y="179"/>
                    <a:pt x="13521" y="1"/>
                    <a:pt x="1330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5"/>
            <p:cNvSpPr/>
            <p:nvPr/>
          </p:nvSpPr>
          <p:spPr>
            <a:xfrm>
              <a:off x="2481538" y="2777243"/>
              <a:ext cx="137537" cy="136647"/>
            </a:xfrm>
            <a:custGeom>
              <a:rect b="b" l="l" r="r" t="t"/>
              <a:pathLst>
                <a:path extrusionOk="0" h="5374" w="5409">
                  <a:moveTo>
                    <a:pt x="391" y="1"/>
                  </a:moveTo>
                  <a:cubicBezTo>
                    <a:pt x="178" y="1"/>
                    <a:pt x="0" y="179"/>
                    <a:pt x="36" y="357"/>
                  </a:cubicBezTo>
                  <a:lnTo>
                    <a:pt x="36" y="5018"/>
                  </a:lnTo>
                  <a:cubicBezTo>
                    <a:pt x="0" y="5231"/>
                    <a:pt x="178" y="5374"/>
                    <a:pt x="391" y="5374"/>
                  </a:cubicBezTo>
                  <a:lnTo>
                    <a:pt x="5408" y="5374"/>
                  </a:lnTo>
                  <a:lnTo>
                    <a:pt x="54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5"/>
            <p:cNvSpPr/>
            <p:nvPr/>
          </p:nvSpPr>
          <p:spPr>
            <a:xfrm>
              <a:off x="2516806" y="2811646"/>
              <a:ext cx="67891" cy="67866"/>
            </a:xfrm>
            <a:custGeom>
              <a:rect b="b" l="l" r="r" t="t"/>
              <a:pathLst>
                <a:path extrusionOk="0" h="2669" w="2670">
                  <a:moveTo>
                    <a:pt x="1317" y="0"/>
                  </a:moveTo>
                  <a:cubicBezTo>
                    <a:pt x="606" y="0"/>
                    <a:pt x="1" y="605"/>
                    <a:pt x="1" y="1352"/>
                  </a:cubicBezTo>
                  <a:cubicBezTo>
                    <a:pt x="1" y="2099"/>
                    <a:pt x="606" y="2669"/>
                    <a:pt x="1317" y="2669"/>
                  </a:cubicBezTo>
                  <a:cubicBezTo>
                    <a:pt x="2064" y="2669"/>
                    <a:pt x="2669" y="2099"/>
                    <a:pt x="2669" y="1352"/>
                  </a:cubicBezTo>
                  <a:cubicBezTo>
                    <a:pt x="2669" y="605"/>
                    <a:pt x="2064" y="0"/>
                    <a:pt x="1317" y="0"/>
                  </a:cubicBezTo>
                  <a:close/>
                </a:path>
              </a:pathLst>
            </a:custGeom>
            <a:gradFill>
              <a:gsLst>
                <a:gs pos="0">
                  <a:srgbClr val="F7E360"/>
                </a:gs>
                <a:gs pos="100000">
                  <a:srgbClr val="F1C23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5"/>
            <p:cNvSpPr/>
            <p:nvPr/>
          </p:nvSpPr>
          <p:spPr>
            <a:xfrm>
              <a:off x="2638044" y="2808925"/>
              <a:ext cx="159252" cy="13604"/>
            </a:xfrm>
            <a:custGeom>
              <a:rect b="b" l="l" r="r" t="t"/>
              <a:pathLst>
                <a:path extrusionOk="0" h="535" w="6263">
                  <a:moveTo>
                    <a:pt x="285" y="0"/>
                  </a:moveTo>
                  <a:cubicBezTo>
                    <a:pt x="178" y="0"/>
                    <a:pt x="36" y="107"/>
                    <a:pt x="36" y="249"/>
                  </a:cubicBezTo>
                  <a:cubicBezTo>
                    <a:pt x="1" y="392"/>
                    <a:pt x="143" y="534"/>
                    <a:pt x="285" y="534"/>
                  </a:cubicBezTo>
                  <a:lnTo>
                    <a:pt x="5978" y="534"/>
                  </a:lnTo>
                  <a:cubicBezTo>
                    <a:pt x="6120" y="534"/>
                    <a:pt x="6227" y="427"/>
                    <a:pt x="6263" y="285"/>
                  </a:cubicBezTo>
                  <a:cubicBezTo>
                    <a:pt x="6263" y="143"/>
                    <a:pt x="6156" y="0"/>
                    <a:pt x="60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5"/>
            <p:cNvSpPr/>
            <p:nvPr/>
          </p:nvSpPr>
          <p:spPr>
            <a:xfrm>
              <a:off x="2638044" y="2838777"/>
              <a:ext cx="159252" cy="13604"/>
            </a:xfrm>
            <a:custGeom>
              <a:rect b="b" l="l" r="r" t="t"/>
              <a:pathLst>
                <a:path extrusionOk="0" h="535" w="6263">
                  <a:moveTo>
                    <a:pt x="285" y="0"/>
                  </a:moveTo>
                  <a:cubicBezTo>
                    <a:pt x="178" y="0"/>
                    <a:pt x="36" y="107"/>
                    <a:pt x="36" y="250"/>
                  </a:cubicBezTo>
                  <a:cubicBezTo>
                    <a:pt x="1" y="392"/>
                    <a:pt x="143" y="534"/>
                    <a:pt x="285" y="534"/>
                  </a:cubicBezTo>
                  <a:lnTo>
                    <a:pt x="5978" y="534"/>
                  </a:lnTo>
                  <a:cubicBezTo>
                    <a:pt x="6120" y="534"/>
                    <a:pt x="6227" y="427"/>
                    <a:pt x="6263" y="321"/>
                  </a:cubicBezTo>
                  <a:cubicBezTo>
                    <a:pt x="6263" y="143"/>
                    <a:pt x="6156" y="0"/>
                    <a:pt x="60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5"/>
            <p:cNvSpPr/>
            <p:nvPr/>
          </p:nvSpPr>
          <p:spPr>
            <a:xfrm>
              <a:off x="2638044" y="2868629"/>
              <a:ext cx="159252" cy="13604"/>
            </a:xfrm>
            <a:custGeom>
              <a:rect b="b" l="l" r="r" t="t"/>
              <a:pathLst>
                <a:path extrusionOk="0" h="535" w="6263">
                  <a:moveTo>
                    <a:pt x="285" y="1"/>
                  </a:moveTo>
                  <a:cubicBezTo>
                    <a:pt x="178" y="1"/>
                    <a:pt x="36" y="107"/>
                    <a:pt x="36" y="250"/>
                  </a:cubicBezTo>
                  <a:cubicBezTo>
                    <a:pt x="1" y="392"/>
                    <a:pt x="143" y="534"/>
                    <a:pt x="285" y="534"/>
                  </a:cubicBezTo>
                  <a:lnTo>
                    <a:pt x="5978" y="534"/>
                  </a:lnTo>
                  <a:cubicBezTo>
                    <a:pt x="6120" y="534"/>
                    <a:pt x="6227" y="428"/>
                    <a:pt x="6263" y="321"/>
                  </a:cubicBezTo>
                  <a:cubicBezTo>
                    <a:pt x="6263" y="143"/>
                    <a:pt x="6156" y="1"/>
                    <a:pt x="6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2467044" y="3009548"/>
              <a:ext cx="41650" cy="48211"/>
            </a:xfrm>
            <a:custGeom>
              <a:rect b="b" l="l" r="r" t="t"/>
              <a:pathLst>
                <a:path extrusionOk="0" h="1896" w="1638">
                  <a:moveTo>
                    <a:pt x="829" y="1"/>
                  </a:moveTo>
                  <a:cubicBezTo>
                    <a:pt x="791" y="1"/>
                    <a:pt x="752" y="4"/>
                    <a:pt x="712" y="9"/>
                  </a:cubicBezTo>
                  <a:cubicBezTo>
                    <a:pt x="321" y="80"/>
                    <a:pt x="1" y="436"/>
                    <a:pt x="1" y="863"/>
                  </a:cubicBezTo>
                  <a:lnTo>
                    <a:pt x="1" y="1895"/>
                  </a:lnTo>
                  <a:lnTo>
                    <a:pt x="1638" y="1895"/>
                  </a:lnTo>
                  <a:lnTo>
                    <a:pt x="1638" y="828"/>
                  </a:lnTo>
                  <a:cubicBezTo>
                    <a:pt x="1638" y="369"/>
                    <a:pt x="1276" y="1"/>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5"/>
            <p:cNvSpPr/>
            <p:nvPr/>
          </p:nvSpPr>
          <p:spPr>
            <a:xfrm>
              <a:off x="2803603" y="3009548"/>
              <a:ext cx="41650" cy="48211"/>
            </a:xfrm>
            <a:custGeom>
              <a:rect b="b" l="l" r="r" t="t"/>
              <a:pathLst>
                <a:path extrusionOk="0" h="1896" w="1638">
                  <a:moveTo>
                    <a:pt x="830" y="1"/>
                  </a:moveTo>
                  <a:cubicBezTo>
                    <a:pt x="791" y="1"/>
                    <a:pt x="752" y="4"/>
                    <a:pt x="712" y="9"/>
                  </a:cubicBezTo>
                  <a:cubicBezTo>
                    <a:pt x="286" y="80"/>
                    <a:pt x="1" y="436"/>
                    <a:pt x="1" y="863"/>
                  </a:cubicBezTo>
                  <a:lnTo>
                    <a:pt x="1" y="1895"/>
                  </a:lnTo>
                  <a:lnTo>
                    <a:pt x="1638" y="1895"/>
                  </a:lnTo>
                  <a:lnTo>
                    <a:pt x="1638" y="828"/>
                  </a:lnTo>
                  <a:cubicBezTo>
                    <a:pt x="1638" y="369"/>
                    <a:pt x="1276" y="1"/>
                    <a:pt x="8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5"/>
            <p:cNvSpPr/>
            <p:nvPr/>
          </p:nvSpPr>
          <p:spPr>
            <a:xfrm>
              <a:off x="2554820" y="3009701"/>
              <a:ext cx="42540" cy="48058"/>
            </a:xfrm>
            <a:custGeom>
              <a:rect b="b" l="l" r="r" t="t"/>
              <a:pathLst>
                <a:path extrusionOk="0" h="1890" w="1673">
                  <a:moveTo>
                    <a:pt x="816" y="1"/>
                  </a:moveTo>
                  <a:cubicBezTo>
                    <a:pt x="793" y="1"/>
                    <a:pt x="770" y="2"/>
                    <a:pt x="747" y="3"/>
                  </a:cubicBezTo>
                  <a:cubicBezTo>
                    <a:pt x="320" y="74"/>
                    <a:pt x="36" y="430"/>
                    <a:pt x="0" y="857"/>
                  </a:cubicBezTo>
                  <a:lnTo>
                    <a:pt x="0" y="1889"/>
                  </a:lnTo>
                  <a:lnTo>
                    <a:pt x="1672" y="1889"/>
                  </a:lnTo>
                  <a:lnTo>
                    <a:pt x="1672" y="822"/>
                  </a:lnTo>
                  <a:cubicBezTo>
                    <a:pt x="1672" y="346"/>
                    <a:pt x="1284" y="1"/>
                    <a:pt x="8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a:off x="2714937" y="3009548"/>
              <a:ext cx="41650" cy="48211"/>
            </a:xfrm>
            <a:custGeom>
              <a:rect b="b" l="l" r="r" t="t"/>
              <a:pathLst>
                <a:path extrusionOk="0" h="1896" w="1638">
                  <a:moveTo>
                    <a:pt x="830" y="1"/>
                  </a:moveTo>
                  <a:cubicBezTo>
                    <a:pt x="791" y="1"/>
                    <a:pt x="752" y="4"/>
                    <a:pt x="713" y="9"/>
                  </a:cubicBezTo>
                  <a:cubicBezTo>
                    <a:pt x="321" y="80"/>
                    <a:pt x="1" y="436"/>
                    <a:pt x="1" y="863"/>
                  </a:cubicBezTo>
                  <a:lnTo>
                    <a:pt x="1" y="1895"/>
                  </a:lnTo>
                  <a:lnTo>
                    <a:pt x="1638" y="1895"/>
                  </a:lnTo>
                  <a:lnTo>
                    <a:pt x="1638" y="828"/>
                  </a:lnTo>
                  <a:cubicBezTo>
                    <a:pt x="1638" y="369"/>
                    <a:pt x="1276" y="1"/>
                    <a:pt x="8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5"/>
            <p:cNvSpPr/>
            <p:nvPr/>
          </p:nvSpPr>
          <p:spPr>
            <a:xfrm>
              <a:off x="2429056" y="3048681"/>
              <a:ext cx="453296" cy="28962"/>
            </a:xfrm>
            <a:custGeom>
              <a:rect b="b" l="l" r="r" t="t"/>
              <a:pathLst>
                <a:path extrusionOk="0" h="1139" w="17827">
                  <a:moveTo>
                    <a:pt x="605" y="0"/>
                  </a:moveTo>
                  <a:cubicBezTo>
                    <a:pt x="285" y="0"/>
                    <a:pt x="0" y="285"/>
                    <a:pt x="36" y="641"/>
                  </a:cubicBezTo>
                  <a:cubicBezTo>
                    <a:pt x="72" y="925"/>
                    <a:pt x="321" y="1139"/>
                    <a:pt x="641" y="1139"/>
                  </a:cubicBezTo>
                  <a:lnTo>
                    <a:pt x="17222" y="1139"/>
                  </a:lnTo>
                  <a:cubicBezTo>
                    <a:pt x="17577" y="1139"/>
                    <a:pt x="17826" y="854"/>
                    <a:pt x="17791" y="534"/>
                  </a:cubicBezTo>
                  <a:cubicBezTo>
                    <a:pt x="17755" y="214"/>
                    <a:pt x="17506" y="0"/>
                    <a:pt x="17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5"/>
          <p:cNvGrpSpPr/>
          <p:nvPr/>
        </p:nvGrpSpPr>
        <p:grpSpPr>
          <a:xfrm>
            <a:off x="2273770" y="4045058"/>
            <a:ext cx="251822" cy="431003"/>
            <a:chOff x="2169101" y="4097184"/>
            <a:chExt cx="263302" cy="450652"/>
          </a:xfrm>
        </p:grpSpPr>
        <p:sp>
          <p:nvSpPr>
            <p:cNvPr id="1716" name="Google Shape;1716;p75"/>
            <p:cNvSpPr/>
            <p:nvPr/>
          </p:nvSpPr>
          <p:spPr>
            <a:xfrm>
              <a:off x="2257818" y="4097184"/>
              <a:ext cx="85920" cy="43532"/>
            </a:xfrm>
            <a:custGeom>
              <a:rect b="b" l="l" r="r" t="t"/>
              <a:pathLst>
                <a:path extrusionOk="0" h="1712" w="3379">
                  <a:moveTo>
                    <a:pt x="549" y="0"/>
                  </a:moveTo>
                  <a:cubicBezTo>
                    <a:pt x="252" y="0"/>
                    <a:pt x="0" y="271"/>
                    <a:pt x="34" y="573"/>
                  </a:cubicBezTo>
                  <a:lnTo>
                    <a:pt x="34" y="1711"/>
                  </a:lnTo>
                  <a:lnTo>
                    <a:pt x="3379" y="1711"/>
                  </a:lnTo>
                  <a:lnTo>
                    <a:pt x="3379" y="573"/>
                  </a:lnTo>
                  <a:cubicBezTo>
                    <a:pt x="3379" y="271"/>
                    <a:pt x="3157" y="0"/>
                    <a:pt x="2863" y="0"/>
                  </a:cubicBezTo>
                  <a:cubicBezTo>
                    <a:pt x="2846" y="0"/>
                    <a:pt x="2828" y="1"/>
                    <a:pt x="2809" y="3"/>
                  </a:cubicBezTo>
                  <a:lnTo>
                    <a:pt x="603" y="3"/>
                  </a:lnTo>
                  <a:cubicBezTo>
                    <a:pt x="585" y="1"/>
                    <a:pt x="567"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5"/>
            <p:cNvSpPr/>
            <p:nvPr/>
          </p:nvSpPr>
          <p:spPr>
            <a:xfrm>
              <a:off x="2169101" y="4130723"/>
              <a:ext cx="263302" cy="417113"/>
            </a:xfrm>
            <a:custGeom>
              <a:rect b="b" l="l" r="r" t="t"/>
              <a:pathLst>
                <a:path extrusionOk="0" h="16404" w="10355">
                  <a:moveTo>
                    <a:pt x="926" y="1"/>
                  </a:moveTo>
                  <a:cubicBezTo>
                    <a:pt x="427" y="1"/>
                    <a:pt x="1" y="392"/>
                    <a:pt x="1" y="926"/>
                  </a:cubicBezTo>
                  <a:lnTo>
                    <a:pt x="1" y="15478"/>
                  </a:lnTo>
                  <a:cubicBezTo>
                    <a:pt x="1" y="16012"/>
                    <a:pt x="427" y="16403"/>
                    <a:pt x="926" y="16403"/>
                  </a:cubicBezTo>
                  <a:lnTo>
                    <a:pt x="9394" y="16403"/>
                  </a:lnTo>
                  <a:cubicBezTo>
                    <a:pt x="9928" y="16403"/>
                    <a:pt x="10319" y="16012"/>
                    <a:pt x="10355" y="15514"/>
                  </a:cubicBezTo>
                  <a:lnTo>
                    <a:pt x="10355" y="926"/>
                  </a:lnTo>
                  <a:cubicBezTo>
                    <a:pt x="10319" y="428"/>
                    <a:pt x="9928" y="1"/>
                    <a:pt x="9394" y="1"/>
                  </a:cubicBezTo>
                  <a:close/>
                </a:path>
              </a:pathLst>
            </a:custGeom>
            <a:gradFill>
              <a:gsLst>
                <a:gs pos="0">
                  <a:srgbClr val="F7E360"/>
                </a:gs>
                <a:gs pos="100000">
                  <a:srgbClr val="F1C23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2263183" y="4212142"/>
              <a:ext cx="75138" cy="220787"/>
            </a:xfrm>
            <a:custGeom>
              <a:rect b="b" l="l" r="r" t="t"/>
              <a:pathLst>
                <a:path extrusionOk="0" h="8683" w="2955">
                  <a:moveTo>
                    <a:pt x="1460" y="1"/>
                  </a:moveTo>
                  <a:cubicBezTo>
                    <a:pt x="677" y="1"/>
                    <a:pt x="1" y="1958"/>
                    <a:pt x="1" y="4342"/>
                  </a:cubicBezTo>
                  <a:cubicBezTo>
                    <a:pt x="1" y="6726"/>
                    <a:pt x="677" y="8683"/>
                    <a:pt x="1460" y="8683"/>
                  </a:cubicBezTo>
                  <a:cubicBezTo>
                    <a:pt x="2278" y="8683"/>
                    <a:pt x="2954" y="6726"/>
                    <a:pt x="2954" y="4342"/>
                  </a:cubicBezTo>
                  <a:cubicBezTo>
                    <a:pt x="2954" y="1958"/>
                    <a:pt x="2278" y="1"/>
                    <a:pt x="14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2208005" y="4240367"/>
              <a:ext cx="185494" cy="164363"/>
            </a:xfrm>
            <a:custGeom>
              <a:rect b="b" l="l" r="r" t="t"/>
              <a:pathLst>
                <a:path extrusionOk="0" h="6464" w="7295">
                  <a:moveTo>
                    <a:pt x="6214" y="0"/>
                  </a:moveTo>
                  <a:cubicBezTo>
                    <a:pt x="5383" y="0"/>
                    <a:pt x="3957" y="841"/>
                    <a:pt x="2598" y="2200"/>
                  </a:cubicBezTo>
                  <a:cubicBezTo>
                    <a:pt x="926" y="3872"/>
                    <a:pt x="0" y="5722"/>
                    <a:pt x="570" y="6292"/>
                  </a:cubicBezTo>
                  <a:cubicBezTo>
                    <a:pt x="693" y="6408"/>
                    <a:pt x="867" y="6463"/>
                    <a:pt x="1081" y="6463"/>
                  </a:cubicBezTo>
                  <a:cubicBezTo>
                    <a:pt x="1912" y="6463"/>
                    <a:pt x="3338" y="5623"/>
                    <a:pt x="4697" y="4264"/>
                  </a:cubicBezTo>
                  <a:cubicBezTo>
                    <a:pt x="6369" y="2591"/>
                    <a:pt x="7295" y="741"/>
                    <a:pt x="6725" y="172"/>
                  </a:cubicBezTo>
                  <a:cubicBezTo>
                    <a:pt x="6602" y="56"/>
                    <a:pt x="6428"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2208005" y="4240367"/>
              <a:ext cx="185494" cy="164363"/>
            </a:xfrm>
            <a:custGeom>
              <a:rect b="b" l="l" r="r" t="t"/>
              <a:pathLst>
                <a:path extrusionOk="0" h="6464" w="7295">
                  <a:moveTo>
                    <a:pt x="1081" y="0"/>
                  </a:moveTo>
                  <a:cubicBezTo>
                    <a:pt x="867" y="0"/>
                    <a:pt x="693" y="56"/>
                    <a:pt x="570" y="172"/>
                  </a:cubicBezTo>
                  <a:cubicBezTo>
                    <a:pt x="0" y="741"/>
                    <a:pt x="926" y="2591"/>
                    <a:pt x="2598" y="4264"/>
                  </a:cubicBezTo>
                  <a:cubicBezTo>
                    <a:pt x="3957" y="5623"/>
                    <a:pt x="5383" y="6463"/>
                    <a:pt x="6214" y="6463"/>
                  </a:cubicBezTo>
                  <a:cubicBezTo>
                    <a:pt x="6428" y="6463"/>
                    <a:pt x="6602" y="6408"/>
                    <a:pt x="6725" y="6292"/>
                  </a:cubicBezTo>
                  <a:cubicBezTo>
                    <a:pt x="7295" y="5722"/>
                    <a:pt x="6369" y="3872"/>
                    <a:pt x="4697" y="2200"/>
                  </a:cubicBezTo>
                  <a:cubicBezTo>
                    <a:pt x="3338" y="841"/>
                    <a:pt x="1912" y="0"/>
                    <a:pt x="10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2253241" y="4205811"/>
              <a:ext cx="95023" cy="233450"/>
            </a:xfrm>
            <a:custGeom>
              <a:rect b="b" l="l" r="r" t="t"/>
              <a:pathLst>
                <a:path extrusionOk="0" h="9181" w="3737">
                  <a:moveTo>
                    <a:pt x="1886" y="499"/>
                  </a:moveTo>
                  <a:cubicBezTo>
                    <a:pt x="2384" y="499"/>
                    <a:pt x="3096" y="2065"/>
                    <a:pt x="3096" y="4591"/>
                  </a:cubicBezTo>
                  <a:cubicBezTo>
                    <a:pt x="3096" y="7117"/>
                    <a:pt x="2384" y="8647"/>
                    <a:pt x="1886" y="8647"/>
                  </a:cubicBezTo>
                  <a:cubicBezTo>
                    <a:pt x="1353" y="8647"/>
                    <a:pt x="641" y="7117"/>
                    <a:pt x="641" y="4591"/>
                  </a:cubicBezTo>
                  <a:cubicBezTo>
                    <a:pt x="641" y="2065"/>
                    <a:pt x="1353" y="499"/>
                    <a:pt x="1886" y="499"/>
                  </a:cubicBezTo>
                  <a:close/>
                  <a:moveTo>
                    <a:pt x="1886" y="1"/>
                  </a:moveTo>
                  <a:cubicBezTo>
                    <a:pt x="1353" y="1"/>
                    <a:pt x="890" y="499"/>
                    <a:pt x="570" y="1424"/>
                  </a:cubicBezTo>
                  <a:cubicBezTo>
                    <a:pt x="1" y="3488"/>
                    <a:pt x="1" y="5694"/>
                    <a:pt x="570" y="7722"/>
                  </a:cubicBezTo>
                  <a:cubicBezTo>
                    <a:pt x="890" y="8683"/>
                    <a:pt x="1353" y="9181"/>
                    <a:pt x="1886" y="9181"/>
                  </a:cubicBezTo>
                  <a:cubicBezTo>
                    <a:pt x="2384" y="9181"/>
                    <a:pt x="2847" y="8683"/>
                    <a:pt x="3167" y="7722"/>
                  </a:cubicBezTo>
                  <a:cubicBezTo>
                    <a:pt x="3737" y="5694"/>
                    <a:pt x="3737" y="3488"/>
                    <a:pt x="3167" y="1424"/>
                  </a:cubicBezTo>
                  <a:cubicBezTo>
                    <a:pt x="2847" y="499"/>
                    <a:pt x="2384" y="1"/>
                    <a:pt x="18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5"/>
            <p:cNvSpPr/>
            <p:nvPr/>
          </p:nvSpPr>
          <p:spPr>
            <a:xfrm>
              <a:off x="2208921" y="4233349"/>
              <a:ext cx="183663" cy="178043"/>
            </a:xfrm>
            <a:custGeom>
              <a:rect b="b" l="l" r="r" t="t"/>
              <a:pathLst>
                <a:path extrusionOk="0" h="7002" w="7223">
                  <a:moveTo>
                    <a:pt x="6191" y="519"/>
                  </a:moveTo>
                  <a:cubicBezTo>
                    <a:pt x="6298" y="519"/>
                    <a:pt x="6405" y="555"/>
                    <a:pt x="6511" y="626"/>
                  </a:cubicBezTo>
                  <a:cubicBezTo>
                    <a:pt x="6867" y="982"/>
                    <a:pt x="6262" y="2583"/>
                    <a:pt x="4483" y="4362"/>
                  </a:cubicBezTo>
                  <a:cubicBezTo>
                    <a:pt x="3027" y="5818"/>
                    <a:pt x="1690" y="6487"/>
                    <a:pt x="1058" y="6487"/>
                  </a:cubicBezTo>
                  <a:cubicBezTo>
                    <a:pt x="917" y="6487"/>
                    <a:pt x="812" y="6454"/>
                    <a:pt x="747" y="6390"/>
                  </a:cubicBezTo>
                  <a:cubicBezTo>
                    <a:pt x="391" y="6034"/>
                    <a:pt x="961" y="4433"/>
                    <a:pt x="2740" y="2654"/>
                  </a:cubicBezTo>
                  <a:cubicBezTo>
                    <a:pt x="4199" y="1195"/>
                    <a:pt x="5551" y="519"/>
                    <a:pt x="6191" y="519"/>
                  </a:cubicBezTo>
                  <a:close/>
                  <a:moveTo>
                    <a:pt x="6186" y="1"/>
                  </a:moveTo>
                  <a:cubicBezTo>
                    <a:pt x="5847" y="1"/>
                    <a:pt x="5428" y="126"/>
                    <a:pt x="4946" y="377"/>
                  </a:cubicBezTo>
                  <a:cubicBezTo>
                    <a:pt x="3985" y="875"/>
                    <a:pt x="3131" y="1515"/>
                    <a:pt x="2384" y="2263"/>
                  </a:cubicBezTo>
                  <a:cubicBezTo>
                    <a:pt x="1637" y="3010"/>
                    <a:pt x="961" y="3864"/>
                    <a:pt x="463" y="4824"/>
                  </a:cubicBezTo>
                  <a:cubicBezTo>
                    <a:pt x="36" y="5714"/>
                    <a:pt x="0" y="6390"/>
                    <a:pt x="356" y="6746"/>
                  </a:cubicBezTo>
                  <a:cubicBezTo>
                    <a:pt x="511" y="6901"/>
                    <a:pt x="720" y="7002"/>
                    <a:pt x="936" y="7002"/>
                  </a:cubicBezTo>
                  <a:cubicBezTo>
                    <a:pt x="968" y="7002"/>
                    <a:pt x="1000" y="6999"/>
                    <a:pt x="1032" y="6995"/>
                  </a:cubicBezTo>
                  <a:cubicBezTo>
                    <a:pt x="1494" y="6959"/>
                    <a:pt x="1921" y="6852"/>
                    <a:pt x="2313" y="6639"/>
                  </a:cubicBezTo>
                  <a:cubicBezTo>
                    <a:pt x="3238" y="6141"/>
                    <a:pt x="4092" y="5500"/>
                    <a:pt x="4839" y="4718"/>
                  </a:cubicBezTo>
                  <a:cubicBezTo>
                    <a:pt x="5622" y="3970"/>
                    <a:pt x="6262" y="3116"/>
                    <a:pt x="6760" y="2191"/>
                  </a:cubicBezTo>
                  <a:cubicBezTo>
                    <a:pt x="7187" y="1302"/>
                    <a:pt x="7223" y="626"/>
                    <a:pt x="6867" y="270"/>
                  </a:cubicBezTo>
                  <a:cubicBezTo>
                    <a:pt x="6704" y="91"/>
                    <a:pt x="6474" y="1"/>
                    <a:pt x="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5"/>
            <p:cNvSpPr/>
            <p:nvPr/>
          </p:nvSpPr>
          <p:spPr>
            <a:xfrm>
              <a:off x="2208921" y="4233349"/>
              <a:ext cx="183663" cy="178043"/>
            </a:xfrm>
            <a:custGeom>
              <a:rect b="b" l="l" r="r" t="t"/>
              <a:pathLst>
                <a:path extrusionOk="0" h="7002" w="7223">
                  <a:moveTo>
                    <a:pt x="1032" y="519"/>
                  </a:moveTo>
                  <a:cubicBezTo>
                    <a:pt x="1672" y="519"/>
                    <a:pt x="3024" y="1195"/>
                    <a:pt x="4483" y="2654"/>
                  </a:cubicBezTo>
                  <a:cubicBezTo>
                    <a:pt x="6262" y="4433"/>
                    <a:pt x="6867" y="6034"/>
                    <a:pt x="6511" y="6390"/>
                  </a:cubicBezTo>
                  <a:cubicBezTo>
                    <a:pt x="6440" y="6454"/>
                    <a:pt x="6331" y="6487"/>
                    <a:pt x="6188" y="6487"/>
                  </a:cubicBezTo>
                  <a:cubicBezTo>
                    <a:pt x="5543" y="6487"/>
                    <a:pt x="4225" y="5818"/>
                    <a:pt x="2740" y="4362"/>
                  </a:cubicBezTo>
                  <a:cubicBezTo>
                    <a:pt x="961" y="2583"/>
                    <a:pt x="391" y="982"/>
                    <a:pt x="747" y="626"/>
                  </a:cubicBezTo>
                  <a:cubicBezTo>
                    <a:pt x="818" y="555"/>
                    <a:pt x="925" y="519"/>
                    <a:pt x="1032" y="519"/>
                  </a:cubicBezTo>
                  <a:close/>
                  <a:moveTo>
                    <a:pt x="1067" y="1"/>
                  </a:moveTo>
                  <a:cubicBezTo>
                    <a:pt x="774" y="1"/>
                    <a:pt x="535" y="91"/>
                    <a:pt x="356" y="270"/>
                  </a:cubicBezTo>
                  <a:cubicBezTo>
                    <a:pt x="0" y="626"/>
                    <a:pt x="36" y="1302"/>
                    <a:pt x="463" y="2191"/>
                  </a:cubicBezTo>
                  <a:cubicBezTo>
                    <a:pt x="961" y="3116"/>
                    <a:pt x="1637" y="3970"/>
                    <a:pt x="2384" y="4718"/>
                  </a:cubicBezTo>
                  <a:cubicBezTo>
                    <a:pt x="3131" y="5500"/>
                    <a:pt x="3985" y="6141"/>
                    <a:pt x="4946" y="6639"/>
                  </a:cubicBezTo>
                  <a:cubicBezTo>
                    <a:pt x="5302" y="6852"/>
                    <a:pt x="5729" y="6959"/>
                    <a:pt x="6191" y="6995"/>
                  </a:cubicBezTo>
                  <a:cubicBezTo>
                    <a:pt x="6223" y="6999"/>
                    <a:pt x="6255" y="7002"/>
                    <a:pt x="6288" y="7002"/>
                  </a:cubicBezTo>
                  <a:cubicBezTo>
                    <a:pt x="6503" y="7002"/>
                    <a:pt x="6712" y="6901"/>
                    <a:pt x="6867" y="6746"/>
                  </a:cubicBezTo>
                  <a:cubicBezTo>
                    <a:pt x="7223" y="6390"/>
                    <a:pt x="7187" y="5714"/>
                    <a:pt x="6760" y="4824"/>
                  </a:cubicBezTo>
                  <a:cubicBezTo>
                    <a:pt x="6262" y="3864"/>
                    <a:pt x="5622" y="3010"/>
                    <a:pt x="4839" y="2263"/>
                  </a:cubicBezTo>
                  <a:cubicBezTo>
                    <a:pt x="4092" y="1515"/>
                    <a:pt x="3238" y="875"/>
                    <a:pt x="2313" y="377"/>
                  </a:cubicBezTo>
                  <a:cubicBezTo>
                    <a:pt x="1831" y="126"/>
                    <a:pt x="1412" y="1"/>
                    <a:pt x="10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2285813" y="4307139"/>
              <a:ext cx="29877" cy="30793"/>
            </a:xfrm>
            <a:custGeom>
              <a:rect b="b" l="l" r="r" t="t"/>
              <a:pathLst>
                <a:path extrusionOk="0" h="1211" w="1175">
                  <a:moveTo>
                    <a:pt x="570" y="1"/>
                  </a:moveTo>
                  <a:cubicBezTo>
                    <a:pt x="250" y="1"/>
                    <a:pt x="0" y="286"/>
                    <a:pt x="0" y="606"/>
                  </a:cubicBezTo>
                  <a:cubicBezTo>
                    <a:pt x="0" y="926"/>
                    <a:pt x="250" y="1211"/>
                    <a:pt x="570" y="1211"/>
                  </a:cubicBezTo>
                  <a:cubicBezTo>
                    <a:pt x="926" y="1211"/>
                    <a:pt x="1175" y="926"/>
                    <a:pt x="1175" y="606"/>
                  </a:cubicBezTo>
                  <a:cubicBezTo>
                    <a:pt x="1175" y="286"/>
                    <a:pt x="926"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75"/>
          <p:cNvGrpSpPr/>
          <p:nvPr/>
        </p:nvGrpSpPr>
        <p:grpSpPr>
          <a:xfrm>
            <a:off x="7693326" y="1329890"/>
            <a:ext cx="431806" cy="431784"/>
            <a:chOff x="7835721" y="1258238"/>
            <a:chExt cx="451491" cy="451467"/>
          </a:xfrm>
        </p:grpSpPr>
        <p:sp>
          <p:nvSpPr>
            <p:cNvPr id="1726" name="Google Shape;1726;p75"/>
            <p:cNvSpPr/>
            <p:nvPr/>
          </p:nvSpPr>
          <p:spPr>
            <a:xfrm>
              <a:off x="8055214" y="1410804"/>
              <a:ext cx="101176" cy="30208"/>
            </a:xfrm>
            <a:custGeom>
              <a:rect b="b" l="l" r="r" t="t"/>
              <a:pathLst>
                <a:path extrusionOk="0" h="1188" w="3979">
                  <a:moveTo>
                    <a:pt x="1324" y="0"/>
                  </a:moveTo>
                  <a:cubicBezTo>
                    <a:pt x="1269" y="0"/>
                    <a:pt x="1212" y="5"/>
                    <a:pt x="1153" y="13"/>
                  </a:cubicBezTo>
                  <a:cubicBezTo>
                    <a:pt x="869" y="84"/>
                    <a:pt x="548" y="155"/>
                    <a:pt x="264" y="262"/>
                  </a:cubicBezTo>
                  <a:cubicBezTo>
                    <a:pt x="1" y="394"/>
                    <a:pt x="102" y="768"/>
                    <a:pt x="344" y="768"/>
                  </a:cubicBezTo>
                  <a:cubicBezTo>
                    <a:pt x="364" y="768"/>
                    <a:pt x="384" y="766"/>
                    <a:pt x="406" y="760"/>
                  </a:cubicBezTo>
                  <a:cubicBezTo>
                    <a:pt x="691" y="654"/>
                    <a:pt x="975" y="582"/>
                    <a:pt x="1260" y="547"/>
                  </a:cubicBezTo>
                  <a:cubicBezTo>
                    <a:pt x="1304" y="532"/>
                    <a:pt x="1342" y="523"/>
                    <a:pt x="1377" y="523"/>
                  </a:cubicBezTo>
                  <a:cubicBezTo>
                    <a:pt x="1426" y="523"/>
                    <a:pt x="1467" y="541"/>
                    <a:pt x="1509" y="582"/>
                  </a:cubicBezTo>
                  <a:cubicBezTo>
                    <a:pt x="1616" y="689"/>
                    <a:pt x="1723" y="796"/>
                    <a:pt x="1723" y="974"/>
                  </a:cubicBezTo>
                  <a:cubicBezTo>
                    <a:pt x="1758" y="1081"/>
                    <a:pt x="1865" y="1187"/>
                    <a:pt x="1972" y="1187"/>
                  </a:cubicBezTo>
                  <a:cubicBezTo>
                    <a:pt x="2114" y="1187"/>
                    <a:pt x="2221" y="1081"/>
                    <a:pt x="2256" y="974"/>
                  </a:cubicBezTo>
                  <a:cubicBezTo>
                    <a:pt x="2256" y="796"/>
                    <a:pt x="2327" y="689"/>
                    <a:pt x="2470" y="582"/>
                  </a:cubicBezTo>
                  <a:cubicBezTo>
                    <a:pt x="2511" y="541"/>
                    <a:pt x="2553" y="523"/>
                    <a:pt x="2602" y="523"/>
                  </a:cubicBezTo>
                  <a:cubicBezTo>
                    <a:pt x="2637" y="523"/>
                    <a:pt x="2675" y="532"/>
                    <a:pt x="2719" y="547"/>
                  </a:cubicBezTo>
                  <a:cubicBezTo>
                    <a:pt x="3004" y="582"/>
                    <a:pt x="3288" y="654"/>
                    <a:pt x="3573" y="760"/>
                  </a:cubicBezTo>
                  <a:cubicBezTo>
                    <a:pt x="3594" y="766"/>
                    <a:pt x="3615" y="768"/>
                    <a:pt x="3635" y="768"/>
                  </a:cubicBezTo>
                  <a:cubicBezTo>
                    <a:pt x="3877" y="768"/>
                    <a:pt x="3978" y="394"/>
                    <a:pt x="3715" y="262"/>
                  </a:cubicBezTo>
                  <a:cubicBezTo>
                    <a:pt x="3430" y="155"/>
                    <a:pt x="3110" y="84"/>
                    <a:pt x="2790" y="13"/>
                  </a:cubicBezTo>
                  <a:cubicBezTo>
                    <a:pt x="2740" y="5"/>
                    <a:pt x="2687" y="0"/>
                    <a:pt x="2634" y="0"/>
                  </a:cubicBezTo>
                  <a:cubicBezTo>
                    <a:pt x="2463" y="0"/>
                    <a:pt x="2285" y="47"/>
                    <a:pt x="2150" y="155"/>
                  </a:cubicBezTo>
                  <a:cubicBezTo>
                    <a:pt x="2078" y="191"/>
                    <a:pt x="2043" y="262"/>
                    <a:pt x="1972" y="298"/>
                  </a:cubicBezTo>
                  <a:cubicBezTo>
                    <a:pt x="1936" y="262"/>
                    <a:pt x="1865" y="191"/>
                    <a:pt x="1829" y="155"/>
                  </a:cubicBezTo>
                  <a:cubicBezTo>
                    <a:pt x="1666" y="47"/>
                    <a:pt x="1503" y="0"/>
                    <a:pt x="1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8177724" y="1341132"/>
              <a:ext cx="101888" cy="30208"/>
            </a:xfrm>
            <a:custGeom>
              <a:rect b="b" l="l" r="r" t="t"/>
              <a:pathLst>
                <a:path extrusionOk="0" h="1188" w="4007">
                  <a:moveTo>
                    <a:pt x="1274" y="1"/>
                  </a:moveTo>
                  <a:cubicBezTo>
                    <a:pt x="1219" y="1"/>
                    <a:pt x="1162" y="5"/>
                    <a:pt x="1103" y="13"/>
                  </a:cubicBezTo>
                  <a:cubicBezTo>
                    <a:pt x="819" y="85"/>
                    <a:pt x="498" y="156"/>
                    <a:pt x="178" y="262"/>
                  </a:cubicBezTo>
                  <a:cubicBezTo>
                    <a:pt x="71" y="298"/>
                    <a:pt x="0" y="440"/>
                    <a:pt x="36" y="583"/>
                  </a:cubicBezTo>
                  <a:cubicBezTo>
                    <a:pt x="65" y="701"/>
                    <a:pt x="168" y="770"/>
                    <a:pt x="283" y="770"/>
                  </a:cubicBezTo>
                  <a:cubicBezTo>
                    <a:pt x="307" y="770"/>
                    <a:pt x="332" y="767"/>
                    <a:pt x="356" y="761"/>
                  </a:cubicBezTo>
                  <a:cubicBezTo>
                    <a:pt x="641" y="654"/>
                    <a:pt x="925" y="583"/>
                    <a:pt x="1210" y="547"/>
                  </a:cubicBezTo>
                  <a:cubicBezTo>
                    <a:pt x="1239" y="532"/>
                    <a:pt x="1275" y="524"/>
                    <a:pt x="1312" y="524"/>
                  </a:cubicBezTo>
                  <a:cubicBezTo>
                    <a:pt x="1363" y="524"/>
                    <a:pt x="1417" y="541"/>
                    <a:pt x="1459" y="583"/>
                  </a:cubicBezTo>
                  <a:cubicBezTo>
                    <a:pt x="1566" y="689"/>
                    <a:pt x="1637" y="796"/>
                    <a:pt x="1672" y="974"/>
                  </a:cubicBezTo>
                  <a:cubicBezTo>
                    <a:pt x="1672" y="1081"/>
                    <a:pt x="1815" y="1188"/>
                    <a:pt x="1922" y="1188"/>
                  </a:cubicBezTo>
                  <a:cubicBezTo>
                    <a:pt x="2064" y="1188"/>
                    <a:pt x="2171" y="1081"/>
                    <a:pt x="2171" y="974"/>
                  </a:cubicBezTo>
                  <a:cubicBezTo>
                    <a:pt x="2206" y="832"/>
                    <a:pt x="2277" y="689"/>
                    <a:pt x="2384" y="583"/>
                  </a:cubicBezTo>
                  <a:cubicBezTo>
                    <a:pt x="2426" y="541"/>
                    <a:pt x="2480" y="524"/>
                    <a:pt x="2531" y="524"/>
                  </a:cubicBezTo>
                  <a:cubicBezTo>
                    <a:pt x="2568" y="524"/>
                    <a:pt x="2604" y="532"/>
                    <a:pt x="2633" y="547"/>
                  </a:cubicBezTo>
                  <a:cubicBezTo>
                    <a:pt x="2918" y="583"/>
                    <a:pt x="3202" y="654"/>
                    <a:pt x="3487" y="761"/>
                  </a:cubicBezTo>
                  <a:cubicBezTo>
                    <a:pt x="3532" y="783"/>
                    <a:pt x="3575" y="793"/>
                    <a:pt x="3615" y="793"/>
                  </a:cubicBezTo>
                  <a:cubicBezTo>
                    <a:pt x="3887" y="793"/>
                    <a:pt x="4007" y="325"/>
                    <a:pt x="3665" y="262"/>
                  </a:cubicBezTo>
                  <a:cubicBezTo>
                    <a:pt x="3380" y="156"/>
                    <a:pt x="3060" y="85"/>
                    <a:pt x="2740" y="13"/>
                  </a:cubicBezTo>
                  <a:cubicBezTo>
                    <a:pt x="2689" y="5"/>
                    <a:pt x="2637" y="1"/>
                    <a:pt x="2584" y="1"/>
                  </a:cubicBezTo>
                  <a:cubicBezTo>
                    <a:pt x="2413" y="1"/>
                    <a:pt x="2235" y="47"/>
                    <a:pt x="2099" y="156"/>
                  </a:cubicBezTo>
                  <a:cubicBezTo>
                    <a:pt x="2028" y="191"/>
                    <a:pt x="1993" y="262"/>
                    <a:pt x="1922" y="298"/>
                  </a:cubicBezTo>
                  <a:cubicBezTo>
                    <a:pt x="1886" y="262"/>
                    <a:pt x="1815" y="191"/>
                    <a:pt x="1779" y="156"/>
                  </a:cubicBezTo>
                  <a:cubicBezTo>
                    <a:pt x="1616" y="47"/>
                    <a:pt x="1453" y="1"/>
                    <a:pt x="1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a:off x="7860158" y="1361551"/>
              <a:ext cx="103236" cy="29699"/>
            </a:xfrm>
            <a:custGeom>
              <a:rect b="b" l="l" r="r" t="t"/>
              <a:pathLst>
                <a:path extrusionOk="0" h="1168" w="4060">
                  <a:moveTo>
                    <a:pt x="1417" y="0"/>
                  </a:moveTo>
                  <a:cubicBezTo>
                    <a:pt x="1349" y="0"/>
                    <a:pt x="1280" y="9"/>
                    <a:pt x="1210" y="29"/>
                  </a:cubicBezTo>
                  <a:cubicBezTo>
                    <a:pt x="925" y="64"/>
                    <a:pt x="605" y="171"/>
                    <a:pt x="320" y="242"/>
                  </a:cubicBezTo>
                  <a:cubicBezTo>
                    <a:pt x="1" y="370"/>
                    <a:pt x="112" y="756"/>
                    <a:pt x="370" y="756"/>
                  </a:cubicBezTo>
                  <a:cubicBezTo>
                    <a:pt x="399" y="756"/>
                    <a:pt x="430" y="751"/>
                    <a:pt x="463" y="740"/>
                  </a:cubicBezTo>
                  <a:cubicBezTo>
                    <a:pt x="747" y="669"/>
                    <a:pt x="1032" y="598"/>
                    <a:pt x="1317" y="527"/>
                  </a:cubicBezTo>
                  <a:cubicBezTo>
                    <a:pt x="1348" y="516"/>
                    <a:pt x="1376" y="512"/>
                    <a:pt x="1402" y="512"/>
                  </a:cubicBezTo>
                  <a:cubicBezTo>
                    <a:pt x="1465" y="512"/>
                    <a:pt x="1515" y="537"/>
                    <a:pt x="1566" y="562"/>
                  </a:cubicBezTo>
                  <a:cubicBezTo>
                    <a:pt x="1673" y="669"/>
                    <a:pt x="1779" y="812"/>
                    <a:pt x="1779" y="954"/>
                  </a:cubicBezTo>
                  <a:cubicBezTo>
                    <a:pt x="1815" y="1096"/>
                    <a:pt x="1922" y="1167"/>
                    <a:pt x="2064" y="1167"/>
                  </a:cubicBezTo>
                  <a:cubicBezTo>
                    <a:pt x="2171" y="1167"/>
                    <a:pt x="2277" y="1096"/>
                    <a:pt x="2313" y="954"/>
                  </a:cubicBezTo>
                  <a:cubicBezTo>
                    <a:pt x="2313" y="812"/>
                    <a:pt x="2384" y="669"/>
                    <a:pt x="2526" y="562"/>
                  </a:cubicBezTo>
                  <a:cubicBezTo>
                    <a:pt x="2577" y="537"/>
                    <a:pt x="2627" y="512"/>
                    <a:pt x="2690" y="512"/>
                  </a:cubicBezTo>
                  <a:cubicBezTo>
                    <a:pt x="2716" y="512"/>
                    <a:pt x="2744" y="516"/>
                    <a:pt x="2776" y="527"/>
                  </a:cubicBezTo>
                  <a:cubicBezTo>
                    <a:pt x="3060" y="598"/>
                    <a:pt x="3345" y="669"/>
                    <a:pt x="3630" y="740"/>
                  </a:cubicBezTo>
                  <a:cubicBezTo>
                    <a:pt x="3662" y="751"/>
                    <a:pt x="3693" y="756"/>
                    <a:pt x="3722" y="756"/>
                  </a:cubicBezTo>
                  <a:cubicBezTo>
                    <a:pt x="3974" y="756"/>
                    <a:pt x="4059" y="374"/>
                    <a:pt x="3772" y="278"/>
                  </a:cubicBezTo>
                  <a:cubicBezTo>
                    <a:pt x="3487" y="171"/>
                    <a:pt x="3167" y="64"/>
                    <a:pt x="2882" y="29"/>
                  </a:cubicBezTo>
                  <a:cubicBezTo>
                    <a:pt x="2813" y="9"/>
                    <a:pt x="2743" y="0"/>
                    <a:pt x="2675" y="0"/>
                  </a:cubicBezTo>
                  <a:cubicBezTo>
                    <a:pt x="2500" y="0"/>
                    <a:pt x="2334" y="59"/>
                    <a:pt x="2206" y="136"/>
                  </a:cubicBezTo>
                  <a:cubicBezTo>
                    <a:pt x="2135" y="207"/>
                    <a:pt x="2100" y="242"/>
                    <a:pt x="2064" y="313"/>
                  </a:cubicBezTo>
                  <a:cubicBezTo>
                    <a:pt x="1993" y="242"/>
                    <a:pt x="1957" y="207"/>
                    <a:pt x="1886" y="136"/>
                  </a:cubicBezTo>
                  <a:cubicBezTo>
                    <a:pt x="1758" y="59"/>
                    <a:pt x="1593" y="0"/>
                    <a:pt x="1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5"/>
            <p:cNvSpPr/>
            <p:nvPr/>
          </p:nvSpPr>
          <p:spPr>
            <a:xfrm>
              <a:off x="7941577" y="1258238"/>
              <a:ext cx="238866" cy="234340"/>
            </a:xfrm>
            <a:custGeom>
              <a:rect b="b" l="l" r="r" t="t"/>
              <a:pathLst>
                <a:path extrusionOk="0" h="9216" w="9394">
                  <a:moveTo>
                    <a:pt x="4715" y="0"/>
                  </a:moveTo>
                  <a:cubicBezTo>
                    <a:pt x="3923" y="0"/>
                    <a:pt x="3132" y="36"/>
                    <a:pt x="2349" y="107"/>
                  </a:cubicBezTo>
                  <a:cubicBezTo>
                    <a:pt x="1566" y="213"/>
                    <a:pt x="783" y="569"/>
                    <a:pt x="214" y="1139"/>
                  </a:cubicBezTo>
                  <a:cubicBezTo>
                    <a:pt x="107" y="1245"/>
                    <a:pt x="36" y="1352"/>
                    <a:pt x="36" y="1494"/>
                  </a:cubicBezTo>
                  <a:cubicBezTo>
                    <a:pt x="1" y="1779"/>
                    <a:pt x="285" y="1957"/>
                    <a:pt x="570" y="1957"/>
                  </a:cubicBezTo>
                  <a:cubicBezTo>
                    <a:pt x="783" y="1921"/>
                    <a:pt x="961" y="1850"/>
                    <a:pt x="1139" y="1708"/>
                  </a:cubicBezTo>
                  <a:cubicBezTo>
                    <a:pt x="1175" y="1708"/>
                    <a:pt x="1175" y="1743"/>
                    <a:pt x="1175" y="1743"/>
                  </a:cubicBezTo>
                  <a:cubicBezTo>
                    <a:pt x="1139" y="1815"/>
                    <a:pt x="1104" y="1886"/>
                    <a:pt x="1104" y="1993"/>
                  </a:cubicBezTo>
                  <a:cubicBezTo>
                    <a:pt x="995" y="2318"/>
                    <a:pt x="1152" y="2392"/>
                    <a:pt x="1314" y="2392"/>
                  </a:cubicBezTo>
                  <a:cubicBezTo>
                    <a:pt x="1418" y="2392"/>
                    <a:pt x="1525" y="2362"/>
                    <a:pt x="1566" y="2348"/>
                  </a:cubicBezTo>
                  <a:cubicBezTo>
                    <a:pt x="1780" y="2242"/>
                    <a:pt x="2029" y="2135"/>
                    <a:pt x="2278" y="1993"/>
                  </a:cubicBezTo>
                  <a:lnTo>
                    <a:pt x="2278" y="2028"/>
                  </a:lnTo>
                  <a:cubicBezTo>
                    <a:pt x="2029" y="2277"/>
                    <a:pt x="2100" y="2526"/>
                    <a:pt x="2313" y="2526"/>
                  </a:cubicBezTo>
                  <a:cubicBezTo>
                    <a:pt x="2527" y="2526"/>
                    <a:pt x="2705" y="2313"/>
                    <a:pt x="3060" y="2242"/>
                  </a:cubicBezTo>
                  <a:cubicBezTo>
                    <a:pt x="3088" y="2239"/>
                    <a:pt x="3115" y="2237"/>
                    <a:pt x="3142" y="2237"/>
                  </a:cubicBezTo>
                  <a:cubicBezTo>
                    <a:pt x="3434" y="2237"/>
                    <a:pt x="3713" y="2408"/>
                    <a:pt x="3843" y="2669"/>
                  </a:cubicBezTo>
                  <a:cubicBezTo>
                    <a:pt x="3986" y="2953"/>
                    <a:pt x="4092" y="3273"/>
                    <a:pt x="4092" y="3594"/>
                  </a:cubicBezTo>
                  <a:cubicBezTo>
                    <a:pt x="4235" y="5479"/>
                    <a:pt x="4270" y="7365"/>
                    <a:pt x="4163" y="9215"/>
                  </a:cubicBezTo>
                  <a:lnTo>
                    <a:pt x="5338" y="9215"/>
                  </a:lnTo>
                  <a:cubicBezTo>
                    <a:pt x="5195" y="7365"/>
                    <a:pt x="5231" y="5479"/>
                    <a:pt x="5373" y="3594"/>
                  </a:cubicBezTo>
                  <a:cubicBezTo>
                    <a:pt x="5409" y="3273"/>
                    <a:pt x="5480" y="2953"/>
                    <a:pt x="5622" y="2669"/>
                  </a:cubicBezTo>
                  <a:cubicBezTo>
                    <a:pt x="5754" y="2405"/>
                    <a:pt x="6039" y="2202"/>
                    <a:pt x="6335" y="2202"/>
                  </a:cubicBezTo>
                  <a:cubicBezTo>
                    <a:pt x="6358" y="2202"/>
                    <a:pt x="6382" y="2203"/>
                    <a:pt x="6405" y="2206"/>
                  </a:cubicBezTo>
                  <a:cubicBezTo>
                    <a:pt x="6761" y="2277"/>
                    <a:pt x="6939" y="2526"/>
                    <a:pt x="7152" y="2526"/>
                  </a:cubicBezTo>
                  <a:cubicBezTo>
                    <a:pt x="7366" y="2526"/>
                    <a:pt x="7437" y="2277"/>
                    <a:pt x="7223" y="2028"/>
                  </a:cubicBezTo>
                  <a:lnTo>
                    <a:pt x="7223" y="1993"/>
                  </a:lnTo>
                  <a:cubicBezTo>
                    <a:pt x="7437" y="2135"/>
                    <a:pt x="7686" y="2242"/>
                    <a:pt x="7935" y="2313"/>
                  </a:cubicBezTo>
                  <a:cubicBezTo>
                    <a:pt x="7979" y="2328"/>
                    <a:pt x="8098" y="2367"/>
                    <a:pt x="8208" y="2367"/>
                  </a:cubicBezTo>
                  <a:cubicBezTo>
                    <a:pt x="8363" y="2367"/>
                    <a:pt x="8501" y="2289"/>
                    <a:pt x="8398" y="1957"/>
                  </a:cubicBezTo>
                  <a:cubicBezTo>
                    <a:pt x="8362" y="1886"/>
                    <a:pt x="8326" y="1815"/>
                    <a:pt x="8255" y="1743"/>
                  </a:cubicBezTo>
                  <a:cubicBezTo>
                    <a:pt x="8255" y="1708"/>
                    <a:pt x="8291" y="1708"/>
                    <a:pt x="8291" y="1708"/>
                  </a:cubicBezTo>
                  <a:cubicBezTo>
                    <a:pt x="8469" y="1850"/>
                    <a:pt x="8647" y="1921"/>
                    <a:pt x="8860" y="1957"/>
                  </a:cubicBezTo>
                  <a:cubicBezTo>
                    <a:pt x="9145" y="1957"/>
                    <a:pt x="9394" y="1779"/>
                    <a:pt x="9394" y="1530"/>
                  </a:cubicBezTo>
                  <a:cubicBezTo>
                    <a:pt x="9394" y="1352"/>
                    <a:pt x="9323" y="1245"/>
                    <a:pt x="9216" y="1139"/>
                  </a:cubicBezTo>
                  <a:cubicBezTo>
                    <a:pt x="8647" y="569"/>
                    <a:pt x="7899" y="213"/>
                    <a:pt x="7081" y="107"/>
                  </a:cubicBezTo>
                  <a:cubicBezTo>
                    <a:pt x="6298" y="36"/>
                    <a:pt x="5507" y="0"/>
                    <a:pt x="4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7934330" y="1489833"/>
              <a:ext cx="254275" cy="195461"/>
            </a:xfrm>
            <a:custGeom>
              <a:rect b="b" l="l" r="r" t="t"/>
              <a:pathLst>
                <a:path extrusionOk="0" h="7687" w="10000">
                  <a:moveTo>
                    <a:pt x="5018" y="1"/>
                  </a:moveTo>
                  <a:cubicBezTo>
                    <a:pt x="2242" y="1"/>
                    <a:pt x="1" y="2278"/>
                    <a:pt x="1" y="4413"/>
                  </a:cubicBezTo>
                  <a:cubicBezTo>
                    <a:pt x="1" y="6548"/>
                    <a:pt x="2242" y="7686"/>
                    <a:pt x="5018" y="7686"/>
                  </a:cubicBezTo>
                  <a:cubicBezTo>
                    <a:pt x="7793" y="7686"/>
                    <a:pt x="9999" y="6548"/>
                    <a:pt x="9999" y="4413"/>
                  </a:cubicBezTo>
                  <a:cubicBezTo>
                    <a:pt x="9999" y="2278"/>
                    <a:pt x="7793" y="1"/>
                    <a:pt x="5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7835721" y="1612878"/>
              <a:ext cx="451491" cy="96828"/>
            </a:xfrm>
            <a:custGeom>
              <a:rect b="b" l="l" r="r" t="t"/>
              <a:pathLst>
                <a:path extrusionOk="0" h="3808" w="17756">
                  <a:moveTo>
                    <a:pt x="1" y="1"/>
                  </a:moveTo>
                  <a:lnTo>
                    <a:pt x="1" y="2740"/>
                  </a:lnTo>
                  <a:cubicBezTo>
                    <a:pt x="1" y="3345"/>
                    <a:pt x="463" y="3808"/>
                    <a:pt x="1068" y="3808"/>
                  </a:cubicBezTo>
                  <a:lnTo>
                    <a:pt x="16688" y="3808"/>
                  </a:lnTo>
                  <a:cubicBezTo>
                    <a:pt x="17257" y="3808"/>
                    <a:pt x="17755" y="3345"/>
                    <a:pt x="17755" y="2740"/>
                  </a:cubicBezTo>
                  <a:lnTo>
                    <a:pt x="17755" y="1"/>
                  </a:lnTo>
                  <a:cubicBezTo>
                    <a:pt x="17008" y="1"/>
                    <a:pt x="17008" y="606"/>
                    <a:pt x="16261" y="606"/>
                  </a:cubicBezTo>
                  <a:cubicBezTo>
                    <a:pt x="15514" y="606"/>
                    <a:pt x="15514" y="1"/>
                    <a:pt x="14802" y="1"/>
                  </a:cubicBezTo>
                  <a:cubicBezTo>
                    <a:pt x="14055" y="1"/>
                    <a:pt x="14055" y="606"/>
                    <a:pt x="13308" y="606"/>
                  </a:cubicBezTo>
                  <a:cubicBezTo>
                    <a:pt x="12561" y="606"/>
                    <a:pt x="12561" y="1"/>
                    <a:pt x="11813" y="1"/>
                  </a:cubicBezTo>
                  <a:cubicBezTo>
                    <a:pt x="11102" y="1"/>
                    <a:pt x="11102" y="606"/>
                    <a:pt x="10355" y="606"/>
                  </a:cubicBezTo>
                  <a:cubicBezTo>
                    <a:pt x="9607" y="606"/>
                    <a:pt x="9607" y="1"/>
                    <a:pt x="8860" y="1"/>
                  </a:cubicBezTo>
                  <a:cubicBezTo>
                    <a:pt x="8113" y="1"/>
                    <a:pt x="8149" y="606"/>
                    <a:pt x="7401" y="606"/>
                  </a:cubicBezTo>
                  <a:cubicBezTo>
                    <a:pt x="6654" y="606"/>
                    <a:pt x="6654" y="1"/>
                    <a:pt x="5907" y="1"/>
                  </a:cubicBezTo>
                  <a:cubicBezTo>
                    <a:pt x="5160" y="1"/>
                    <a:pt x="5160" y="606"/>
                    <a:pt x="4448" y="606"/>
                  </a:cubicBezTo>
                  <a:cubicBezTo>
                    <a:pt x="3701" y="606"/>
                    <a:pt x="3701" y="1"/>
                    <a:pt x="2954" y="1"/>
                  </a:cubicBezTo>
                  <a:cubicBezTo>
                    <a:pt x="2207" y="1"/>
                    <a:pt x="2207" y="606"/>
                    <a:pt x="1495" y="606"/>
                  </a:cubicBezTo>
                  <a:cubicBezTo>
                    <a:pt x="748" y="606"/>
                    <a:pt x="748"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75"/>
          <p:cNvGrpSpPr/>
          <p:nvPr/>
        </p:nvGrpSpPr>
        <p:grpSpPr>
          <a:xfrm>
            <a:off x="4377498" y="4045033"/>
            <a:ext cx="430930" cy="431027"/>
            <a:chOff x="4368733" y="4097159"/>
            <a:chExt cx="450575" cy="450677"/>
          </a:xfrm>
        </p:grpSpPr>
        <p:sp>
          <p:nvSpPr>
            <p:cNvPr id="1733" name="Google Shape;1733;p75"/>
            <p:cNvSpPr/>
            <p:nvPr/>
          </p:nvSpPr>
          <p:spPr>
            <a:xfrm>
              <a:off x="4368733" y="4237493"/>
              <a:ext cx="450575" cy="310343"/>
            </a:xfrm>
            <a:custGeom>
              <a:rect b="b" l="l" r="r" t="t"/>
              <a:pathLst>
                <a:path extrusionOk="0" h="12205" w="17720">
                  <a:moveTo>
                    <a:pt x="5729" y="0"/>
                  </a:moveTo>
                  <a:cubicBezTo>
                    <a:pt x="5622" y="0"/>
                    <a:pt x="5587" y="71"/>
                    <a:pt x="5587" y="107"/>
                  </a:cubicBezTo>
                  <a:cubicBezTo>
                    <a:pt x="5587" y="1174"/>
                    <a:pt x="5444" y="10283"/>
                    <a:pt x="107" y="10461"/>
                  </a:cubicBezTo>
                  <a:cubicBezTo>
                    <a:pt x="36" y="10461"/>
                    <a:pt x="0" y="10497"/>
                    <a:pt x="0" y="10568"/>
                  </a:cubicBezTo>
                  <a:lnTo>
                    <a:pt x="0" y="12133"/>
                  </a:lnTo>
                  <a:cubicBezTo>
                    <a:pt x="0" y="12169"/>
                    <a:pt x="36" y="12204"/>
                    <a:pt x="143" y="12204"/>
                  </a:cubicBezTo>
                  <a:lnTo>
                    <a:pt x="17577" y="12204"/>
                  </a:lnTo>
                  <a:cubicBezTo>
                    <a:pt x="17684" y="12204"/>
                    <a:pt x="17720" y="12169"/>
                    <a:pt x="17720" y="12133"/>
                  </a:cubicBezTo>
                  <a:lnTo>
                    <a:pt x="17720" y="10568"/>
                  </a:lnTo>
                  <a:cubicBezTo>
                    <a:pt x="17720" y="10497"/>
                    <a:pt x="17684" y="10461"/>
                    <a:pt x="17577" y="10461"/>
                  </a:cubicBezTo>
                  <a:cubicBezTo>
                    <a:pt x="12276" y="10283"/>
                    <a:pt x="12134" y="1174"/>
                    <a:pt x="12134" y="107"/>
                  </a:cubicBezTo>
                  <a:cubicBezTo>
                    <a:pt x="12134" y="71"/>
                    <a:pt x="12062" y="0"/>
                    <a:pt x="11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4553286" y="4320006"/>
              <a:ext cx="81470" cy="146640"/>
            </a:xfrm>
            <a:custGeom>
              <a:rect b="b" l="l" r="r" t="t"/>
              <a:pathLst>
                <a:path extrusionOk="0" h="5767" w="3204">
                  <a:moveTo>
                    <a:pt x="2627" y="0"/>
                  </a:moveTo>
                  <a:cubicBezTo>
                    <a:pt x="2605" y="0"/>
                    <a:pt x="2583" y="9"/>
                    <a:pt x="2563" y="29"/>
                  </a:cubicBezTo>
                  <a:lnTo>
                    <a:pt x="37" y="2199"/>
                  </a:lnTo>
                  <a:cubicBezTo>
                    <a:pt x="1" y="2235"/>
                    <a:pt x="1" y="2270"/>
                    <a:pt x="37" y="2306"/>
                  </a:cubicBezTo>
                  <a:lnTo>
                    <a:pt x="819" y="3373"/>
                  </a:lnTo>
                  <a:cubicBezTo>
                    <a:pt x="819" y="3409"/>
                    <a:pt x="819" y="3444"/>
                    <a:pt x="819" y="3444"/>
                  </a:cubicBezTo>
                  <a:lnTo>
                    <a:pt x="286" y="5650"/>
                  </a:lnTo>
                  <a:cubicBezTo>
                    <a:pt x="257" y="5709"/>
                    <a:pt x="322" y="5767"/>
                    <a:pt x="386" y="5767"/>
                  </a:cubicBezTo>
                  <a:cubicBezTo>
                    <a:pt x="401" y="5767"/>
                    <a:pt x="415" y="5764"/>
                    <a:pt x="428" y="5757"/>
                  </a:cubicBezTo>
                  <a:lnTo>
                    <a:pt x="3168" y="3444"/>
                  </a:lnTo>
                  <a:cubicBezTo>
                    <a:pt x="3203" y="3409"/>
                    <a:pt x="3203" y="3338"/>
                    <a:pt x="3168" y="3302"/>
                  </a:cubicBezTo>
                  <a:lnTo>
                    <a:pt x="3203" y="3302"/>
                  </a:lnTo>
                  <a:lnTo>
                    <a:pt x="2207" y="2199"/>
                  </a:lnTo>
                  <a:cubicBezTo>
                    <a:pt x="2171" y="2164"/>
                    <a:pt x="2171" y="2128"/>
                    <a:pt x="2171" y="2128"/>
                  </a:cubicBezTo>
                  <a:lnTo>
                    <a:pt x="2705" y="135"/>
                  </a:lnTo>
                  <a:cubicBezTo>
                    <a:pt x="2731" y="58"/>
                    <a:pt x="2682" y="0"/>
                    <a:pt x="2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5"/>
            <p:cNvSpPr/>
            <p:nvPr/>
          </p:nvSpPr>
          <p:spPr>
            <a:xfrm>
              <a:off x="4378014" y="4097159"/>
              <a:ext cx="427716" cy="83453"/>
            </a:xfrm>
            <a:custGeom>
              <a:rect b="b" l="l" r="r" t="t"/>
              <a:pathLst>
                <a:path extrusionOk="0" h="3282" w="16821">
                  <a:moveTo>
                    <a:pt x="2169" y="0"/>
                  </a:moveTo>
                  <a:cubicBezTo>
                    <a:pt x="1" y="0"/>
                    <a:pt x="1" y="3282"/>
                    <a:pt x="2169" y="3282"/>
                  </a:cubicBezTo>
                  <a:cubicBezTo>
                    <a:pt x="2213" y="3282"/>
                    <a:pt x="2258" y="3280"/>
                    <a:pt x="2304" y="3278"/>
                  </a:cubicBezTo>
                  <a:lnTo>
                    <a:pt x="14757" y="3278"/>
                  </a:lnTo>
                  <a:cubicBezTo>
                    <a:pt x="16821" y="3171"/>
                    <a:pt x="16821" y="111"/>
                    <a:pt x="14757" y="4"/>
                  </a:cubicBezTo>
                  <a:lnTo>
                    <a:pt x="2304" y="4"/>
                  </a:lnTo>
                  <a:cubicBezTo>
                    <a:pt x="2258" y="1"/>
                    <a:pt x="2213" y="0"/>
                    <a:pt x="2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4564143" y="4151548"/>
              <a:ext cx="109516" cy="65145"/>
            </a:xfrm>
            <a:custGeom>
              <a:rect b="b" l="l" r="r" t="t"/>
              <a:pathLst>
                <a:path extrusionOk="0" h="2562" w="4307">
                  <a:moveTo>
                    <a:pt x="1317" y="0"/>
                  </a:moveTo>
                  <a:cubicBezTo>
                    <a:pt x="570" y="0"/>
                    <a:pt x="1" y="641"/>
                    <a:pt x="36" y="1388"/>
                  </a:cubicBezTo>
                  <a:cubicBezTo>
                    <a:pt x="108" y="2064"/>
                    <a:pt x="677" y="2562"/>
                    <a:pt x="1353" y="2562"/>
                  </a:cubicBezTo>
                  <a:lnTo>
                    <a:pt x="2598" y="2562"/>
                  </a:lnTo>
                  <a:cubicBezTo>
                    <a:pt x="4306" y="2562"/>
                    <a:pt x="4271" y="0"/>
                    <a:pt x="2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75"/>
          <p:cNvGrpSpPr/>
          <p:nvPr/>
        </p:nvGrpSpPr>
        <p:grpSpPr>
          <a:xfrm>
            <a:off x="2523242" y="1329735"/>
            <a:ext cx="431806" cy="431927"/>
            <a:chOff x="2429946" y="1258077"/>
            <a:chExt cx="451491" cy="451618"/>
          </a:xfrm>
        </p:grpSpPr>
        <p:sp>
          <p:nvSpPr>
            <p:cNvPr id="1738" name="Google Shape;1738;p75"/>
            <p:cNvSpPr/>
            <p:nvPr/>
          </p:nvSpPr>
          <p:spPr>
            <a:xfrm>
              <a:off x="2463434" y="1393476"/>
              <a:ext cx="59729" cy="84165"/>
            </a:xfrm>
            <a:custGeom>
              <a:rect b="b" l="l" r="r" t="t"/>
              <a:pathLst>
                <a:path extrusionOk="0" h="3310" w="2349">
                  <a:moveTo>
                    <a:pt x="1175" y="1"/>
                  </a:moveTo>
                  <a:cubicBezTo>
                    <a:pt x="499" y="1"/>
                    <a:pt x="0" y="926"/>
                    <a:pt x="0" y="1922"/>
                  </a:cubicBezTo>
                  <a:cubicBezTo>
                    <a:pt x="0" y="2918"/>
                    <a:pt x="499" y="3310"/>
                    <a:pt x="1175" y="3310"/>
                  </a:cubicBezTo>
                  <a:cubicBezTo>
                    <a:pt x="1815" y="3310"/>
                    <a:pt x="2349" y="2918"/>
                    <a:pt x="2349" y="1922"/>
                  </a:cubicBezTo>
                  <a:cubicBezTo>
                    <a:pt x="2349" y="926"/>
                    <a:pt x="1815" y="1"/>
                    <a:pt x="1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5"/>
            <p:cNvSpPr/>
            <p:nvPr/>
          </p:nvSpPr>
          <p:spPr>
            <a:xfrm>
              <a:off x="2789135" y="1394826"/>
              <a:ext cx="59729" cy="84165"/>
            </a:xfrm>
            <a:custGeom>
              <a:rect b="b" l="l" r="r" t="t"/>
              <a:pathLst>
                <a:path extrusionOk="0" h="3310" w="2349">
                  <a:moveTo>
                    <a:pt x="1175" y="1"/>
                  </a:moveTo>
                  <a:cubicBezTo>
                    <a:pt x="534" y="1"/>
                    <a:pt x="1" y="926"/>
                    <a:pt x="1" y="1922"/>
                  </a:cubicBezTo>
                  <a:cubicBezTo>
                    <a:pt x="1" y="2918"/>
                    <a:pt x="534" y="3310"/>
                    <a:pt x="1175" y="3310"/>
                  </a:cubicBezTo>
                  <a:cubicBezTo>
                    <a:pt x="1815" y="3310"/>
                    <a:pt x="2349" y="2918"/>
                    <a:pt x="2349" y="1922"/>
                  </a:cubicBezTo>
                  <a:cubicBezTo>
                    <a:pt x="2349" y="926"/>
                    <a:pt x="1815" y="1"/>
                    <a:pt x="1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5"/>
            <p:cNvSpPr/>
            <p:nvPr/>
          </p:nvSpPr>
          <p:spPr>
            <a:xfrm>
              <a:off x="2541242" y="1297108"/>
              <a:ext cx="229814" cy="184604"/>
            </a:xfrm>
            <a:custGeom>
              <a:rect b="b" l="l" r="r" t="t"/>
              <a:pathLst>
                <a:path extrusionOk="0" h="7260" w="9038">
                  <a:moveTo>
                    <a:pt x="5035" y="1"/>
                  </a:moveTo>
                  <a:cubicBezTo>
                    <a:pt x="4884" y="1"/>
                    <a:pt x="4733" y="37"/>
                    <a:pt x="4590" y="108"/>
                  </a:cubicBezTo>
                  <a:cubicBezTo>
                    <a:pt x="4341" y="214"/>
                    <a:pt x="4021" y="926"/>
                    <a:pt x="4021" y="926"/>
                  </a:cubicBezTo>
                  <a:cubicBezTo>
                    <a:pt x="3736" y="1531"/>
                    <a:pt x="3487" y="2171"/>
                    <a:pt x="3309" y="2847"/>
                  </a:cubicBezTo>
                  <a:cubicBezTo>
                    <a:pt x="3309" y="3346"/>
                    <a:pt x="3238" y="3844"/>
                    <a:pt x="3060" y="4342"/>
                  </a:cubicBezTo>
                  <a:cubicBezTo>
                    <a:pt x="2882" y="4662"/>
                    <a:pt x="2598" y="5267"/>
                    <a:pt x="2100" y="5480"/>
                  </a:cubicBezTo>
                  <a:cubicBezTo>
                    <a:pt x="1602" y="5658"/>
                    <a:pt x="783" y="5836"/>
                    <a:pt x="605" y="6050"/>
                  </a:cubicBezTo>
                  <a:cubicBezTo>
                    <a:pt x="356" y="6441"/>
                    <a:pt x="178" y="6832"/>
                    <a:pt x="0" y="7259"/>
                  </a:cubicBezTo>
                  <a:lnTo>
                    <a:pt x="9038" y="7259"/>
                  </a:lnTo>
                  <a:cubicBezTo>
                    <a:pt x="9038" y="7259"/>
                    <a:pt x="8718" y="5480"/>
                    <a:pt x="8398" y="5018"/>
                  </a:cubicBezTo>
                  <a:cubicBezTo>
                    <a:pt x="8077" y="4591"/>
                    <a:pt x="7757" y="4449"/>
                    <a:pt x="7472" y="4057"/>
                  </a:cubicBezTo>
                  <a:cubicBezTo>
                    <a:pt x="7045" y="3203"/>
                    <a:pt x="6725" y="2349"/>
                    <a:pt x="6512" y="1460"/>
                  </a:cubicBezTo>
                  <a:cubicBezTo>
                    <a:pt x="6369" y="855"/>
                    <a:pt x="6014" y="392"/>
                    <a:pt x="5480" y="108"/>
                  </a:cubicBezTo>
                  <a:cubicBezTo>
                    <a:pt x="5338" y="37"/>
                    <a:pt x="5186" y="1"/>
                    <a:pt x="50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5"/>
            <p:cNvSpPr/>
            <p:nvPr/>
          </p:nvSpPr>
          <p:spPr>
            <a:xfrm>
              <a:off x="2429946" y="1477160"/>
              <a:ext cx="451491" cy="232534"/>
            </a:xfrm>
            <a:custGeom>
              <a:rect b="b" l="l" r="r" t="t"/>
              <a:pathLst>
                <a:path extrusionOk="0" h="9145" w="17756">
                  <a:moveTo>
                    <a:pt x="1068" y="1"/>
                  </a:moveTo>
                  <a:cubicBezTo>
                    <a:pt x="464" y="1"/>
                    <a:pt x="1" y="463"/>
                    <a:pt x="1" y="1068"/>
                  </a:cubicBezTo>
                  <a:lnTo>
                    <a:pt x="1" y="8077"/>
                  </a:lnTo>
                  <a:cubicBezTo>
                    <a:pt x="1" y="8682"/>
                    <a:pt x="499" y="9145"/>
                    <a:pt x="1068" y="9145"/>
                  </a:cubicBezTo>
                  <a:lnTo>
                    <a:pt x="16688" y="9145"/>
                  </a:lnTo>
                  <a:cubicBezTo>
                    <a:pt x="17293" y="9145"/>
                    <a:pt x="17756" y="8647"/>
                    <a:pt x="17756" y="8077"/>
                  </a:cubicBezTo>
                  <a:lnTo>
                    <a:pt x="17756" y="1068"/>
                  </a:lnTo>
                  <a:cubicBezTo>
                    <a:pt x="17756" y="463"/>
                    <a:pt x="17258" y="1"/>
                    <a:pt x="166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2515916" y="1310686"/>
              <a:ext cx="91386" cy="91412"/>
            </a:xfrm>
            <a:custGeom>
              <a:rect b="b" l="l" r="r" t="t"/>
              <a:pathLst>
                <a:path extrusionOk="0" h="3595" w="3594">
                  <a:moveTo>
                    <a:pt x="1815" y="1"/>
                  </a:moveTo>
                  <a:cubicBezTo>
                    <a:pt x="819" y="1"/>
                    <a:pt x="0" y="819"/>
                    <a:pt x="0" y="1815"/>
                  </a:cubicBezTo>
                  <a:cubicBezTo>
                    <a:pt x="0" y="2812"/>
                    <a:pt x="819" y="3594"/>
                    <a:pt x="1815" y="3594"/>
                  </a:cubicBezTo>
                  <a:cubicBezTo>
                    <a:pt x="2811" y="3594"/>
                    <a:pt x="3594" y="2812"/>
                    <a:pt x="3594" y="1815"/>
                  </a:cubicBezTo>
                  <a:cubicBezTo>
                    <a:pt x="3594" y="819"/>
                    <a:pt x="2811"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5"/>
            <p:cNvSpPr/>
            <p:nvPr/>
          </p:nvSpPr>
          <p:spPr>
            <a:xfrm>
              <a:off x="2555710" y="1258077"/>
              <a:ext cx="13502" cy="25504"/>
            </a:xfrm>
            <a:custGeom>
              <a:rect b="b" l="l" r="r" t="t"/>
              <a:pathLst>
                <a:path extrusionOk="0" h="1003" w="531">
                  <a:moveTo>
                    <a:pt x="269" y="1"/>
                  </a:moveTo>
                  <a:cubicBezTo>
                    <a:pt x="251" y="1"/>
                    <a:pt x="233" y="2"/>
                    <a:pt x="214" y="6"/>
                  </a:cubicBezTo>
                  <a:cubicBezTo>
                    <a:pt x="72" y="42"/>
                    <a:pt x="1" y="148"/>
                    <a:pt x="1" y="291"/>
                  </a:cubicBezTo>
                  <a:lnTo>
                    <a:pt x="1" y="718"/>
                  </a:lnTo>
                  <a:cubicBezTo>
                    <a:pt x="1" y="860"/>
                    <a:pt x="72" y="967"/>
                    <a:pt x="214" y="1002"/>
                  </a:cubicBezTo>
                  <a:cubicBezTo>
                    <a:pt x="357" y="1002"/>
                    <a:pt x="499" y="896"/>
                    <a:pt x="499" y="718"/>
                  </a:cubicBezTo>
                  <a:lnTo>
                    <a:pt x="499" y="291"/>
                  </a:lnTo>
                  <a:cubicBezTo>
                    <a:pt x="531" y="131"/>
                    <a:pt x="420" y="1"/>
                    <a:pt x="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5"/>
            <p:cNvSpPr/>
            <p:nvPr/>
          </p:nvSpPr>
          <p:spPr>
            <a:xfrm>
              <a:off x="2610913" y="1285132"/>
              <a:ext cx="22630" cy="21969"/>
            </a:xfrm>
            <a:custGeom>
              <a:rect b="b" l="l" r="r" t="t"/>
              <a:pathLst>
                <a:path extrusionOk="0" h="864" w="890">
                  <a:moveTo>
                    <a:pt x="623" y="1"/>
                  </a:moveTo>
                  <a:cubicBezTo>
                    <a:pt x="552" y="1"/>
                    <a:pt x="480" y="27"/>
                    <a:pt x="427" y="81"/>
                  </a:cubicBezTo>
                  <a:lnTo>
                    <a:pt x="107" y="401"/>
                  </a:lnTo>
                  <a:cubicBezTo>
                    <a:pt x="0" y="508"/>
                    <a:pt x="0" y="685"/>
                    <a:pt x="107" y="792"/>
                  </a:cubicBezTo>
                  <a:cubicBezTo>
                    <a:pt x="142" y="828"/>
                    <a:pt x="214" y="863"/>
                    <a:pt x="285" y="863"/>
                  </a:cubicBezTo>
                  <a:cubicBezTo>
                    <a:pt x="356" y="863"/>
                    <a:pt x="427" y="828"/>
                    <a:pt x="463" y="792"/>
                  </a:cubicBezTo>
                  <a:lnTo>
                    <a:pt x="819" y="436"/>
                  </a:lnTo>
                  <a:cubicBezTo>
                    <a:pt x="890" y="330"/>
                    <a:pt x="890" y="187"/>
                    <a:pt x="819" y="81"/>
                  </a:cubicBezTo>
                  <a:cubicBezTo>
                    <a:pt x="765" y="27"/>
                    <a:pt x="694" y="1"/>
                    <a:pt x="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5"/>
            <p:cNvSpPr/>
            <p:nvPr/>
          </p:nvSpPr>
          <p:spPr>
            <a:xfrm>
              <a:off x="2463434" y="1349590"/>
              <a:ext cx="25351" cy="13604"/>
            </a:xfrm>
            <a:custGeom>
              <a:rect b="b" l="l" r="r" t="t"/>
              <a:pathLst>
                <a:path extrusionOk="0" h="535" w="997">
                  <a:moveTo>
                    <a:pt x="285" y="1"/>
                  </a:moveTo>
                  <a:cubicBezTo>
                    <a:pt x="143" y="1"/>
                    <a:pt x="36" y="107"/>
                    <a:pt x="0" y="250"/>
                  </a:cubicBezTo>
                  <a:cubicBezTo>
                    <a:pt x="0" y="392"/>
                    <a:pt x="107" y="534"/>
                    <a:pt x="285" y="534"/>
                  </a:cubicBezTo>
                  <a:lnTo>
                    <a:pt x="712" y="534"/>
                  </a:lnTo>
                  <a:cubicBezTo>
                    <a:pt x="854" y="534"/>
                    <a:pt x="961" y="428"/>
                    <a:pt x="997" y="321"/>
                  </a:cubicBezTo>
                  <a:cubicBezTo>
                    <a:pt x="997" y="143"/>
                    <a:pt x="890" y="36"/>
                    <a:pt x="712"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5"/>
            <p:cNvSpPr/>
            <p:nvPr/>
          </p:nvSpPr>
          <p:spPr>
            <a:xfrm>
              <a:off x="2487564" y="1285005"/>
              <a:ext cx="24741" cy="22096"/>
            </a:xfrm>
            <a:custGeom>
              <a:rect b="b" l="l" r="r" t="t"/>
              <a:pathLst>
                <a:path extrusionOk="0" h="869" w="973">
                  <a:moveTo>
                    <a:pt x="358" y="1"/>
                  </a:moveTo>
                  <a:cubicBezTo>
                    <a:pt x="161" y="1"/>
                    <a:pt x="1" y="252"/>
                    <a:pt x="190" y="441"/>
                  </a:cubicBezTo>
                  <a:lnTo>
                    <a:pt x="510" y="762"/>
                  </a:lnTo>
                  <a:cubicBezTo>
                    <a:pt x="546" y="833"/>
                    <a:pt x="617" y="868"/>
                    <a:pt x="688" y="868"/>
                  </a:cubicBezTo>
                  <a:cubicBezTo>
                    <a:pt x="759" y="868"/>
                    <a:pt x="831" y="833"/>
                    <a:pt x="902" y="762"/>
                  </a:cubicBezTo>
                  <a:cubicBezTo>
                    <a:pt x="973" y="690"/>
                    <a:pt x="973" y="513"/>
                    <a:pt x="902" y="406"/>
                  </a:cubicBezTo>
                  <a:lnTo>
                    <a:pt x="546" y="86"/>
                  </a:lnTo>
                  <a:cubicBezTo>
                    <a:pt x="486" y="26"/>
                    <a:pt x="420"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5"/>
            <p:cNvSpPr/>
            <p:nvPr/>
          </p:nvSpPr>
          <p:spPr>
            <a:xfrm>
              <a:off x="2460713" y="1507927"/>
              <a:ext cx="389066" cy="201767"/>
            </a:xfrm>
            <a:custGeom>
              <a:rect b="b" l="l" r="r" t="t"/>
              <a:pathLst>
                <a:path extrusionOk="0" h="7935" w="15301">
                  <a:moveTo>
                    <a:pt x="1495" y="0"/>
                  </a:moveTo>
                  <a:cubicBezTo>
                    <a:pt x="677" y="36"/>
                    <a:pt x="1" y="747"/>
                    <a:pt x="36" y="1566"/>
                  </a:cubicBezTo>
                  <a:cubicBezTo>
                    <a:pt x="36" y="1993"/>
                    <a:pt x="214" y="2384"/>
                    <a:pt x="499" y="2669"/>
                  </a:cubicBezTo>
                  <a:cubicBezTo>
                    <a:pt x="748" y="2953"/>
                    <a:pt x="1104" y="3131"/>
                    <a:pt x="1495" y="3131"/>
                  </a:cubicBezTo>
                  <a:lnTo>
                    <a:pt x="8611" y="3131"/>
                  </a:lnTo>
                  <a:cubicBezTo>
                    <a:pt x="8825" y="3131"/>
                    <a:pt x="8932" y="3452"/>
                    <a:pt x="8754" y="3523"/>
                  </a:cubicBezTo>
                  <a:cubicBezTo>
                    <a:pt x="8255" y="3701"/>
                    <a:pt x="7473" y="4448"/>
                    <a:pt x="8433" y="4910"/>
                  </a:cubicBezTo>
                  <a:cubicBezTo>
                    <a:pt x="8860" y="5124"/>
                    <a:pt x="11102" y="6013"/>
                    <a:pt x="10853" y="6583"/>
                  </a:cubicBezTo>
                  <a:cubicBezTo>
                    <a:pt x="10604" y="7045"/>
                    <a:pt x="10212" y="7401"/>
                    <a:pt x="9750" y="7615"/>
                  </a:cubicBezTo>
                  <a:cubicBezTo>
                    <a:pt x="9430" y="7757"/>
                    <a:pt x="9109" y="7864"/>
                    <a:pt x="8754" y="7935"/>
                  </a:cubicBezTo>
                  <a:lnTo>
                    <a:pt x="14518" y="7935"/>
                  </a:lnTo>
                  <a:cubicBezTo>
                    <a:pt x="14767" y="7543"/>
                    <a:pt x="14838" y="7045"/>
                    <a:pt x="14767" y="6618"/>
                  </a:cubicBezTo>
                  <a:cubicBezTo>
                    <a:pt x="14589" y="5764"/>
                    <a:pt x="13664" y="5088"/>
                    <a:pt x="12988" y="4839"/>
                  </a:cubicBezTo>
                  <a:cubicBezTo>
                    <a:pt x="12241" y="4555"/>
                    <a:pt x="11458" y="4341"/>
                    <a:pt x="10675" y="4163"/>
                  </a:cubicBezTo>
                  <a:cubicBezTo>
                    <a:pt x="10248" y="4056"/>
                    <a:pt x="10035" y="3772"/>
                    <a:pt x="10035" y="3630"/>
                  </a:cubicBezTo>
                  <a:lnTo>
                    <a:pt x="9999" y="3630"/>
                  </a:lnTo>
                  <a:cubicBezTo>
                    <a:pt x="9999" y="3309"/>
                    <a:pt x="10568" y="3131"/>
                    <a:pt x="10888" y="3131"/>
                  </a:cubicBezTo>
                  <a:lnTo>
                    <a:pt x="13806" y="3131"/>
                  </a:lnTo>
                  <a:cubicBezTo>
                    <a:pt x="14660" y="3096"/>
                    <a:pt x="15300" y="2384"/>
                    <a:pt x="15300" y="1566"/>
                  </a:cubicBezTo>
                  <a:cubicBezTo>
                    <a:pt x="15300" y="1139"/>
                    <a:pt x="15158" y="747"/>
                    <a:pt x="14874" y="463"/>
                  </a:cubicBezTo>
                  <a:cubicBezTo>
                    <a:pt x="14589" y="178"/>
                    <a:pt x="14233" y="0"/>
                    <a:pt x="13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75"/>
          <p:cNvGrpSpPr/>
          <p:nvPr/>
        </p:nvGrpSpPr>
        <p:grpSpPr>
          <a:xfrm>
            <a:off x="5939183" y="4044255"/>
            <a:ext cx="324511" cy="431806"/>
            <a:chOff x="6001611" y="4096345"/>
            <a:chExt cx="339305" cy="451491"/>
          </a:xfrm>
        </p:grpSpPr>
        <p:sp>
          <p:nvSpPr>
            <p:cNvPr id="1749" name="Google Shape;1749;p75"/>
            <p:cNvSpPr/>
            <p:nvPr/>
          </p:nvSpPr>
          <p:spPr>
            <a:xfrm>
              <a:off x="6185274" y="4106745"/>
              <a:ext cx="152946" cy="150226"/>
            </a:xfrm>
            <a:custGeom>
              <a:rect b="b" l="l" r="r" t="t"/>
              <a:pathLst>
                <a:path extrusionOk="0" h="5908" w="6015">
                  <a:moveTo>
                    <a:pt x="4217" y="1"/>
                  </a:moveTo>
                  <a:cubicBezTo>
                    <a:pt x="4066" y="1"/>
                    <a:pt x="3915" y="54"/>
                    <a:pt x="3808" y="161"/>
                  </a:cubicBezTo>
                  <a:lnTo>
                    <a:pt x="214" y="3755"/>
                  </a:lnTo>
                  <a:cubicBezTo>
                    <a:pt x="1" y="4004"/>
                    <a:pt x="1" y="4359"/>
                    <a:pt x="214" y="4573"/>
                  </a:cubicBezTo>
                  <a:lnTo>
                    <a:pt x="1389" y="5747"/>
                  </a:lnTo>
                  <a:cubicBezTo>
                    <a:pt x="1495" y="5854"/>
                    <a:pt x="1638" y="5907"/>
                    <a:pt x="1784" y="5907"/>
                  </a:cubicBezTo>
                  <a:cubicBezTo>
                    <a:pt x="1931" y="5907"/>
                    <a:pt x="2082" y="5854"/>
                    <a:pt x="2207" y="5747"/>
                  </a:cubicBezTo>
                  <a:lnTo>
                    <a:pt x="5765" y="2153"/>
                  </a:lnTo>
                  <a:cubicBezTo>
                    <a:pt x="6014" y="1904"/>
                    <a:pt x="6014" y="1549"/>
                    <a:pt x="5765" y="1335"/>
                  </a:cubicBezTo>
                  <a:lnTo>
                    <a:pt x="4626" y="161"/>
                  </a:lnTo>
                  <a:cubicBezTo>
                    <a:pt x="4520" y="54"/>
                    <a:pt x="4368" y="1"/>
                    <a:pt x="4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5"/>
            <p:cNvSpPr/>
            <p:nvPr/>
          </p:nvSpPr>
          <p:spPr>
            <a:xfrm>
              <a:off x="6001611" y="4096345"/>
              <a:ext cx="339305" cy="451491"/>
            </a:xfrm>
            <a:custGeom>
              <a:rect b="b" l="l" r="r" t="t"/>
              <a:pathLst>
                <a:path extrusionOk="0" h="17756" w="13344">
                  <a:moveTo>
                    <a:pt x="7117" y="1068"/>
                  </a:moveTo>
                  <a:cubicBezTo>
                    <a:pt x="7509" y="1068"/>
                    <a:pt x="7829" y="1388"/>
                    <a:pt x="7829" y="1815"/>
                  </a:cubicBezTo>
                  <a:lnTo>
                    <a:pt x="7829" y="2527"/>
                  </a:lnTo>
                  <a:cubicBezTo>
                    <a:pt x="7829" y="2918"/>
                    <a:pt x="7509" y="3239"/>
                    <a:pt x="7117" y="3239"/>
                  </a:cubicBezTo>
                  <a:lnTo>
                    <a:pt x="1780" y="3239"/>
                  </a:lnTo>
                  <a:cubicBezTo>
                    <a:pt x="1389" y="3239"/>
                    <a:pt x="1068" y="2918"/>
                    <a:pt x="1068" y="2527"/>
                  </a:cubicBezTo>
                  <a:lnTo>
                    <a:pt x="1068" y="1815"/>
                  </a:lnTo>
                  <a:cubicBezTo>
                    <a:pt x="1068" y="1388"/>
                    <a:pt x="1389" y="1068"/>
                    <a:pt x="1780" y="1068"/>
                  </a:cubicBezTo>
                  <a:close/>
                  <a:moveTo>
                    <a:pt x="1780" y="1"/>
                  </a:moveTo>
                  <a:cubicBezTo>
                    <a:pt x="784" y="1"/>
                    <a:pt x="1" y="819"/>
                    <a:pt x="1" y="1780"/>
                  </a:cubicBezTo>
                  <a:lnTo>
                    <a:pt x="1" y="15976"/>
                  </a:lnTo>
                  <a:cubicBezTo>
                    <a:pt x="1" y="16973"/>
                    <a:pt x="784" y="17755"/>
                    <a:pt x="1780" y="17755"/>
                  </a:cubicBezTo>
                  <a:lnTo>
                    <a:pt x="11565" y="17755"/>
                  </a:lnTo>
                  <a:cubicBezTo>
                    <a:pt x="12561" y="17755"/>
                    <a:pt x="13344" y="16973"/>
                    <a:pt x="13344" y="15976"/>
                  </a:cubicBezTo>
                  <a:lnTo>
                    <a:pt x="13344" y="6049"/>
                  </a:lnTo>
                  <a:cubicBezTo>
                    <a:pt x="13344" y="5551"/>
                    <a:pt x="13166" y="5124"/>
                    <a:pt x="12810" y="4768"/>
                  </a:cubicBezTo>
                  <a:lnTo>
                    <a:pt x="8576" y="534"/>
                  </a:lnTo>
                  <a:cubicBezTo>
                    <a:pt x="8256" y="214"/>
                    <a:pt x="7793" y="36"/>
                    <a:pt x="7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5"/>
            <p:cNvSpPr/>
            <p:nvPr/>
          </p:nvSpPr>
          <p:spPr>
            <a:xfrm>
              <a:off x="6129181" y="4304444"/>
              <a:ext cx="87801" cy="126680"/>
            </a:xfrm>
            <a:custGeom>
              <a:rect b="b" l="l" r="r" t="t"/>
              <a:pathLst>
                <a:path extrusionOk="0" h="4982" w="3453">
                  <a:moveTo>
                    <a:pt x="1744" y="0"/>
                  </a:moveTo>
                  <a:cubicBezTo>
                    <a:pt x="1424" y="0"/>
                    <a:pt x="1" y="1566"/>
                    <a:pt x="1" y="2918"/>
                  </a:cubicBezTo>
                  <a:cubicBezTo>
                    <a:pt x="1" y="4305"/>
                    <a:pt x="784" y="4982"/>
                    <a:pt x="1744" y="4982"/>
                  </a:cubicBezTo>
                  <a:cubicBezTo>
                    <a:pt x="2705" y="4982"/>
                    <a:pt x="3452" y="4305"/>
                    <a:pt x="3452" y="2918"/>
                  </a:cubicBezTo>
                  <a:cubicBezTo>
                    <a:pt x="3452" y="1530"/>
                    <a:pt x="2065" y="0"/>
                    <a:pt x="1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5"/>
            <p:cNvSpPr/>
            <p:nvPr/>
          </p:nvSpPr>
          <p:spPr>
            <a:xfrm>
              <a:off x="6145480" y="4333736"/>
              <a:ext cx="58839" cy="123756"/>
            </a:xfrm>
            <a:custGeom>
              <a:rect b="b" l="l" r="r" t="t"/>
              <a:pathLst>
                <a:path extrusionOk="0" h="4867" w="2314">
                  <a:moveTo>
                    <a:pt x="1065" y="0"/>
                  </a:moveTo>
                  <a:cubicBezTo>
                    <a:pt x="930" y="0"/>
                    <a:pt x="819" y="103"/>
                    <a:pt x="819" y="271"/>
                  </a:cubicBezTo>
                  <a:lnTo>
                    <a:pt x="819" y="912"/>
                  </a:lnTo>
                  <a:lnTo>
                    <a:pt x="605" y="734"/>
                  </a:lnTo>
                  <a:cubicBezTo>
                    <a:pt x="555" y="691"/>
                    <a:pt x="502" y="673"/>
                    <a:pt x="451" y="673"/>
                  </a:cubicBezTo>
                  <a:cubicBezTo>
                    <a:pt x="250" y="673"/>
                    <a:pt x="86" y="962"/>
                    <a:pt x="285" y="1161"/>
                  </a:cubicBezTo>
                  <a:lnTo>
                    <a:pt x="819" y="1588"/>
                  </a:lnTo>
                  <a:lnTo>
                    <a:pt x="819" y="2264"/>
                  </a:lnTo>
                  <a:lnTo>
                    <a:pt x="427" y="1908"/>
                  </a:lnTo>
                  <a:cubicBezTo>
                    <a:pt x="389" y="1883"/>
                    <a:pt x="347" y="1871"/>
                    <a:pt x="304" y="1871"/>
                  </a:cubicBezTo>
                  <a:cubicBezTo>
                    <a:pt x="224" y="1871"/>
                    <a:pt x="140" y="1910"/>
                    <a:pt x="71" y="1979"/>
                  </a:cubicBezTo>
                  <a:cubicBezTo>
                    <a:pt x="0" y="2086"/>
                    <a:pt x="0" y="2228"/>
                    <a:pt x="107" y="2335"/>
                  </a:cubicBezTo>
                  <a:lnTo>
                    <a:pt x="854" y="2904"/>
                  </a:lnTo>
                  <a:lnTo>
                    <a:pt x="854" y="4577"/>
                  </a:lnTo>
                  <a:cubicBezTo>
                    <a:pt x="854" y="4719"/>
                    <a:pt x="961" y="4826"/>
                    <a:pt x="1068" y="4861"/>
                  </a:cubicBezTo>
                  <a:cubicBezTo>
                    <a:pt x="1087" y="4865"/>
                    <a:pt x="1104" y="4867"/>
                    <a:pt x="1122" y="4867"/>
                  </a:cubicBezTo>
                  <a:cubicBezTo>
                    <a:pt x="1267" y="4867"/>
                    <a:pt x="1352" y="4740"/>
                    <a:pt x="1352" y="4612"/>
                  </a:cubicBezTo>
                  <a:lnTo>
                    <a:pt x="1352" y="2904"/>
                  </a:lnTo>
                  <a:lnTo>
                    <a:pt x="2206" y="2228"/>
                  </a:lnTo>
                  <a:cubicBezTo>
                    <a:pt x="2313" y="2122"/>
                    <a:pt x="2277" y="1979"/>
                    <a:pt x="2135" y="1979"/>
                  </a:cubicBezTo>
                  <a:cubicBezTo>
                    <a:pt x="2076" y="1921"/>
                    <a:pt x="2007" y="1894"/>
                    <a:pt x="1938" y="1894"/>
                  </a:cubicBezTo>
                  <a:cubicBezTo>
                    <a:pt x="1882" y="1894"/>
                    <a:pt x="1827" y="1912"/>
                    <a:pt x="1779" y="1944"/>
                  </a:cubicBezTo>
                  <a:lnTo>
                    <a:pt x="1352" y="2264"/>
                  </a:lnTo>
                  <a:lnTo>
                    <a:pt x="1352" y="1588"/>
                  </a:lnTo>
                  <a:lnTo>
                    <a:pt x="1957" y="1161"/>
                  </a:lnTo>
                  <a:cubicBezTo>
                    <a:pt x="2100" y="1019"/>
                    <a:pt x="2064" y="770"/>
                    <a:pt x="1886" y="698"/>
                  </a:cubicBezTo>
                  <a:cubicBezTo>
                    <a:pt x="1842" y="684"/>
                    <a:pt x="1798" y="675"/>
                    <a:pt x="1756" y="675"/>
                  </a:cubicBezTo>
                  <a:cubicBezTo>
                    <a:pt x="1697" y="675"/>
                    <a:pt x="1643" y="692"/>
                    <a:pt x="1601" y="734"/>
                  </a:cubicBezTo>
                  <a:lnTo>
                    <a:pt x="1352" y="912"/>
                  </a:lnTo>
                  <a:lnTo>
                    <a:pt x="1352" y="271"/>
                  </a:lnTo>
                  <a:cubicBezTo>
                    <a:pt x="1352" y="129"/>
                    <a:pt x="1281" y="22"/>
                    <a:pt x="1174" y="22"/>
                  </a:cubicBezTo>
                  <a:cubicBezTo>
                    <a:pt x="1137" y="8"/>
                    <a:pt x="1100" y="0"/>
                    <a:pt x="10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75"/>
          <p:cNvGrpSpPr/>
          <p:nvPr/>
        </p:nvGrpSpPr>
        <p:grpSpPr>
          <a:xfrm>
            <a:off x="6217229" y="2655478"/>
            <a:ext cx="431806" cy="397200"/>
            <a:chOff x="6292333" y="2644257"/>
            <a:chExt cx="451491" cy="415307"/>
          </a:xfrm>
        </p:grpSpPr>
        <p:sp>
          <p:nvSpPr>
            <p:cNvPr id="1754" name="Google Shape;1754;p75"/>
            <p:cNvSpPr/>
            <p:nvPr/>
          </p:nvSpPr>
          <p:spPr>
            <a:xfrm>
              <a:off x="6292333" y="2680440"/>
              <a:ext cx="451491" cy="379124"/>
            </a:xfrm>
            <a:custGeom>
              <a:rect b="b" l="l" r="r" t="t"/>
              <a:pathLst>
                <a:path extrusionOk="0" h="14910" w="17756">
                  <a:moveTo>
                    <a:pt x="1175" y="1"/>
                  </a:moveTo>
                  <a:cubicBezTo>
                    <a:pt x="534" y="1"/>
                    <a:pt x="36" y="499"/>
                    <a:pt x="36" y="1139"/>
                  </a:cubicBezTo>
                  <a:lnTo>
                    <a:pt x="36" y="13771"/>
                  </a:lnTo>
                  <a:cubicBezTo>
                    <a:pt x="1" y="14411"/>
                    <a:pt x="534" y="14909"/>
                    <a:pt x="1175" y="14909"/>
                  </a:cubicBezTo>
                  <a:lnTo>
                    <a:pt x="16652" y="14909"/>
                  </a:lnTo>
                  <a:cubicBezTo>
                    <a:pt x="17257" y="14909"/>
                    <a:pt x="17755" y="14375"/>
                    <a:pt x="17755" y="13771"/>
                  </a:cubicBezTo>
                  <a:lnTo>
                    <a:pt x="17755" y="1139"/>
                  </a:lnTo>
                  <a:cubicBezTo>
                    <a:pt x="17755" y="499"/>
                    <a:pt x="17257" y="1"/>
                    <a:pt x="16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5"/>
            <p:cNvSpPr/>
            <p:nvPr/>
          </p:nvSpPr>
          <p:spPr>
            <a:xfrm>
              <a:off x="6387330" y="2756443"/>
              <a:ext cx="273244" cy="273269"/>
            </a:xfrm>
            <a:custGeom>
              <a:rect b="b" l="l" r="r" t="t"/>
              <a:pathLst>
                <a:path extrusionOk="0" h="10747" w="10746">
                  <a:moveTo>
                    <a:pt x="5373" y="1"/>
                  </a:moveTo>
                  <a:cubicBezTo>
                    <a:pt x="2384" y="1"/>
                    <a:pt x="1" y="2420"/>
                    <a:pt x="1" y="5373"/>
                  </a:cubicBezTo>
                  <a:cubicBezTo>
                    <a:pt x="1" y="8327"/>
                    <a:pt x="2384" y="10746"/>
                    <a:pt x="5373" y="10746"/>
                  </a:cubicBezTo>
                  <a:cubicBezTo>
                    <a:pt x="8326" y="10746"/>
                    <a:pt x="10746" y="8327"/>
                    <a:pt x="10746" y="5373"/>
                  </a:cubicBezTo>
                  <a:cubicBezTo>
                    <a:pt x="10746" y="2420"/>
                    <a:pt x="8326" y="1"/>
                    <a:pt x="5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5"/>
            <p:cNvSpPr/>
            <p:nvPr/>
          </p:nvSpPr>
          <p:spPr>
            <a:xfrm>
              <a:off x="6504042" y="2918925"/>
              <a:ext cx="68781" cy="90140"/>
            </a:xfrm>
            <a:custGeom>
              <a:rect b="b" l="l" r="r" t="t"/>
              <a:pathLst>
                <a:path extrusionOk="0" h="3545" w="2705">
                  <a:moveTo>
                    <a:pt x="517" y="0"/>
                  </a:moveTo>
                  <a:cubicBezTo>
                    <a:pt x="418" y="0"/>
                    <a:pt x="325" y="26"/>
                    <a:pt x="250" y="51"/>
                  </a:cubicBezTo>
                  <a:cubicBezTo>
                    <a:pt x="178" y="86"/>
                    <a:pt x="178" y="122"/>
                    <a:pt x="178" y="407"/>
                  </a:cubicBezTo>
                  <a:cubicBezTo>
                    <a:pt x="178" y="442"/>
                    <a:pt x="214" y="442"/>
                    <a:pt x="0" y="691"/>
                  </a:cubicBezTo>
                  <a:cubicBezTo>
                    <a:pt x="0" y="727"/>
                    <a:pt x="0" y="727"/>
                    <a:pt x="36" y="1189"/>
                  </a:cubicBezTo>
                  <a:cubicBezTo>
                    <a:pt x="36" y="1189"/>
                    <a:pt x="36" y="1189"/>
                    <a:pt x="250" y="1581"/>
                  </a:cubicBezTo>
                  <a:cubicBezTo>
                    <a:pt x="285" y="1652"/>
                    <a:pt x="605" y="1687"/>
                    <a:pt x="605" y="1794"/>
                  </a:cubicBezTo>
                  <a:lnTo>
                    <a:pt x="783" y="2755"/>
                  </a:lnTo>
                  <a:cubicBezTo>
                    <a:pt x="783" y="2826"/>
                    <a:pt x="712" y="3075"/>
                    <a:pt x="712" y="3075"/>
                  </a:cubicBezTo>
                  <a:cubicBezTo>
                    <a:pt x="712" y="3075"/>
                    <a:pt x="712" y="3538"/>
                    <a:pt x="819" y="3538"/>
                  </a:cubicBezTo>
                  <a:cubicBezTo>
                    <a:pt x="846" y="3542"/>
                    <a:pt x="874" y="3544"/>
                    <a:pt x="902" y="3544"/>
                  </a:cubicBezTo>
                  <a:cubicBezTo>
                    <a:pt x="1093" y="3544"/>
                    <a:pt x="1295" y="3439"/>
                    <a:pt x="1388" y="3253"/>
                  </a:cubicBezTo>
                  <a:cubicBezTo>
                    <a:pt x="1495" y="3075"/>
                    <a:pt x="1637" y="2897"/>
                    <a:pt x="1815" y="2790"/>
                  </a:cubicBezTo>
                  <a:cubicBezTo>
                    <a:pt x="2029" y="2684"/>
                    <a:pt x="2064" y="2292"/>
                    <a:pt x="2100" y="2079"/>
                  </a:cubicBezTo>
                  <a:cubicBezTo>
                    <a:pt x="2100" y="2008"/>
                    <a:pt x="2135" y="2043"/>
                    <a:pt x="2420" y="1901"/>
                  </a:cubicBezTo>
                  <a:cubicBezTo>
                    <a:pt x="2456" y="1865"/>
                    <a:pt x="2456" y="1901"/>
                    <a:pt x="2705" y="1474"/>
                  </a:cubicBezTo>
                  <a:lnTo>
                    <a:pt x="2705" y="940"/>
                  </a:lnTo>
                  <a:cubicBezTo>
                    <a:pt x="2705" y="869"/>
                    <a:pt x="2669" y="869"/>
                    <a:pt x="2313" y="620"/>
                  </a:cubicBezTo>
                  <a:cubicBezTo>
                    <a:pt x="2299" y="605"/>
                    <a:pt x="2290" y="597"/>
                    <a:pt x="2252" y="597"/>
                  </a:cubicBezTo>
                  <a:cubicBezTo>
                    <a:pt x="2198" y="597"/>
                    <a:pt x="2086" y="614"/>
                    <a:pt x="1815" y="656"/>
                  </a:cubicBezTo>
                  <a:cubicBezTo>
                    <a:pt x="1810" y="661"/>
                    <a:pt x="1805" y="664"/>
                    <a:pt x="1800" y="664"/>
                  </a:cubicBezTo>
                  <a:cubicBezTo>
                    <a:pt x="1775" y="664"/>
                    <a:pt x="1752" y="576"/>
                    <a:pt x="1602" y="335"/>
                  </a:cubicBezTo>
                  <a:cubicBezTo>
                    <a:pt x="1459" y="122"/>
                    <a:pt x="641" y="15"/>
                    <a:pt x="641" y="15"/>
                  </a:cubicBezTo>
                  <a:cubicBezTo>
                    <a:pt x="599" y="5"/>
                    <a:pt x="558" y="0"/>
                    <a:pt x="5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5"/>
            <p:cNvSpPr/>
            <p:nvPr/>
          </p:nvSpPr>
          <p:spPr>
            <a:xfrm>
              <a:off x="6418097" y="2775437"/>
              <a:ext cx="118543" cy="146590"/>
            </a:xfrm>
            <a:custGeom>
              <a:rect b="b" l="l" r="r" t="t"/>
              <a:pathLst>
                <a:path extrusionOk="0" h="5765" w="4662">
                  <a:moveTo>
                    <a:pt x="1424" y="1"/>
                  </a:moveTo>
                  <a:cubicBezTo>
                    <a:pt x="890" y="321"/>
                    <a:pt x="392" y="748"/>
                    <a:pt x="0" y="1211"/>
                  </a:cubicBezTo>
                  <a:cubicBezTo>
                    <a:pt x="143" y="1388"/>
                    <a:pt x="214" y="1531"/>
                    <a:pt x="249" y="1566"/>
                  </a:cubicBezTo>
                  <a:cubicBezTo>
                    <a:pt x="285" y="1602"/>
                    <a:pt x="285" y="1566"/>
                    <a:pt x="321" y="2136"/>
                  </a:cubicBezTo>
                  <a:cubicBezTo>
                    <a:pt x="321" y="2207"/>
                    <a:pt x="463" y="2527"/>
                    <a:pt x="463" y="2598"/>
                  </a:cubicBezTo>
                  <a:lnTo>
                    <a:pt x="321" y="2954"/>
                  </a:lnTo>
                  <a:cubicBezTo>
                    <a:pt x="321" y="2954"/>
                    <a:pt x="321" y="2954"/>
                    <a:pt x="320" y="2954"/>
                  </a:cubicBezTo>
                  <a:cubicBezTo>
                    <a:pt x="319" y="2954"/>
                    <a:pt x="309" y="2982"/>
                    <a:pt x="214" y="3523"/>
                  </a:cubicBezTo>
                  <a:cubicBezTo>
                    <a:pt x="249" y="3701"/>
                    <a:pt x="285" y="3879"/>
                    <a:pt x="356" y="4057"/>
                  </a:cubicBezTo>
                  <a:cubicBezTo>
                    <a:pt x="356" y="4093"/>
                    <a:pt x="356" y="4057"/>
                    <a:pt x="1103" y="4662"/>
                  </a:cubicBezTo>
                  <a:lnTo>
                    <a:pt x="1495" y="5409"/>
                  </a:lnTo>
                  <a:cubicBezTo>
                    <a:pt x="1530" y="5445"/>
                    <a:pt x="1530" y="5445"/>
                    <a:pt x="1993" y="5516"/>
                  </a:cubicBezTo>
                  <a:lnTo>
                    <a:pt x="2455" y="5765"/>
                  </a:lnTo>
                  <a:cubicBezTo>
                    <a:pt x="2491" y="5765"/>
                    <a:pt x="2562" y="5765"/>
                    <a:pt x="2562" y="5729"/>
                  </a:cubicBezTo>
                  <a:cubicBezTo>
                    <a:pt x="2704" y="5302"/>
                    <a:pt x="2740" y="5516"/>
                    <a:pt x="2349" y="4982"/>
                  </a:cubicBezTo>
                  <a:cubicBezTo>
                    <a:pt x="2313" y="4982"/>
                    <a:pt x="2242" y="4626"/>
                    <a:pt x="2206" y="4555"/>
                  </a:cubicBezTo>
                  <a:cubicBezTo>
                    <a:pt x="2206" y="4448"/>
                    <a:pt x="2384" y="4377"/>
                    <a:pt x="2384" y="4377"/>
                  </a:cubicBezTo>
                  <a:lnTo>
                    <a:pt x="2918" y="4413"/>
                  </a:lnTo>
                  <a:cubicBezTo>
                    <a:pt x="2989" y="4413"/>
                    <a:pt x="2989" y="4342"/>
                    <a:pt x="3096" y="4164"/>
                  </a:cubicBezTo>
                  <a:cubicBezTo>
                    <a:pt x="3096" y="4128"/>
                    <a:pt x="3096" y="4128"/>
                    <a:pt x="3309" y="4021"/>
                  </a:cubicBezTo>
                  <a:cubicBezTo>
                    <a:pt x="3380" y="3950"/>
                    <a:pt x="3380" y="3737"/>
                    <a:pt x="3452" y="3701"/>
                  </a:cubicBezTo>
                  <a:lnTo>
                    <a:pt x="3950" y="3452"/>
                  </a:lnTo>
                  <a:cubicBezTo>
                    <a:pt x="4092" y="3345"/>
                    <a:pt x="3701" y="3025"/>
                    <a:pt x="3736" y="2918"/>
                  </a:cubicBezTo>
                  <a:cubicBezTo>
                    <a:pt x="3772" y="2847"/>
                    <a:pt x="3772" y="2776"/>
                    <a:pt x="3807" y="2741"/>
                  </a:cubicBezTo>
                  <a:cubicBezTo>
                    <a:pt x="4555" y="2456"/>
                    <a:pt x="4661" y="2242"/>
                    <a:pt x="4661" y="2207"/>
                  </a:cubicBezTo>
                  <a:lnTo>
                    <a:pt x="4412" y="1638"/>
                  </a:lnTo>
                  <a:cubicBezTo>
                    <a:pt x="4412" y="1602"/>
                    <a:pt x="4377" y="1602"/>
                    <a:pt x="4128" y="1460"/>
                  </a:cubicBezTo>
                  <a:cubicBezTo>
                    <a:pt x="4057" y="1460"/>
                    <a:pt x="4021" y="1495"/>
                    <a:pt x="3807" y="1602"/>
                  </a:cubicBezTo>
                  <a:cubicBezTo>
                    <a:pt x="3665" y="1815"/>
                    <a:pt x="3523" y="1993"/>
                    <a:pt x="3416" y="2207"/>
                  </a:cubicBezTo>
                  <a:cubicBezTo>
                    <a:pt x="3398" y="2242"/>
                    <a:pt x="3389" y="2260"/>
                    <a:pt x="3336" y="2260"/>
                  </a:cubicBezTo>
                  <a:cubicBezTo>
                    <a:pt x="3283" y="2260"/>
                    <a:pt x="3185" y="2242"/>
                    <a:pt x="2989" y="2207"/>
                  </a:cubicBezTo>
                  <a:cubicBezTo>
                    <a:pt x="2918" y="2207"/>
                    <a:pt x="2918" y="2171"/>
                    <a:pt x="2633" y="1673"/>
                  </a:cubicBezTo>
                  <a:cubicBezTo>
                    <a:pt x="2598" y="1638"/>
                    <a:pt x="2598" y="1673"/>
                    <a:pt x="2598" y="1282"/>
                  </a:cubicBezTo>
                  <a:cubicBezTo>
                    <a:pt x="2598" y="1246"/>
                    <a:pt x="2598" y="1282"/>
                    <a:pt x="3416" y="606"/>
                  </a:cubicBezTo>
                  <a:cubicBezTo>
                    <a:pt x="3487" y="570"/>
                    <a:pt x="3452" y="535"/>
                    <a:pt x="3345" y="143"/>
                  </a:cubicBezTo>
                  <a:cubicBezTo>
                    <a:pt x="3345" y="95"/>
                    <a:pt x="3330" y="76"/>
                    <a:pt x="3269" y="76"/>
                  </a:cubicBezTo>
                  <a:cubicBezTo>
                    <a:pt x="3194" y="76"/>
                    <a:pt x="3049" y="104"/>
                    <a:pt x="2776" y="143"/>
                  </a:cubicBezTo>
                  <a:cubicBezTo>
                    <a:pt x="2740" y="143"/>
                    <a:pt x="2776" y="143"/>
                    <a:pt x="2420" y="428"/>
                  </a:cubicBezTo>
                  <a:cubicBezTo>
                    <a:pt x="2064" y="285"/>
                    <a:pt x="1744" y="179"/>
                    <a:pt x="1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5"/>
            <p:cNvSpPr/>
            <p:nvPr/>
          </p:nvSpPr>
          <p:spPr>
            <a:xfrm>
              <a:off x="6589097" y="2773632"/>
              <a:ext cx="40735" cy="62450"/>
            </a:xfrm>
            <a:custGeom>
              <a:rect b="b" l="l" r="r" t="t"/>
              <a:pathLst>
                <a:path extrusionOk="0" h="2456" w="1602">
                  <a:moveTo>
                    <a:pt x="0" y="1"/>
                  </a:moveTo>
                  <a:lnTo>
                    <a:pt x="0" y="534"/>
                  </a:lnTo>
                  <a:cubicBezTo>
                    <a:pt x="71" y="677"/>
                    <a:pt x="249" y="926"/>
                    <a:pt x="178" y="1033"/>
                  </a:cubicBezTo>
                  <a:cubicBezTo>
                    <a:pt x="107" y="1246"/>
                    <a:pt x="107" y="1424"/>
                    <a:pt x="107" y="1637"/>
                  </a:cubicBezTo>
                  <a:cubicBezTo>
                    <a:pt x="142" y="1780"/>
                    <a:pt x="178" y="1958"/>
                    <a:pt x="214" y="2136"/>
                  </a:cubicBezTo>
                  <a:cubicBezTo>
                    <a:pt x="214" y="2278"/>
                    <a:pt x="320" y="2420"/>
                    <a:pt x="463" y="2456"/>
                  </a:cubicBezTo>
                  <a:cubicBezTo>
                    <a:pt x="818" y="2313"/>
                    <a:pt x="1103" y="2029"/>
                    <a:pt x="1281" y="1709"/>
                  </a:cubicBezTo>
                  <a:cubicBezTo>
                    <a:pt x="1281" y="1673"/>
                    <a:pt x="1423" y="1388"/>
                    <a:pt x="1601" y="1353"/>
                  </a:cubicBezTo>
                  <a:cubicBezTo>
                    <a:pt x="1174" y="783"/>
                    <a:pt x="605" y="32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5"/>
            <p:cNvSpPr/>
            <p:nvPr/>
          </p:nvSpPr>
          <p:spPr>
            <a:xfrm>
              <a:off x="6369226" y="2644257"/>
              <a:ext cx="27182" cy="73307"/>
            </a:xfrm>
            <a:custGeom>
              <a:rect b="b" l="l" r="r" t="t"/>
              <a:pathLst>
                <a:path extrusionOk="0" h="2883" w="1069">
                  <a:moveTo>
                    <a:pt x="535" y="1"/>
                  </a:moveTo>
                  <a:cubicBezTo>
                    <a:pt x="214" y="1"/>
                    <a:pt x="1" y="250"/>
                    <a:pt x="1" y="570"/>
                  </a:cubicBezTo>
                  <a:lnTo>
                    <a:pt x="1" y="2349"/>
                  </a:lnTo>
                  <a:cubicBezTo>
                    <a:pt x="1" y="2634"/>
                    <a:pt x="214" y="2883"/>
                    <a:pt x="535" y="2883"/>
                  </a:cubicBezTo>
                  <a:cubicBezTo>
                    <a:pt x="819" y="2883"/>
                    <a:pt x="1068" y="2634"/>
                    <a:pt x="1068" y="2349"/>
                  </a:cubicBezTo>
                  <a:lnTo>
                    <a:pt x="1068" y="570"/>
                  </a:lnTo>
                  <a:cubicBezTo>
                    <a:pt x="1068" y="250"/>
                    <a:pt x="819" y="1"/>
                    <a:pt x="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5"/>
            <p:cNvSpPr/>
            <p:nvPr/>
          </p:nvSpPr>
          <p:spPr>
            <a:xfrm>
              <a:off x="6459722" y="2644257"/>
              <a:ext cx="28072" cy="73307"/>
            </a:xfrm>
            <a:custGeom>
              <a:rect b="b" l="l" r="r" t="t"/>
              <a:pathLst>
                <a:path extrusionOk="0" h="2883" w="1104">
                  <a:moveTo>
                    <a:pt x="569" y="1"/>
                  </a:moveTo>
                  <a:cubicBezTo>
                    <a:pt x="249" y="1"/>
                    <a:pt x="0" y="250"/>
                    <a:pt x="0" y="570"/>
                  </a:cubicBezTo>
                  <a:lnTo>
                    <a:pt x="0" y="2349"/>
                  </a:lnTo>
                  <a:cubicBezTo>
                    <a:pt x="0" y="2634"/>
                    <a:pt x="249" y="2883"/>
                    <a:pt x="569" y="2883"/>
                  </a:cubicBezTo>
                  <a:cubicBezTo>
                    <a:pt x="854" y="2883"/>
                    <a:pt x="1103" y="2634"/>
                    <a:pt x="1103" y="2349"/>
                  </a:cubicBezTo>
                  <a:lnTo>
                    <a:pt x="1103" y="570"/>
                  </a:lnTo>
                  <a:cubicBezTo>
                    <a:pt x="1103" y="250"/>
                    <a:pt x="854" y="1"/>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5"/>
            <p:cNvSpPr/>
            <p:nvPr/>
          </p:nvSpPr>
          <p:spPr>
            <a:xfrm>
              <a:off x="6550193" y="2644257"/>
              <a:ext cx="28072" cy="73307"/>
            </a:xfrm>
            <a:custGeom>
              <a:rect b="b" l="l" r="r" t="t"/>
              <a:pathLst>
                <a:path extrusionOk="0" h="2883" w="1104">
                  <a:moveTo>
                    <a:pt x="569" y="1"/>
                  </a:moveTo>
                  <a:cubicBezTo>
                    <a:pt x="249" y="1"/>
                    <a:pt x="0" y="250"/>
                    <a:pt x="36" y="570"/>
                  </a:cubicBezTo>
                  <a:lnTo>
                    <a:pt x="36" y="2349"/>
                  </a:lnTo>
                  <a:cubicBezTo>
                    <a:pt x="36" y="2634"/>
                    <a:pt x="249" y="2883"/>
                    <a:pt x="569" y="2883"/>
                  </a:cubicBezTo>
                  <a:cubicBezTo>
                    <a:pt x="854" y="2883"/>
                    <a:pt x="1103" y="2634"/>
                    <a:pt x="1103" y="2349"/>
                  </a:cubicBezTo>
                  <a:lnTo>
                    <a:pt x="1103" y="570"/>
                  </a:lnTo>
                  <a:cubicBezTo>
                    <a:pt x="1103" y="250"/>
                    <a:pt x="854" y="1"/>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5"/>
            <p:cNvSpPr/>
            <p:nvPr/>
          </p:nvSpPr>
          <p:spPr>
            <a:xfrm>
              <a:off x="6640664" y="2644257"/>
              <a:ext cx="28072" cy="73307"/>
            </a:xfrm>
            <a:custGeom>
              <a:rect b="b" l="l" r="r" t="t"/>
              <a:pathLst>
                <a:path extrusionOk="0" h="2883" w="1104">
                  <a:moveTo>
                    <a:pt x="570" y="1"/>
                  </a:moveTo>
                  <a:cubicBezTo>
                    <a:pt x="249" y="1"/>
                    <a:pt x="0" y="250"/>
                    <a:pt x="36" y="570"/>
                  </a:cubicBezTo>
                  <a:lnTo>
                    <a:pt x="36" y="2349"/>
                  </a:lnTo>
                  <a:cubicBezTo>
                    <a:pt x="36" y="2634"/>
                    <a:pt x="249" y="2883"/>
                    <a:pt x="570" y="2883"/>
                  </a:cubicBezTo>
                  <a:cubicBezTo>
                    <a:pt x="854" y="2883"/>
                    <a:pt x="1103" y="2634"/>
                    <a:pt x="1103" y="2349"/>
                  </a:cubicBezTo>
                  <a:lnTo>
                    <a:pt x="1103" y="570"/>
                  </a:lnTo>
                  <a:cubicBezTo>
                    <a:pt x="1103" y="250"/>
                    <a:pt x="854"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75"/>
          <p:cNvGrpSpPr/>
          <p:nvPr/>
        </p:nvGrpSpPr>
        <p:grpSpPr>
          <a:xfrm>
            <a:off x="1058663" y="3332126"/>
            <a:ext cx="388348" cy="430079"/>
            <a:chOff x="898600" y="3351752"/>
            <a:chExt cx="406052" cy="449685"/>
          </a:xfrm>
        </p:grpSpPr>
        <p:sp>
          <p:nvSpPr>
            <p:cNvPr id="1764" name="Google Shape;1764;p75"/>
            <p:cNvSpPr/>
            <p:nvPr/>
          </p:nvSpPr>
          <p:spPr>
            <a:xfrm>
              <a:off x="1056733" y="3664790"/>
              <a:ext cx="90496" cy="136647"/>
            </a:xfrm>
            <a:custGeom>
              <a:rect b="b" l="l" r="r" t="t"/>
              <a:pathLst>
                <a:path extrusionOk="0" h="5374" w="3559">
                  <a:moveTo>
                    <a:pt x="0" y="1"/>
                  </a:moveTo>
                  <a:lnTo>
                    <a:pt x="0" y="4662"/>
                  </a:lnTo>
                  <a:cubicBezTo>
                    <a:pt x="0" y="5053"/>
                    <a:pt x="320" y="5373"/>
                    <a:pt x="712" y="5373"/>
                  </a:cubicBezTo>
                  <a:lnTo>
                    <a:pt x="2847" y="5373"/>
                  </a:lnTo>
                  <a:cubicBezTo>
                    <a:pt x="3238" y="5373"/>
                    <a:pt x="3558" y="5053"/>
                    <a:pt x="3558" y="4662"/>
                  </a:cubicBezTo>
                  <a:lnTo>
                    <a:pt x="35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5"/>
            <p:cNvSpPr/>
            <p:nvPr/>
          </p:nvSpPr>
          <p:spPr>
            <a:xfrm>
              <a:off x="965347" y="3410566"/>
              <a:ext cx="272354" cy="272354"/>
            </a:xfrm>
            <a:custGeom>
              <a:rect b="b" l="l" r="r" t="t"/>
              <a:pathLst>
                <a:path extrusionOk="0" h="10711" w="10711">
                  <a:moveTo>
                    <a:pt x="5338" y="0"/>
                  </a:moveTo>
                  <a:cubicBezTo>
                    <a:pt x="2384" y="0"/>
                    <a:pt x="1" y="2384"/>
                    <a:pt x="1" y="5338"/>
                  </a:cubicBezTo>
                  <a:cubicBezTo>
                    <a:pt x="1" y="8291"/>
                    <a:pt x="2384" y="10710"/>
                    <a:pt x="5338" y="10710"/>
                  </a:cubicBezTo>
                  <a:cubicBezTo>
                    <a:pt x="8291" y="10710"/>
                    <a:pt x="10710" y="8291"/>
                    <a:pt x="10710" y="5338"/>
                  </a:cubicBezTo>
                  <a:cubicBezTo>
                    <a:pt x="10710" y="2384"/>
                    <a:pt x="8291" y="0"/>
                    <a:pt x="5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5"/>
            <p:cNvSpPr/>
            <p:nvPr/>
          </p:nvSpPr>
          <p:spPr>
            <a:xfrm>
              <a:off x="1095180" y="3351752"/>
              <a:ext cx="13604" cy="37277"/>
            </a:xfrm>
            <a:custGeom>
              <a:rect b="b" l="l" r="r" t="t"/>
              <a:pathLst>
                <a:path extrusionOk="0" h="1466" w="535">
                  <a:moveTo>
                    <a:pt x="267" y="1"/>
                  </a:moveTo>
                  <a:cubicBezTo>
                    <a:pt x="134" y="1"/>
                    <a:pt x="0" y="72"/>
                    <a:pt x="18" y="214"/>
                  </a:cubicBezTo>
                  <a:lnTo>
                    <a:pt x="18" y="1210"/>
                  </a:lnTo>
                  <a:cubicBezTo>
                    <a:pt x="18" y="1317"/>
                    <a:pt x="89" y="1460"/>
                    <a:pt x="232" y="1460"/>
                  </a:cubicBezTo>
                  <a:cubicBezTo>
                    <a:pt x="247" y="1463"/>
                    <a:pt x="262" y="1465"/>
                    <a:pt x="277" y="1465"/>
                  </a:cubicBezTo>
                  <a:cubicBezTo>
                    <a:pt x="402" y="1465"/>
                    <a:pt x="516" y="1338"/>
                    <a:pt x="516" y="1210"/>
                  </a:cubicBezTo>
                  <a:lnTo>
                    <a:pt x="516" y="214"/>
                  </a:lnTo>
                  <a:cubicBezTo>
                    <a:pt x="534" y="72"/>
                    <a:pt x="401" y="1"/>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5"/>
            <p:cNvSpPr/>
            <p:nvPr/>
          </p:nvSpPr>
          <p:spPr>
            <a:xfrm>
              <a:off x="1215045" y="3407616"/>
              <a:ext cx="32598" cy="31937"/>
            </a:xfrm>
            <a:custGeom>
              <a:rect b="b" l="l" r="r" t="t"/>
              <a:pathLst>
                <a:path extrusionOk="0" h="1256" w="1282">
                  <a:moveTo>
                    <a:pt x="984" y="1"/>
                  </a:moveTo>
                  <a:cubicBezTo>
                    <a:pt x="917" y="1"/>
                    <a:pt x="855" y="28"/>
                    <a:pt x="819" y="81"/>
                  </a:cubicBezTo>
                  <a:lnTo>
                    <a:pt x="108" y="793"/>
                  </a:lnTo>
                  <a:cubicBezTo>
                    <a:pt x="1" y="899"/>
                    <a:pt x="1" y="1042"/>
                    <a:pt x="108" y="1148"/>
                  </a:cubicBezTo>
                  <a:cubicBezTo>
                    <a:pt x="143" y="1219"/>
                    <a:pt x="214" y="1255"/>
                    <a:pt x="285" y="1255"/>
                  </a:cubicBezTo>
                  <a:cubicBezTo>
                    <a:pt x="357" y="1255"/>
                    <a:pt x="428" y="1219"/>
                    <a:pt x="463" y="1148"/>
                  </a:cubicBezTo>
                  <a:lnTo>
                    <a:pt x="1175" y="472"/>
                  </a:lnTo>
                  <a:cubicBezTo>
                    <a:pt x="1282" y="366"/>
                    <a:pt x="1282" y="188"/>
                    <a:pt x="1175" y="81"/>
                  </a:cubicBezTo>
                  <a:cubicBezTo>
                    <a:pt x="1122" y="28"/>
                    <a:pt x="1050" y="1"/>
                    <a:pt x="9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5"/>
            <p:cNvSpPr/>
            <p:nvPr/>
          </p:nvSpPr>
          <p:spPr>
            <a:xfrm>
              <a:off x="953294" y="3667282"/>
              <a:ext cx="34709" cy="31352"/>
            </a:xfrm>
            <a:custGeom>
              <a:rect b="b" l="l" r="r" t="t"/>
              <a:pathLst>
                <a:path extrusionOk="0" h="1233" w="1365">
                  <a:moveTo>
                    <a:pt x="1079" y="1"/>
                  </a:moveTo>
                  <a:cubicBezTo>
                    <a:pt x="1017" y="1"/>
                    <a:pt x="955" y="27"/>
                    <a:pt x="901" y="81"/>
                  </a:cubicBezTo>
                  <a:lnTo>
                    <a:pt x="190" y="792"/>
                  </a:lnTo>
                  <a:cubicBezTo>
                    <a:pt x="0" y="982"/>
                    <a:pt x="161" y="1233"/>
                    <a:pt x="358" y="1233"/>
                  </a:cubicBezTo>
                  <a:cubicBezTo>
                    <a:pt x="420" y="1233"/>
                    <a:pt x="486" y="1208"/>
                    <a:pt x="546" y="1148"/>
                  </a:cubicBezTo>
                  <a:lnTo>
                    <a:pt x="1257" y="436"/>
                  </a:lnTo>
                  <a:cubicBezTo>
                    <a:pt x="1364" y="330"/>
                    <a:pt x="1364" y="152"/>
                    <a:pt x="1257" y="81"/>
                  </a:cubicBezTo>
                  <a:cubicBezTo>
                    <a:pt x="1204" y="27"/>
                    <a:pt x="1142" y="1"/>
                    <a:pt x="1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5"/>
            <p:cNvSpPr/>
            <p:nvPr/>
          </p:nvSpPr>
          <p:spPr>
            <a:xfrm>
              <a:off x="1265010" y="3546247"/>
              <a:ext cx="39641" cy="13655"/>
            </a:xfrm>
            <a:custGeom>
              <a:rect b="b" l="l" r="r" t="t"/>
              <a:pathLst>
                <a:path extrusionOk="0" h="537" w="1559">
                  <a:moveTo>
                    <a:pt x="254" y="0"/>
                  </a:moveTo>
                  <a:cubicBezTo>
                    <a:pt x="1" y="0"/>
                    <a:pt x="1" y="537"/>
                    <a:pt x="254" y="537"/>
                  </a:cubicBezTo>
                  <a:cubicBezTo>
                    <a:pt x="261" y="537"/>
                    <a:pt x="269" y="536"/>
                    <a:pt x="277" y="535"/>
                  </a:cubicBezTo>
                  <a:lnTo>
                    <a:pt x="1274" y="535"/>
                  </a:lnTo>
                  <a:cubicBezTo>
                    <a:pt x="1416" y="535"/>
                    <a:pt x="1523" y="429"/>
                    <a:pt x="1558" y="286"/>
                  </a:cubicBezTo>
                  <a:cubicBezTo>
                    <a:pt x="1558" y="144"/>
                    <a:pt x="1452" y="2"/>
                    <a:pt x="1274" y="2"/>
                  </a:cubicBezTo>
                  <a:lnTo>
                    <a:pt x="277" y="2"/>
                  </a:lnTo>
                  <a:cubicBezTo>
                    <a:pt x="269" y="1"/>
                    <a:pt x="261"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5"/>
            <p:cNvSpPr/>
            <p:nvPr/>
          </p:nvSpPr>
          <p:spPr>
            <a:xfrm>
              <a:off x="898600" y="3546247"/>
              <a:ext cx="39641" cy="13655"/>
            </a:xfrm>
            <a:custGeom>
              <a:rect b="b" l="l" r="r" t="t"/>
              <a:pathLst>
                <a:path extrusionOk="0" h="537" w="1559">
                  <a:moveTo>
                    <a:pt x="253" y="0"/>
                  </a:moveTo>
                  <a:cubicBezTo>
                    <a:pt x="0" y="0"/>
                    <a:pt x="0" y="537"/>
                    <a:pt x="253" y="537"/>
                  </a:cubicBezTo>
                  <a:cubicBezTo>
                    <a:pt x="261" y="537"/>
                    <a:pt x="269" y="536"/>
                    <a:pt x="277" y="535"/>
                  </a:cubicBezTo>
                  <a:lnTo>
                    <a:pt x="1273" y="535"/>
                  </a:lnTo>
                  <a:cubicBezTo>
                    <a:pt x="1380" y="500"/>
                    <a:pt x="1487" y="429"/>
                    <a:pt x="1522" y="286"/>
                  </a:cubicBezTo>
                  <a:cubicBezTo>
                    <a:pt x="1558" y="144"/>
                    <a:pt x="1416" y="2"/>
                    <a:pt x="1273" y="2"/>
                  </a:cubicBezTo>
                  <a:lnTo>
                    <a:pt x="277" y="2"/>
                  </a:lnTo>
                  <a:cubicBezTo>
                    <a:pt x="269" y="1"/>
                    <a:pt x="261" y="0"/>
                    <a:pt x="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5"/>
            <p:cNvSpPr/>
            <p:nvPr/>
          </p:nvSpPr>
          <p:spPr>
            <a:xfrm>
              <a:off x="1214155" y="3667282"/>
              <a:ext cx="34403" cy="31022"/>
            </a:xfrm>
            <a:custGeom>
              <a:rect b="b" l="l" r="r" t="t"/>
              <a:pathLst>
                <a:path extrusionOk="0" h="1220" w="1353">
                  <a:moveTo>
                    <a:pt x="303" y="1"/>
                  </a:moveTo>
                  <a:cubicBezTo>
                    <a:pt x="232" y="1"/>
                    <a:pt x="160" y="27"/>
                    <a:pt x="107" y="81"/>
                  </a:cubicBezTo>
                  <a:cubicBezTo>
                    <a:pt x="0" y="187"/>
                    <a:pt x="0" y="330"/>
                    <a:pt x="107" y="436"/>
                  </a:cubicBezTo>
                  <a:lnTo>
                    <a:pt x="819" y="1148"/>
                  </a:lnTo>
                  <a:cubicBezTo>
                    <a:pt x="854" y="1184"/>
                    <a:pt x="925" y="1219"/>
                    <a:pt x="997" y="1219"/>
                  </a:cubicBezTo>
                  <a:cubicBezTo>
                    <a:pt x="1246" y="1219"/>
                    <a:pt x="1352" y="935"/>
                    <a:pt x="1174" y="792"/>
                  </a:cubicBezTo>
                  <a:lnTo>
                    <a:pt x="498" y="81"/>
                  </a:lnTo>
                  <a:cubicBezTo>
                    <a:pt x="445" y="27"/>
                    <a:pt x="374"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5"/>
            <p:cNvSpPr/>
            <p:nvPr/>
          </p:nvSpPr>
          <p:spPr>
            <a:xfrm>
              <a:off x="953142" y="3407997"/>
              <a:ext cx="34861" cy="30996"/>
            </a:xfrm>
            <a:custGeom>
              <a:rect b="b" l="l" r="r" t="t"/>
              <a:pathLst>
                <a:path extrusionOk="0" h="1219" w="1371">
                  <a:moveTo>
                    <a:pt x="383" y="0"/>
                  </a:moveTo>
                  <a:cubicBezTo>
                    <a:pt x="178" y="0"/>
                    <a:pt x="0" y="262"/>
                    <a:pt x="196" y="457"/>
                  </a:cubicBezTo>
                  <a:lnTo>
                    <a:pt x="907" y="1133"/>
                  </a:lnTo>
                  <a:cubicBezTo>
                    <a:pt x="943" y="1204"/>
                    <a:pt x="1014" y="1204"/>
                    <a:pt x="1085" y="1204"/>
                  </a:cubicBezTo>
                  <a:cubicBezTo>
                    <a:pt x="1104" y="1214"/>
                    <a:pt x="1124" y="1218"/>
                    <a:pt x="1142" y="1218"/>
                  </a:cubicBezTo>
                  <a:cubicBezTo>
                    <a:pt x="1192" y="1218"/>
                    <a:pt x="1237" y="1185"/>
                    <a:pt x="1263" y="1133"/>
                  </a:cubicBezTo>
                  <a:cubicBezTo>
                    <a:pt x="1370" y="1062"/>
                    <a:pt x="1370" y="884"/>
                    <a:pt x="1263" y="778"/>
                  </a:cubicBezTo>
                  <a:lnTo>
                    <a:pt x="552" y="66"/>
                  </a:lnTo>
                  <a:cubicBezTo>
                    <a:pt x="498" y="20"/>
                    <a:pt x="440"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5"/>
            <p:cNvSpPr/>
            <p:nvPr/>
          </p:nvSpPr>
          <p:spPr>
            <a:xfrm>
              <a:off x="1037713" y="3470269"/>
              <a:ext cx="127595" cy="183688"/>
            </a:xfrm>
            <a:custGeom>
              <a:rect b="b" l="l" r="r" t="t"/>
              <a:pathLst>
                <a:path extrusionOk="0" h="7224" w="5018">
                  <a:moveTo>
                    <a:pt x="2492" y="1"/>
                  </a:moveTo>
                  <a:cubicBezTo>
                    <a:pt x="2029" y="1"/>
                    <a:pt x="1" y="2242"/>
                    <a:pt x="1" y="4235"/>
                  </a:cubicBezTo>
                  <a:cubicBezTo>
                    <a:pt x="1" y="6227"/>
                    <a:pt x="1104" y="7224"/>
                    <a:pt x="2492" y="7224"/>
                  </a:cubicBezTo>
                  <a:cubicBezTo>
                    <a:pt x="3879" y="7224"/>
                    <a:pt x="5018" y="6227"/>
                    <a:pt x="5018" y="4235"/>
                  </a:cubicBezTo>
                  <a:cubicBezTo>
                    <a:pt x="5018" y="2242"/>
                    <a:pt x="2954" y="1"/>
                    <a:pt x="24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5"/>
            <p:cNvSpPr/>
            <p:nvPr/>
          </p:nvSpPr>
          <p:spPr>
            <a:xfrm>
              <a:off x="1038629" y="3682894"/>
              <a:ext cx="126680" cy="27157"/>
            </a:xfrm>
            <a:custGeom>
              <a:rect b="b" l="l" r="r" t="t"/>
              <a:pathLst>
                <a:path extrusionOk="0" h="1068" w="4982">
                  <a:moveTo>
                    <a:pt x="712" y="0"/>
                  </a:moveTo>
                  <a:cubicBezTo>
                    <a:pt x="1" y="0"/>
                    <a:pt x="1" y="1068"/>
                    <a:pt x="712" y="1068"/>
                  </a:cubicBezTo>
                  <a:lnTo>
                    <a:pt x="4270" y="1068"/>
                  </a:lnTo>
                  <a:cubicBezTo>
                    <a:pt x="4982" y="1068"/>
                    <a:pt x="4982" y="0"/>
                    <a:pt x="4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5"/>
            <p:cNvSpPr/>
            <p:nvPr/>
          </p:nvSpPr>
          <p:spPr>
            <a:xfrm>
              <a:off x="1038629" y="3737182"/>
              <a:ext cx="126680" cy="28072"/>
            </a:xfrm>
            <a:custGeom>
              <a:rect b="b" l="l" r="r" t="t"/>
              <a:pathLst>
                <a:path extrusionOk="0" h="1104" w="4982">
                  <a:moveTo>
                    <a:pt x="712" y="0"/>
                  </a:moveTo>
                  <a:cubicBezTo>
                    <a:pt x="1" y="0"/>
                    <a:pt x="1" y="1103"/>
                    <a:pt x="712" y="1103"/>
                  </a:cubicBezTo>
                  <a:lnTo>
                    <a:pt x="4270" y="1103"/>
                  </a:lnTo>
                  <a:cubicBezTo>
                    <a:pt x="4982" y="1103"/>
                    <a:pt x="4982" y="0"/>
                    <a:pt x="4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5"/>
            <p:cNvSpPr/>
            <p:nvPr/>
          </p:nvSpPr>
          <p:spPr>
            <a:xfrm>
              <a:off x="1060395" y="3510178"/>
              <a:ext cx="75037" cy="174636"/>
            </a:xfrm>
            <a:custGeom>
              <a:rect b="b" l="l" r="r" t="t"/>
              <a:pathLst>
                <a:path extrusionOk="0" h="6868" w="2951">
                  <a:moveTo>
                    <a:pt x="1531" y="1"/>
                  </a:moveTo>
                  <a:cubicBezTo>
                    <a:pt x="1353" y="1"/>
                    <a:pt x="1246" y="107"/>
                    <a:pt x="1246" y="250"/>
                  </a:cubicBezTo>
                  <a:lnTo>
                    <a:pt x="1246" y="1459"/>
                  </a:lnTo>
                  <a:lnTo>
                    <a:pt x="713" y="1068"/>
                  </a:lnTo>
                  <a:cubicBezTo>
                    <a:pt x="677" y="1032"/>
                    <a:pt x="624" y="1015"/>
                    <a:pt x="566" y="1015"/>
                  </a:cubicBezTo>
                  <a:cubicBezTo>
                    <a:pt x="508" y="1015"/>
                    <a:pt x="446" y="1032"/>
                    <a:pt x="392" y="1068"/>
                  </a:cubicBezTo>
                  <a:cubicBezTo>
                    <a:pt x="250" y="1175"/>
                    <a:pt x="250" y="1388"/>
                    <a:pt x="392" y="1495"/>
                  </a:cubicBezTo>
                  <a:lnTo>
                    <a:pt x="1211" y="2135"/>
                  </a:lnTo>
                  <a:lnTo>
                    <a:pt x="1211" y="3416"/>
                  </a:lnTo>
                  <a:lnTo>
                    <a:pt x="463" y="2812"/>
                  </a:lnTo>
                  <a:cubicBezTo>
                    <a:pt x="410" y="2776"/>
                    <a:pt x="348" y="2758"/>
                    <a:pt x="286" y="2758"/>
                  </a:cubicBezTo>
                  <a:cubicBezTo>
                    <a:pt x="223" y="2758"/>
                    <a:pt x="161" y="2776"/>
                    <a:pt x="108" y="2812"/>
                  </a:cubicBezTo>
                  <a:cubicBezTo>
                    <a:pt x="1" y="2918"/>
                    <a:pt x="1" y="3096"/>
                    <a:pt x="108" y="3203"/>
                  </a:cubicBezTo>
                  <a:lnTo>
                    <a:pt x="1211" y="4092"/>
                  </a:lnTo>
                  <a:lnTo>
                    <a:pt x="1211" y="6583"/>
                  </a:lnTo>
                  <a:cubicBezTo>
                    <a:pt x="1211" y="6725"/>
                    <a:pt x="1317" y="6832"/>
                    <a:pt x="1424" y="6868"/>
                  </a:cubicBezTo>
                  <a:cubicBezTo>
                    <a:pt x="1602" y="6868"/>
                    <a:pt x="1709" y="6761"/>
                    <a:pt x="1744" y="6583"/>
                  </a:cubicBezTo>
                  <a:lnTo>
                    <a:pt x="1744" y="4092"/>
                  </a:lnTo>
                  <a:lnTo>
                    <a:pt x="2812" y="3203"/>
                  </a:lnTo>
                  <a:cubicBezTo>
                    <a:pt x="2914" y="3101"/>
                    <a:pt x="2951" y="2935"/>
                    <a:pt x="2861" y="2827"/>
                  </a:cubicBezTo>
                  <a:lnTo>
                    <a:pt x="2861" y="2827"/>
                  </a:lnTo>
                  <a:cubicBezTo>
                    <a:pt x="2869" y="2833"/>
                    <a:pt x="2876" y="2840"/>
                    <a:pt x="2883" y="2847"/>
                  </a:cubicBezTo>
                  <a:lnTo>
                    <a:pt x="2847" y="2812"/>
                  </a:lnTo>
                  <a:lnTo>
                    <a:pt x="2847" y="2812"/>
                  </a:lnTo>
                  <a:cubicBezTo>
                    <a:pt x="2852" y="2817"/>
                    <a:pt x="2857" y="2822"/>
                    <a:pt x="2861" y="2827"/>
                  </a:cubicBezTo>
                  <a:lnTo>
                    <a:pt x="2861" y="2827"/>
                  </a:lnTo>
                  <a:cubicBezTo>
                    <a:pt x="2804" y="2777"/>
                    <a:pt x="2739" y="2747"/>
                    <a:pt x="2675" y="2747"/>
                  </a:cubicBezTo>
                  <a:cubicBezTo>
                    <a:pt x="2623" y="2747"/>
                    <a:pt x="2572" y="2767"/>
                    <a:pt x="2527" y="2812"/>
                  </a:cubicBezTo>
                  <a:lnTo>
                    <a:pt x="1744" y="3416"/>
                  </a:lnTo>
                  <a:lnTo>
                    <a:pt x="1744" y="2135"/>
                  </a:lnTo>
                  <a:lnTo>
                    <a:pt x="2563" y="1495"/>
                  </a:lnTo>
                  <a:cubicBezTo>
                    <a:pt x="2669" y="1388"/>
                    <a:pt x="2705" y="1246"/>
                    <a:pt x="2634" y="1139"/>
                  </a:cubicBezTo>
                  <a:cubicBezTo>
                    <a:pt x="2591" y="1053"/>
                    <a:pt x="2509" y="1006"/>
                    <a:pt x="2419" y="1006"/>
                  </a:cubicBezTo>
                  <a:cubicBezTo>
                    <a:pt x="2360" y="1006"/>
                    <a:pt x="2299" y="1026"/>
                    <a:pt x="2243" y="1068"/>
                  </a:cubicBezTo>
                  <a:lnTo>
                    <a:pt x="1744" y="1459"/>
                  </a:lnTo>
                  <a:lnTo>
                    <a:pt x="1744" y="285"/>
                  </a:lnTo>
                  <a:cubicBezTo>
                    <a:pt x="1744" y="143"/>
                    <a:pt x="1638" y="36"/>
                    <a:pt x="1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76"/>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resources</a:t>
            </a:r>
            <a:endParaRPr/>
          </a:p>
        </p:txBody>
      </p:sp>
      <p:sp>
        <p:nvSpPr>
          <p:cNvPr id="1782" name="Google Shape;1782;p76"/>
          <p:cNvSpPr txBox="1"/>
          <p:nvPr/>
        </p:nvSpPr>
        <p:spPr>
          <a:xfrm>
            <a:off x="713225" y="1264934"/>
            <a:ext cx="7717500" cy="333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chemeClr val="dk1"/>
                </a:solidFill>
                <a:latin typeface="Assistant"/>
                <a:ea typeface="Assistant"/>
                <a:cs typeface="Assistant"/>
                <a:sym typeface="Assistant"/>
              </a:rPr>
              <a:t>Here’s an assortment of alternative pictures within the same style of this template. </a:t>
            </a:r>
            <a:endParaRPr sz="13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p>
            <a:pPr indent="0" lvl="0" marL="0" rtl="0" algn="l">
              <a:spcBef>
                <a:spcPts val="0"/>
              </a:spcBef>
              <a:spcAft>
                <a:spcPts val="0"/>
              </a:spcAft>
              <a:buNone/>
            </a:pPr>
            <a:r>
              <a:rPr b="1" lang="en" sz="1300">
                <a:solidFill>
                  <a:schemeClr val="dk1"/>
                </a:solidFill>
                <a:latin typeface="Assistant"/>
                <a:ea typeface="Assistant"/>
                <a:cs typeface="Assistant"/>
                <a:sym typeface="Assistant"/>
              </a:rPr>
              <a:t>Vectors</a:t>
            </a:r>
            <a:br>
              <a:rPr lang="en" sz="1300">
                <a:solidFill>
                  <a:schemeClr val="dk1"/>
                </a:solidFill>
                <a:highlight>
                  <a:srgbClr val="FFFFFF"/>
                </a:highlight>
                <a:latin typeface="Assistant"/>
                <a:ea typeface="Assistant"/>
                <a:cs typeface="Assistant"/>
                <a:sym typeface="Assistant"/>
              </a:rPr>
            </a:br>
            <a:endParaRPr sz="1300">
              <a:solidFill>
                <a:schemeClr val="dk1"/>
              </a:solidFill>
              <a:highlight>
                <a:srgbClr val="FFFFFF"/>
              </a:highlight>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3"/>
              </a:rPr>
              <a:t>Watercolor type of trees collection</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b="1" lang="en" sz="1300">
                <a:solidFill>
                  <a:schemeClr val="dk1"/>
                </a:solidFill>
                <a:latin typeface="Assistant"/>
                <a:ea typeface="Assistant"/>
                <a:cs typeface="Assistant"/>
                <a:sym typeface="Assistant"/>
              </a:rPr>
              <a:t>Photos</a:t>
            </a:r>
            <a:br>
              <a:rPr lang="en" sz="1300">
                <a:solidFill>
                  <a:schemeClr val="dk1"/>
                </a:solidFill>
                <a:highlight>
                  <a:schemeClr val="accent6"/>
                </a:highlight>
                <a:latin typeface="Assistant"/>
                <a:ea typeface="Assistant"/>
                <a:cs typeface="Assistant"/>
                <a:sym typeface="Assistant"/>
              </a:rPr>
            </a:br>
            <a:endParaRPr sz="1300">
              <a:solidFill>
                <a:schemeClr val="dk1"/>
              </a:solidFill>
              <a:highlight>
                <a:schemeClr val="accent6"/>
              </a:highlight>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4"/>
              </a:rPr>
              <a:t>Front view of landscape with vegetation and clear sky</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5"/>
              </a:rPr>
              <a:t>Sun flare on tropical date palm tree</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6"/>
              </a:rPr>
              <a:t>Medium shot happy people at seaside</a:t>
            </a:r>
            <a:endParaRPr sz="12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1600"/>
              </a:spcAft>
              <a:buNone/>
            </a:pPr>
            <a:r>
              <a:t/>
            </a:r>
            <a:endParaRPr sz="1300">
              <a:solidFill>
                <a:schemeClr val="dk1"/>
              </a:solidFill>
              <a:latin typeface="Assistant"/>
              <a:ea typeface="Assistant"/>
              <a:cs typeface="Assistant"/>
              <a:sym typeface="Assistant"/>
            </a:endParaRPr>
          </a:p>
        </p:txBody>
      </p:sp>
      <p:pic>
        <p:nvPicPr>
          <p:cNvPr id="1783" name="Google Shape;1783;p76"/>
          <p:cNvPicPr preferRelativeResize="0"/>
          <p:nvPr/>
        </p:nvPicPr>
        <p:blipFill>
          <a:blip r:embed="rId7">
            <a:alphaModFix/>
          </a:blip>
          <a:stretch>
            <a:fillRect/>
          </a:stretch>
        </p:blipFill>
        <p:spPr>
          <a:xfrm>
            <a:off x="5479298" y="1880050"/>
            <a:ext cx="1564177" cy="2723450"/>
          </a:xfrm>
          <a:prstGeom prst="rect">
            <a:avLst/>
          </a:prstGeom>
          <a:noFill/>
          <a:ln>
            <a:noFill/>
          </a:ln>
        </p:spPr>
      </p:pic>
      <p:pic>
        <p:nvPicPr>
          <p:cNvPr id="1784" name="Google Shape;1784;p76"/>
          <p:cNvPicPr preferRelativeResize="0"/>
          <p:nvPr/>
        </p:nvPicPr>
        <p:blipFill>
          <a:blip r:embed="rId8">
            <a:alphaModFix/>
          </a:blip>
          <a:stretch>
            <a:fillRect/>
          </a:stretch>
        </p:blipFill>
        <p:spPr>
          <a:xfrm>
            <a:off x="4500836" y="1880050"/>
            <a:ext cx="964686" cy="2723450"/>
          </a:xfrm>
          <a:prstGeom prst="rect">
            <a:avLst/>
          </a:prstGeom>
          <a:noFill/>
          <a:ln>
            <a:noFill/>
          </a:ln>
        </p:spPr>
      </p:pic>
      <p:pic>
        <p:nvPicPr>
          <p:cNvPr id="1785" name="Google Shape;1785;p76"/>
          <p:cNvPicPr preferRelativeResize="0"/>
          <p:nvPr/>
        </p:nvPicPr>
        <p:blipFill>
          <a:blip r:embed="rId9">
            <a:alphaModFix/>
          </a:blip>
          <a:stretch>
            <a:fillRect/>
          </a:stretch>
        </p:blipFill>
        <p:spPr>
          <a:xfrm>
            <a:off x="6904850" y="1880050"/>
            <a:ext cx="1900149" cy="2723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77"/>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
        <p:nvSpPr>
          <p:cNvPr id="1791" name="Google Shape;1791;p77"/>
          <p:cNvSpPr txBox="1"/>
          <p:nvPr/>
        </p:nvSpPr>
        <p:spPr>
          <a:xfrm>
            <a:off x="713225" y="1264924"/>
            <a:ext cx="7717500" cy="40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1600"/>
              </a:spcAft>
              <a:buNone/>
            </a:pPr>
            <a:r>
              <a:rPr lang="en" sz="1300">
                <a:solidFill>
                  <a:schemeClr val="dk1"/>
                </a:solidFill>
                <a:latin typeface="Assistant"/>
                <a:ea typeface="Assistant"/>
                <a:cs typeface="Assistant"/>
                <a:sym typeface="Assistant"/>
              </a:rPr>
              <a:t>Did you like the resources on this template? Get them for free at our other websites.</a:t>
            </a:r>
            <a:endParaRPr sz="1300">
              <a:solidFill>
                <a:schemeClr val="dk1"/>
              </a:solidFill>
              <a:latin typeface="Assistant"/>
              <a:ea typeface="Assistant"/>
              <a:cs typeface="Assistant"/>
              <a:sym typeface="Assistant"/>
            </a:endParaRPr>
          </a:p>
        </p:txBody>
      </p:sp>
      <p:sp>
        <p:nvSpPr>
          <p:cNvPr id="1792" name="Google Shape;1792;p77"/>
          <p:cNvSpPr txBox="1"/>
          <p:nvPr/>
        </p:nvSpPr>
        <p:spPr>
          <a:xfrm>
            <a:off x="713225" y="1665325"/>
            <a:ext cx="3858600" cy="284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300">
                <a:solidFill>
                  <a:schemeClr val="dk1"/>
                </a:solidFill>
                <a:latin typeface="Assistant"/>
                <a:ea typeface="Assistant"/>
                <a:cs typeface="Assistant"/>
                <a:sym typeface="Assistant"/>
              </a:rPr>
              <a:t>Vectors</a:t>
            </a:r>
            <a:endParaRPr b="1" sz="13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3"/>
              </a:rPr>
              <a:t>Watercolor poetry illustration</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4"/>
              </a:rPr>
              <a:t>Watercolor mother earth day illustration</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5"/>
              </a:rPr>
              <a:t>Watercolor spring illustration</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6"/>
              </a:rPr>
              <a:t>Watercolor spring illustration</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7"/>
              </a:rPr>
              <a:t>Hand drawn tree planting illustration</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8"/>
              </a:rPr>
              <a:t>Hand drawn tree planting illustration</a:t>
            </a:r>
            <a:endParaRPr sz="12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300">
              <a:solidFill>
                <a:schemeClr val="dk1"/>
              </a:solidFill>
              <a:latin typeface="Assistant"/>
              <a:ea typeface="Assistant"/>
              <a:cs typeface="Assistant"/>
              <a:sym typeface="Assistant"/>
            </a:endParaRPr>
          </a:p>
        </p:txBody>
      </p:sp>
      <p:sp>
        <p:nvSpPr>
          <p:cNvPr id="1793" name="Google Shape;1793;p77"/>
          <p:cNvSpPr txBox="1"/>
          <p:nvPr/>
        </p:nvSpPr>
        <p:spPr>
          <a:xfrm>
            <a:off x="4572000" y="1665325"/>
            <a:ext cx="38586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300">
                <a:solidFill>
                  <a:schemeClr val="dk1"/>
                </a:solidFill>
                <a:latin typeface="Assistant"/>
                <a:ea typeface="Assistant"/>
                <a:cs typeface="Assistant"/>
                <a:sym typeface="Assistant"/>
              </a:rPr>
              <a:t>Icons</a:t>
            </a:r>
            <a:endParaRPr b="1" sz="13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hlink"/>
                </a:solidFill>
                <a:uFill>
                  <a:noFill/>
                </a:uFill>
                <a:latin typeface="Assistant"/>
                <a:ea typeface="Assistant"/>
                <a:cs typeface="Assistant"/>
                <a:sym typeface="Assistant"/>
                <a:hlinkClick r:id="rId9"/>
              </a:rPr>
              <a:t>Icon pack: </a:t>
            </a:r>
            <a:r>
              <a:rPr lang="en" sz="1300">
                <a:solidFill>
                  <a:schemeClr val="hlink"/>
                </a:solidFill>
                <a:uFill>
                  <a:noFill/>
                </a:uFill>
                <a:latin typeface="Assistant"/>
                <a:ea typeface="Assistant"/>
                <a:cs typeface="Assistant"/>
                <a:sym typeface="Assistant"/>
                <a:hlinkClick r:id="rId10"/>
              </a:rPr>
              <a:t>Ecology</a:t>
            </a:r>
            <a:endParaRPr sz="1300">
              <a:solidFill>
                <a:schemeClr val="dk1"/>
              </a:solidFill>
              <a:latin typeface="Assistant"/>
              <a:ea typeface="Assistant"/>
              <a:cs typeface="Assistant"/>
              <a:sym typeface="Assistan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97" name="Shape 1797"/>
        <p:cNvGrpSpPr/>
        <p:nvPr/>
      </p:nvGrpSpPr>
      <p:grpSpPr>
        <a:xfrm>
          <a:off x="0" y="0"/>
          <a:ext cx="0" cy="0"/>
          <a:chOff x="0" y="0"/>
          <a:chExt cx="0" cy="0"/>
        </a:xfrm>
      </p:grpSpPr>
      <p:sp>
        <p:nvSpPr>
          <p:cNvPr id="1798" name="Google Shape;1798;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799" name="Google Shape;1799;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800" name="Google Shape;1800;p7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2194500" y="861725"/>
            <a:ext cx="4755000" cy="155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Whoa!</a:t>
            </a:r>
            <a:endParaRPr/>
          </a:p>
        </p:txBody>
      </p:sp>
      <p:sp>
        <p:nvSpPr>
          <p:cNvPr id="267" name="Google Shape;267;p43"/>
          <p:cNvSpPr txBox="1"/>
          <p:nvPr>
            <p:ph idx="1" type="subTitle"/>
          </p:nvPr>
        </p:nvSpPr>
        <p:spPr>
          <a:xfrm>
            <a:off x="2194500" y="2571750"/>
            <a:ext cx="4755000" cy="71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This </a:t>
            </a:r>
            <a:r>
              <a:rPr lang="en"/>
              <a:t>can</a:t>
            </a:r>
            <a:r>
              <a:rPr lang="en"/>
              <a:t> be the part of the presentation where you introduce yourself, write your email…</a:t>
            </a:r>
            <a:endParaRPr/>
          </a:p>
        </p:txBody>
      </p:sp>
      <p:pic>
        <p:nvPicPr>
          <p:cNvPr id="268" name="Google Shape;268;p43"/>
          <p:cNvPicPr preferRelativeResize="0"/>
          <p:nvPr/>
        </p:nvPicPr>
        <p:blipFill>
          <a:blip r:embed="rId3">
            <a:alphaModFix/>
          </a:blip>
          <a:stretch>
            <a:fillRect/>
          </a:stretch>
        </p:blipFill>
        <p:spPr>
          <a:xfrm>
            <a:off x="0" y="3524250"/>
            <a:ext cx="9144000" cy="1619250"/>
          </a:xfrm>
          <a:prstGeom prst="rect">
            <a:avLst/>
          </a:prstGeom>
          <a:noFill/>
          <a:ln>
            <a:noFill/>
          </a:ln>
        </p:spPr>
      </p:pic>
      <p:pic>
        <p:nvPicPr>
          <p:cNvPr id="269" name="Google Shape;269;p43"/>
          <p:cNvPicPr preferRelativeResize="0"/>
          <p:nvPr/>
        </p:nvPicPr>
        <p:blipFill>
          <a:blip r:embed="rId4">
            <a:alphaModFix/>
          </a:blip>
          <a:stretch>
            <a:fillRect/>
          </a:stretch>
        </p:blipFill>
        <p:spPr>
          <a:xfrm flipH="1">
            <a:off x="7822278" y="304800"/>
            <a:ext cx="1016925" cy="1025449"/>
          </a:xfrm>
          <a:prstGeom prst="rect">
            <a:avLst/>
          </a:prstGeom>
          <a:noFill/>
          <a:ln>
            <a:noFill/>
          </a:ln>
        </p:spPr>
      </p:pic>
      <p:pic>
        <p:nvPicPr>
          <p:cNvPr id="270" name="Google Shape;270;p43"/>
          <p:cNvPicPr preferRelativeResize="0"/>
          <p:nvPr/>
        </p:nvPicPr>
        <p:blipFill>
          <a:blip r:embed="rId5">
            <a:alphaModFix/>
          </a:blip>
          <a:stretch>
            <a:fillRect/>
          </a:stretch>
        </p:blipFill>
        <p:spPr>
          <a:xfrm flipH="1">
            <a:off x="700403" y="281175"/>
            <a:ext cx="1469548" cy="601301"/>
          </a:xfrm>
          <a:prstGeom prst="rect">
            <a:avLst/>
          </a:prstGeom>
          <a:noFill/>
          <a:ln>
            <a:noFill/>
          </a:ln>
        </p:spPr>
      </p:pic>
      <p:pic>
        <p:nvPicPr>
          <p:cNvPr id="271" name="Google Shape;271;p43"/>
          <p:cNvPicPr preferRelativeResize="0"/>
          <p:nvPr/>
        </p:nvPicPr>
        <p:blipFill>
          <a:blip r:embed="rId5">
            <a:alphaModFix/>
          </a:blip>
          <a:stretch>
            <a:fillRect/>
          </a:stretch>
        </p:blipFill>
        <p:spPr>
          <a:xfrm>
            <a:off x="7305975" y="1557450"/>
            <a:ext cx="1248200" cy="510725"/>
          </a:xfrm>
          <a:prstGeom prst="rect">
            <a:avLst/>
          </a:prstGeom>
          <a:noFill/>
          <a:ln>
            <a:noFill/>
          </a:ln>
        </p:spPr>
      </p:pic>
      <p:pic>
        <p:nvPicPr>
          <p:cNvPr id="272" name="Google Shape;272;p43"/>
          <p:cNvPicPr preferRelativeResize="0"/>
          <p:nvPr/>
        </p:nvPicPr>
        <p:blipFill>
          <a:blip r:embed="rId5">
            <a:alphaModFix/>
          </a:blip>
          <a:stretch>
            <a:fillRect/>
          </a:stretch>
        </p:blipFill>
        <p:spPr>
          <a:xfrm>
            <a:off x="296550" y="1147950"/>
            <a:ext cx="1000806" cy="409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4" name="Shape 1804"/>
        <p:cNvGrpSpPr/>
        <p:nvPr/>
      </p:nvGrpSpPr>
      <p:grpSpPr>
        <a:xfrm>
          <a:off x="0" y="0"/>
          <a:ext cx="0" cy="0"/>
          <a:chOff x="0" y="0"/>
          <a:chExt cx="0" cy="0"/>
        </a:xfrm>
      </p:grpSpPr>
      <p:sp>
        <p:nvSpPr>
          <p:cNvPr id="1805" name="Google Shape;1805;p7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806" name="Google Shape;1806;p7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807" name="Google Shape;1807;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11" name="Shape 1811"/>
        <p:cNvGrpSpPr/>
        <p:nvPr/>
      </p:nvGrpSpPr>
      <p:grpSpPr>
        <a:xfrm>
          <a:off x="0" y="0"/>
          <a:ext cx="0" cy="0"/>
          <a:chOff x="0" y="0"/>
          <a:chExt cx="0" cy="0"/>
        </a:xfrm>
      </p:grpSpPr>
      <p:sp>
        <p:nvSpPr>
          <p:cNvPr id="1812" name="Google Shape;1812;p8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813" name="Google Shape;1813;p8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FFFFFF"/>
                </a:solidFill>
              </a:rPr>
              <a:t>Chela One</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https://fonts.google.com/specimen/Chela+One</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FFFFFF"/>
              </a:solidFill>
            </a:endParaRPr>
          </a:p>
          <a:p>
            <a:pPr indent="0" lvl="0" marL="0" rtl="0" algn="ctr">
              <a:lnSpc>
                <a:spcPct val="115000"/>
              </a:lnSpc>
              <a:spcBef>
                <a:spcPts val="0"/>
              </a:spcBef>
              <a:spcAft>
                <a:spcPts val="0"/>
              </a:spcAft>
              <a:buNone/>
            </a:pPr>
            <a:r>
              <a:rPr b="1" lang="en" sz="1100">
                <a:solidFill>
                  <a:srgbClr val="FFFFFF"/>
                </a:solidFill>
              </a:rPr>
              <a:t>Assistant</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https://fonts.google.com/specimen/Assistant</a:t>
            </a:r>
            <a:r>
              <a:rPr lang="en" sz="1100">
                <a:solidFill>
                  <a:srgbClr val="FFFFFF"/>
                </a:solidFill>
              </a:rPr>
              <a:t>)</a:t>
            </a:r>
            <a:endParaRPr sz="1100">
              <a:solidFill>
                <a:srgbClr val="FFFFFF"/>
              </a:solidFill>
            </a:endParaRPr>
          </a:p>
        </p:txBody>
      </p:sp>
      <p:sp>
        <p:nvSpPr>
          <p:cNvPr id="1814" name="Google Shape;1814;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815" name="Google Shape;1815;p80"/>
          <p:cNvSpPr/>
          <p:nvPr/>
        </p:nvSpPr>
        <p:spPr>
          <a:xfrm>
            <a:off x="2052650" y="2988225"/>
            <a:ext cx="791400" cy="754200"/>
          </a:xfrm>
          <a:prstGeom prst="roundRect">
            <a:avLst>
              <a:gd fmla="val 16667" name="adj"/>
            </a:avLst>
          </a:prstGeom>
          <a:solidFill>
            <a:srgbClr val="0C34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3114470" y="2988225"/>
            <a:ext cx="791400" cy="754200"/>
          </a:xfrm>
          <a:prstGeom prst="roundRect">
            <a:avLst>
              <a:gd fmla="val 16667" name="adj"/>
            </a:avLst>
          </a:prstGeom>
          <a:solidFill>
            <a:srgbClr val="D1ECE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4176289" y="2988225"/>
            <a:ext cx="791400" cy="754200"/>
          </a:xfrm>
          <a:prstGeom prst="roundRect">
            <a:avLst>
              <a:gd fmla="val 16667" name="adj"/>
            </a:avLst>
          </a:prstGeom>
          <a:solidFill>
            <a:srgbClr val="5A3F3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#0c343d</a:t>
            </a:r>
            <a:endParaRPr sz="1000">
              <a:solidFill>
                <a:srgbClr val="FFFFFF"/>
              </a:solidFill>
            </a:endParaRPr>
          </a:p>
        </p:txBody>
      </p:sp>
      <p:sp>
        <p:nvSpPr>
          <p:cNvPr id="1819" name="Google Shape;1819;p8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#d1ece5</a:t>
            </a:r>
            <a:endParaRPr sz="1000">
              <a:solidFill>
                <a:srgbClr val="FFFFFF"/>
              </a:solidFill>
            </a:endParaRPr>
          </a:p>
        </p:txBody>
      </p:sp>
      <p:sp>
        <p:nvSpPr>
          <p:cNvPr id="1820" name="Google Shape;1820;p8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#5a3f36</a:t>
            </a:r>
            <a:endParaRPr sz="1000">
              <a:solidFill>
                <a:srgbClr val="FFFFFF"/>
              </a:solidFill>
            </a:endParaRPr>
          </a:p>
        </p:txBody>
      </p:sp>
      <p:sp>
        <p:nvSpPr>
          <p:cNvPr id="1821" name="Google Shape;1821;p80"/>
          <p:cNvSpPr/>
          <p:nvPr/>
        </p:nvSpPr>
        <p:spPr>
          <a:xfrm>
            <a:off x="5238125" y="2988225"/>
            <a:ext cx="791400" cy="754200"/>
          </a:xfrm>
          <a:prstGeom prst="roundRect">
            <a:avLst>
              <a:gd fmla="val 16667" name="adj"/>
            </a:avLst>
          </a:prstGeom>
          <a:solidFill>
            <a:srgbClr val="E4CC7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#e4cc71</a:t>
            </a:r>
            <a:endParaRPr sz="1000">
              <a:solidFill>
                <a:srgbClr val="FFFFFF"/>
              </a:solidFill>
            </a:endParaRPr>
          </a:p>
        </p:txBody>
      </p:sp>
      <p:sp>
        <p:nvSpPr>
          <p:cNvPr id="1823" name="Google Shape;1823;p80"/>
          <p:cNvSpPr/>
          <p:nvPr/>
        </p:nvSpPr>
        <p:spPr>
          <a:xfrm>
            <a:off x="2583563" y="3919325"/>
            <a:ext cx="791400" cy="754200"/>
          </a:xfrm>
          <a:prstGeom prst="roundRect">
            <a:avLst>
              <a:gd fmla="val 16667" name="adj"/>
            </a:avLst>
          </a:prstGeom>
          <a:solidFill>
            <a:srgbClr val="296D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3645382" y="3919325"/>
            <a:ext cx="791400" cy="754200"/>
          </a:xfrm>
          <a:prstGeom prst="roundRect">
            <a:avLst>
              <a:gd fmla="val 16667" name="adj"/>
            </a:avLst>
          </a:prstGeom>
          <a:solidFill>
            <a:srgbClr val="82CC7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4707202" y="3919325"/>
            <a:ext cx="791400" cy="754200"/>
          </a:xfrm>
          <a:prstGeom prst="roundRect">
            <a:avLst>
              <a:gd fmla="val 16667" name="adj"/>
            </a:avLst>
          </a:prstGeom>
          <a:solidFill>
            <a:srgbClr val="A8B8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#296d5c</a:t>
            </a:r>
            <a:endParaRPr sz="1000">
              <a:solidFill>
                <a:srgbClr val="FFFFFF"/>
              </a:solidFill>
            </a:endParaRPr>
          </a:p>
        </p:txBody>
      </p:sp>
      <p:sp>
        <p:nvSpPr>
          <p:cNvPr id="1827" name="Google Shape;1827;p80"/>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#82cc78</a:t>
            </a:r>
            <a:endParaRPr sz="1000">
              <a:solidFill>
                <a:srgbClr val="FFFFFF"/>
              </a:solidFill>
            </a:endParaRPr>
          </a:p>
        </p:txBody>
      </p:sp>
      <p:sp>
        <p:nvSpPr>
          <p:cNvPr id="1828" name="Google Shape;1828;p80"/>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#a8b8c0</a:t>
            </a:r>
            <a:endParaRPr sz="1000">
              <a:solidFill>
                <a:srgbClr val="FFFFFF"/>
              </a:solidFill>
            </a:endParaRPr>
          </a:p>
        </p:txBody>
      </p:sp>
      <p:sp>
        <p:nvSpPr>
          <p:cNvPr id="1829" name="Google Shape;1829;p80"/>
          <p:cNvSpPr/>
          <p:nvPr/>
        </p:nvSpPr>
        <p:spPr>
          <a:xfrm>
            <a:off x="5769038" y="3919325"/>
            <a:ext cx="791400" cy="754200"/>
          </a:xfrm>
          <a:prstGeom prst="roundRect">
            <a:avLst>
              <a:gd fmla="val 16667" name="adj"/>
            </a:avLst>
          </a:prstGeom>
          <a:solidFill>
            <a:srgbClr val="BF9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#bf9000</a:t>
            </a:r>
            <a:endParaRPr sz="1000">
              <a:solidFill>
                <a:srgbClr val="FFFFFF"/>
              </a:solidFill>
            </a:endParaRPr>
          </a:p>
        </p:txBody>
      </p:sp>
      <p:sp>
        <p:nvSpPr>
          <p:cNvPr id="1831" name="Google Shape;1831;p80"/>
          <p:cNvSpPr/>
          <p:nvPr/>
        </p:nvSpPr>
        <p:spPr>
          <a:xfrm>
            <a:off x="6299950" y="2988225"/>
            <a:ext cx="791400" cy="754200"/>
          </a:xfrm>
          <a:prstGeom prst="roundRect">
            <a:avLst>
              <a:gd fmla="val 16667" name="adj"/>
            </a:avLst>
          </a:prstGeom>
          <a:solidFill>
            <a:srgbClr val="85B5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#85b5c3</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6" name="Shape 1836"/>
        <p:cNvGrpSpPr/>
        <p:nvPr/>
      </p:nvGrpSpPr>
      <p:grpSpPr>
        <a:xfrm>
          <a:off x="0" y="0"/>
          <a:ext cx="0" cy="0"/>
          <a:chOff x="0" y="0"/>
          <a:chExt cx="0" cy="0"/>
        </a:xfrm>
      </p:grpSpPr>
      <p:sp>
        <p:nvSpPr>
          <p:cNvPr id="1837" name="Google Shape;1837;p8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838" name="Google Shape;1838;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839" name="Google Shape;1839;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840" name="Google Shape;1840;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841" name="Google Shape;1841;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842" name="Google Shape;1842;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843" name="Google Shape;1843;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844" name="Google Shape;1844;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845" name="Google Shape;1845;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846" name="Google Shape;1846;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847" name="Google Shape;1847;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848" name="Google Shape;1848;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52" name="Shape 1852"/>
        <p:cNvGrpSpPr/>
        <p:nvPr/>
      </p:nvGrpSpPr>
      <p:grpSpPr>
        <a:xfrm>
          <a:off x="0" y="0"/>
          <a:ext cx="0" cy="0"/>
          <a:chOff x="0" y="0"/>
          <a:chExt cx="0" cy="0"/>
        </a:xfrm>
      </p:grpSpPr>
      <p:grpSp>
        <p:nvGrpSpPr>
          <p:cNvPr id="1853" name="Google Shape;1853;p82"/>
          <p:cNvGrpSpPr/>
          <p:nvPr/>
        </p:nvGrpSpPr>
        <p:grpSpPr>
          <a:xfrm>
            <a:off x="5082708" y="3095784"/>
            <a:ext cx="442841" cy="514271"/>
            <a:chOff x="4727025" y="1332775"/>
            <a:chExt cx="59900" cy="69625"/>
          </a:xfrm>
        </p:grpSpPr>
        <p:sp>
          <p:nvSpPr>
            <p:cNvPr id="1854" name="Google Shape;1854;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2"/>
          <p:cNvGrpSpPr/>
          <p:nvPr/>
        </p:nvGrpSpPr>
        <p:grpSpPr>
          <a:xfrm>
            <a:off x="5758025" y="2343272"/>
            <a:ext cx="500909" cy="500899"/>
            <a:chOff x="4820425" y="1329900"/>
            <a:chExt cx="70175" cy="70350"/>
          </a:xfrm>
        </p:grpSpPr>
        <p:sp>
          <p:nvSpPr>
            <p:cNvPr id="1857" name="Google Shape;1857;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82"/>
          <p:cNvGrpSpPr/>
          <p:nvPr/>
        </p:nvGrpSpPr>
        <p:grpSpPr>
          <a:xfrm>
            <a:off x="6410648" y="2355062"/>
            <a:ext cx="538135" cy="493119"/>
            <a:chOff x="4903200" y="1331525"/>
            <a:chExt cx="73575" cy="67425"/>
          </a:xfrm>
        </p:grpSpPr>
        <p:sp>
          <p:nvSpPr>
            <p:cNvPr id="1862" name="Google Shape;1862;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63" name="Google Shape;1863;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82"/>
          <p:cNvGrpSpPr/>
          <p:nvPr/>
        </p:nvGrpSpPr>
        <p:grpSpPr>
          <a:xfrm>
            <a:off x="5670599" y="3097040"/>
            <a:ext cx="544563" cy="511895"/>
            <a:chOff x="4815575" y="1416800"/>
            <a:chExt cx="73750" cy="71400"/>
          </a:xfrm>
        </p:grpSpPr>
        <p:sp>
          <p:nvSpPr>
            <p:cNvPr id="1865" name="Google Shape;1865;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82"/>
          <p:cNvGrpSpPr/>
          <p:nvPr/>
        </p:nvGrpSpPr>
        <p:grpSpPr>
          <a:xfrm>
            <a:off x="6367224" y="3096746"/>
            <a:ext cx="602914" cy="512477"/>
            <a:chOff x="4902475" y="1418875"/>
            <a:chExt cx="74500" cy="63775"/>
          </a:xfrm>
        </p:grpSpPr>
        <p:sp>
          <p:nvSpPr>
            <p:cNvPr id="1869" name="Google Shape;1869;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82"/>
          <p:cNvGrpSpPr/>
          <p:nvPr/>
        </p:nvGrpSpPr>
        <p:grpSpPr>
          <a:xfrm>
            <a:off x="5783096" y="3835985"/>
            <a:ext cx="515391" cy="525699"/>
            <a:chOff x="4818100" y="1507675"/>
            <a:chExt cx="71225" cy="71625"/>
          </a:xfrm>
        </p:grpSpPr>
        <p:sp>
          <p:nvSpPr>
            <p:cNvPr id="1872" name="Google Shape;1872;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82"/>
          <p:cNvGrpSpPr/>
          <p:nvPr/>
        </p:nvGrpSpPr>
        <p:grpSpPr>
          <a:xfrm>
            <a:off x="5121199" y="3857517"/>
            <a:ext cx="522956" cy="489869"/>
            <a:chOff x="4721450" y="1509475"/>
            <a:chExt cx="79350" cy="74325"/>
          </a:xfrm>
        </p:grpSpPr>
        <p:sp>
          <p:nvSpPr>
            <p:cNvPr id="1877" name="Google Shape;1877;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82"/>
          <p:cNvGrpSpPr/>
          <p:nvPr/>
        </p:nvGrpSpPr>
        <p:grpSpPr>
          <a:xfrm>
            <a:off x="6444441" y="3837269"/>
            <a:ext cx="525704" cy="535436"/>
            <a:chOff x="4906800" y="1507500"/>
            <a:chExt cx="70350" cy="71075"/>
          </a:xfrm>
        </p:grpSpPr>
        <p:sp>
          <p:nvSpPr>
            <p:cNvPr id="1882" name="Google Shape;1882;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82"/>
          <p:cNvGrpSpPr/>
          <p:nvPr/>
        </p:nvGrpSpPr>
        <p:grpSpPr>
          <a:xfrm>
            <a:off x="4477263" y="2343250"/>
            <a:ext cx="508054" cy="508095"/>
            <a:chOff x="3736598" y="2170606"/>
            <a:chExt cx="404889" cy="404889"/>
          </a:xfrm>
        </p:grpSpPr>
        <p:sp>
          <p:nvSpPr>
            <p:cNvPr id="1888" name="Google Shape;1888;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82"/>
          <p:cNvGrpSpPr/>
          <p:nvPr/>
        </p:nvGrpSpPr>
        <p:grpSpPr>
          <a:xfrm>
            <a:off x="3765303" y="2343345"/>
            <a:ext cx="575790" cy="507904"/>
            <a:chOff x="3161917" y="2170682"/>
            <a:chExt cx="458870" cy="404737"/>
          </a:xfrm>
        </p:grpSpPr>
        <p:sp>
          <p:nvSpPr>
            <p:cNvPr id="1893" name="Google Shape;1893;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94" name="Google Shape;1894;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82"/>
          <p:cNvGrpSpPr/>
          <p:nvPr/>
        </p:nvGrpSpPr>
        <p:grpSpPr>
          <a:xfrm>
            <a:off x="3792833" y="3103717"/>
            <a:ext cx="520730" cy="498567"/>
            <a:chOff x="3179914" y="2889488"/>
            <a:chExt cx="422876" cy="404911"/>
          </a:xfrm>
        </p:grpSpPr>
        <p:sp>
          <p:nvSpPr>
            <p:cNvPr id="1897" name="Google Shape;1897;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82"/>
          <p:cNvGrpSpPr/>
          <p:nvPr/>
        </p:nvGrpSpPr>
        <p:grpSpPr>
          <a:xfrm>
            <a:off x="4421513" y="3103677"/>
            <a:ext cx="516145" cy="498648"/>
            <a:chOff x="3729467" y="2889422"/>
            <a:chExt cx="419153" cy="404977"/>
          </a:xfrm>
        </p:grpSpPr>
        <p:sp>
          <p:nvSpPr>
            <p:cNvPr id="1904" name="Google Shape;1904;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82"/>
          <p:cNvGrpSpPr/>
          <p:nvPr/>
        </p:nvGrpSpPr>
        <p:grpSpPr>
          <a:xfrm>
            <a:off x="7141841" y="2550562"/>
            <a:ext cx="166473" cy="141497"/>
            <a:chOff x="4660325" y="1866850"/>
            <a:chExt cx="68350" cy="58100"/>
          </a:xfrm>
        </p:grpSpPr>
        <p:sp>
          <p:nvSpPr>
            <p:cNvPr id="1916" name="Google Shape;1916;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82"/>
          <p:cNvGrpSpPr/>
          <p:nvPr/>
        </p:nvGrpSpPr>
        <p:grpSpPr>
          <a:xfrm>
            <a:off x="7451186" y="2576286"/>
            <a:ext cx="162515" cy="90049"/>
            <a:chOff x="4791775" y="1877500"/>
            <a:chExt cx="66725" cy="36975"/>
          </a:xfrm>
        </p:grpSpPr>
        <p:sp>
          <p:nvSpPr>
            <p:cNvPr id="1919" name="Google Shape;1919;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82"/>
          <p:cNvGrpSpPr/>
          <p:nvPr/>
        </p:nvGrpSpPr>
        <p:grpSpPr>
          <a:xfrm>
            <a:off x="7772899" y="2576286"/>
            <a:ext cx="144979" cy="90049"/>
            <a:chOff x="4923925" y="1877500"/>
            <a:chExt cx="59525" cy="36975"/>
          </a:xfrm>
        </p:grpSpPr>
        <p:sp>
          <p:nvSpPr>
            <p:cNvPr id="1922" name="Google Shape;1922;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82"/>
          <p:cNvGrpSpPr/>
          <p:nvPr/>
        </p:nvGrpSpPr>
        <p:grpSpPr>
          <a:xfrm>
            <a:off x="8067390" y="2558477"/>
            <a:ext cx="141447" cy="125667"/>
            <a:chOff x="5058450" y="1870100"/>
            <a:chExt cx="58075" cy="51600"/>
          </a:xfrm>
        </p:grpSpPr>
        <p:sp>
          <p:nvSpPr>
            <p:cNvPr id="1925" name="Google Shape;1925;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82"/>
          <p:cNvGrpSpPr/>
          <p:nvPr/>
        </p:nvGrpSpPr>
        <p:grpSpPr>
          <a:xfrm>
            <a:off x="7481905" y="2980885"/>
            <a:ext cx="101077" cy="107645"/>
            <a:chOff x="4811425" y="2065025"/>
            <a:chExt cx="41500" cy="44200"/>
          </a:xfrm>
        </p:grpSpPr>
        <p:sp>
          <p:nvSpPr>
            <p:cNvPr id="1928" name="Google Shape;1928;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82"/>
          <p:cNvGrpSpPr/>
          <p:nvPr/>
        </p:nvGrpSpPr>
        <p:grpSpPr>
          <a:xfrm>
            <a:off x="7774342" y="2981098"/>
            <a:ext cx="120867" cy="107218"/>
            <a:chOff x="4929875" y="2065025"/>
            <a:chExt cx="49625" cy="44025"/>
          </a:xfrm>
        </p:grpSpPr>
        <p:sp>
          <p:nvSpPr>
            <p:cNvPr id="1931" name="Google Shape;1931;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82"/>
          <p:cNvGrpSpPr/>
          <p:nvPr/>
        </p:nvGrpSpPr>
        <p:grpSpPr>
          <a:xfrm>
            <a:off x="8103011" y="2984112"/>
            <a:ext cx="70206" cy="101191"/>
            <a:chOff x="5083925" y="2066350"/>
            <a:chExt cx="28825" cy="41550"/>
          </a:xfrm>
        </p:grpSpPr>
        <p:sp>
          <p:nvSpPr>
            <p:cNvPr id="1934" name="Google Shape;1934;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82"/>
          <p:cNvGrpSpPr/>
          <p:nvPr/>
        </p:nvGrpSpPr>
        <p:grpSpPr>
          <a:xfrm>
            <a:off x="7134565" y="2999759"/>
            <a:ext cx="181026" cy="69896"/>
            <a:chOff x="4659775" y="2072775"/>
            <a:chExt cx="74325" cy="28700"/>
          </a:xfrm>
        </p:grpSpPr>
        <p:sp>
          <p:nvSpPr>
            <p:cNvPr id="1937" name="Google Shape;1937;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82"/>
          <p:cNvGrpSpPr/>
          <p:nvPr/>
        </p:nvGrpSpPr>
        <p:grpSpPr>
          <a:xfrm>
            <a:off x="8054421" y="2790324"/>
            <a:ext cx="167387" cy="89197"/>
            <a:chOff x="4662475" y="1976500"/>
            <a:chExt cx="68725" cy="36625"/>
          </a:xfrm>
        </p:grpSpPr>
        <p:sp>
          <p:nvSpPr>
            <p:cNvPr id="1941" name="Google Shape;1941;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82"/>
          <p:cNvGrpSpPr/>
          <p:nvPr/>
        </p:nvGrpSpPr>
        <p:grpSpPr>
          <a:xfrm>
            <a:off x="7751326" y="2793764"/>
            <a:ext cx="166899" cy="82317"/>
            <a:chOff x="4920150" y="1977875"/>
            <a:chExt cx="68525" cy="33800"/>
          </a:xfrm>
        </p:grpSpPr>
        <p:sp>
          <p:nvSpPr>
            <p:cNvPr id="1945" name="Google Shape;1945;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82"/>
          <p:cNvGrpSpPr/>
          <p:nvPr/>
        </p:nvGrpSpPr>
        <p:grpSpPr>
          <a:xfrm>
            <a:off x="7162483" y="3197682"/>
            <a:ext cx="125190" cy="127859"/>
            <a:chOff x="4676550" y="2160575"/>
            <a:chExt cx="51400" cy="52500"/>
          </a:xfrm>
        </p:grpSpPr>
        <p:sp>
          <p:nvSpPr>
            <p:cNvPr id="1949" name="Google Shape;1949;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82"/>
          <p:cNvGrpSpPr/>
          <p:nvPr/>
        </p:nvGrpSpPr>
        <p:grpSpPr>
          <a:xfrm>
            <a:off x="7459741" y="3204714"/>
            <a:ext cx="145405" cy="113794"/>
            <a:chOff x="4768325" y="2163475"/>
            <a:chExt cx="59700" cy="46725"/>
          </a:xfrm>
        </p:grpSpPr>
        <p:sp>
          <p:nvSpPr>
            <p:cNvPr id="1953" name="Google Shape;1953;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82"/>
          <p:cNvGrpSpPr/>
          <p:nvPr/>
        </p:nvGrpSpPr>
        <p:grpSpPr>
          <a:xfrm>
            <a:off x="7476059" y="3459808"/>
            <a:ext cx="112768" cy="106853"/>
            <a:chOff x="4768575" y="2253950"/>
            <a:chExt cx="46300" cy="43875"/>
          </a:xfrm>
        </p:grpSpPr>
        <p:sp>
          <p:nvSpPr>
            <p:cNvPr id="1962" name="Google Shape;1962;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82"/>
          <p:cNvGrpSpPr/>
          <p:nvPr/>
        </p:nvGrpSpPr>
        <p:grpSpPr>
          <a:xfrm>
            <a:off x="7775682" y="3948834"/>
            <a:ext cx="118187" cy="146246"/>
            <a:chOff x="4960900" y="2433225"/>
            <a:chExt cx="48525" cy="60050"/>
          </a:xfrm>
        </p:grpSpPr>
        <p:sp>
          <p:nvSpPr>
            <p:cNvPr id="1965" name="Google Shape;1965;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82"/>
          <p:cNvGrpSpPr/>
          <p:nvPr/>
        </p:nvGrpSpPr>
        <p:grpSpPr>
          <a:xfrm>
            <a:off x="7464247" y="4212895"/>
            <a:ext cx="136394" cy="143810"/>
            <a:chOff x="4854075" y="2527625"/>
            <a:chExt cx="56000" cy="59050"/>
          </a:xfrm>
        </p:grpSpPr>
        <p:sp>
          <p:nvSpPr>
            <p:cNvPr id="1968" name="Google Shape;1968;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0" name="Google Shape;1970;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82"/>
          <p:cNvGrpSpPr/>
          <p:nvPr/>
        </p:nvGrpSpPr>
        <p:grpSpPr>
          <a:xfrm>
            <a:off x="8088458" y="3676639"/>
            <a:ext cx="99312" cy="160797"/>
            <a:chOff x="5059700" y="2334775"/>
            <a:chExt cx="40775" cy="66025"/>
          </a:xfrm>
        </p:grpSpPr>
        <p:sp>
          <p:nvSpPr>
            <p:cNvPr id="1974" name="Google Shape;1974;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82"/>
          <p:cNvGrpSpPr/>
          <p:nvPr/>
        </p:nvGrpSpPr>
        <p:grpSpPr>
          <a:xfrm>
            <a:off x="8045622" y="3941771"/>
            <a:ext cx="184984" cy="160371"/>
            <a:chOff x="5037700" y="2430325"/>
            <a:chExt cx="75950" cy="65850"/>
          </a:xfrm>
        </p:grpSpPr>
        <p:sp>
          <p:nvSpPr>
            <p:cNvPr id="1984" name="Google Shape;1984;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82"/>
          <p:cNvGrpSpPr/>
          <p:nvPr/>
        </p:nvGrpSpPr>
        <p:grpSpPr>
          <a:xfrm>
            <a:off x="7465128" y="3708223"/>
            <a:ext cx="173014" cy="97629"/>
            <a:chOff x="4756975" y="2341800"/>
            <a:chExt cx="91975" cy="51925"/>
          </a:xfrm>
        </p:grpSpPr>
        <p:sp>
          <p:nvSpPr>
            <p:cNvPr id="1987" name="Google Shape;1987;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82"/>
          <p:cNvGrpSpPr/>
          <p:nvPr/>
        </p:nvGrpSpPr>
        <p:grpSpPr>
          <a:xfrm>
            <a:off x="7732065" y="4196920"/>
            <a:ext cx="212497" cy="175761"/>
            <a:chOff x="4943575" y="2516350"/>
            <a:chExt cx="98675" cy="81700"/>
          </a:xfrm>
        </p:grpSpPr>
        <p:sp>
          <p:nvSpPr>
            <p:cNvPr id="2008" name="Google Shape;2008;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82"/>
          <p:cNvGrpSpPr/>
          <p:nvPr/>
        </p:nvGrpSpPr>
        <p:grpSpPr>
          <a:xfrm>
            <a:off x="1990126" y="3423163"/>
            <a:ext cx="965351" cy="134611"/>
            <a:chOff x="4411970" y="2962952"/>
            <a:chExt cx="706544" cy="104212"/>
          </a:xfrm>
        </p:grpSpPr>
        <p:sp>
          <p:nvSpPr>
            <p:cNvPr id="2087" name="Google Shape;2087;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82"/>
          <p:cNvGrpSpPr/>
          <p:nvPr/>
        </p:nvGrpSpPr>
        <p:grpSpPr>
          <a:xfrm>
            <a:off x="1990126" y="3012077"/>
            <a:ext cx="960158" cy="289172"/>
            <a:chOff x="4411970" y="2726085"/>
            <a:chExt cx="643107" cy="193659"/>
          </a:xfrm>
        </p:grpSpPr>
        <p:sp>
          <p:nvSpPr>
            <p:cNvPr id="2092" name="Google Shape;2092;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82"/>
          <p:cNvGrpSpPr/>
          <p:nvPr/>
        </p:nvGrpSpPr>
        <p:grpSpPr>
          <a:xfrm>
            <a:off x="993018" y="3278187"/>
            <a:ext cx="833173" cy="259209"/>
            <a:chOff x="4411970" y="4340222"/>
            <a:chExt cx="779467" cy="242683"/>
          </a:xfrm>
        </p:grpSpPr>
        <p:sp>
          <p:nvSpPr>
            <p:cNvPr id="2096" name="Google Shape;2096;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82"/>
          <p:cNvGrpSpPr/>
          <p:nvPr/>
        </p:nvGrpSpPr>
        <p:grpSpPr>
          <a:xfrm>
            <a:off x="1990126" y="2673933"/>
            <a:ext cx="965160" cy="216230"/>
            <a:chOff x="4411970" y="2468674"/>
            <a:chExt cx="747317" cy="167425"/>
          </a:xfrm>
        </p:grpSpPr>
        <p:sp>
          <p:nvSpPr>
            <p:cNvPr id="2100" name="Google Shape;2100;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82"/>
          <p:cNvGrpSpPr/>
          <p:nvPr/>
        </p:nvGrpSpPr>
        <p:grpSpPr>
          <a:xfrm>
            <a:off x="988873" y="2578650"/>
            <a:ext cx="810451" cy="319148"/>
            <a:chOff x="4411970" y="3686602"/>
            <a:chExt cx="797845" cy="314215"/>
          </a:xfrm>
        </p:grpSpPr>
        <p:sp>
          <p:nvSpPr>
            <p:cNvPr id="2103" name="Google Shape;2103;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8" name="Google Shape;2108;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9" name="Google Shape;2109;p82"/>
          <p:cNvGrpSpPr/>
          <p:nvPr/>
        </p:nvGrpSpPr>
        <p:grpSpPr>
          <a:xfrm>
            <a:off x="988970" y="2333174"/>
            <a:ext cx="1970333" cy="208784"/>
            <a:chOff x="6336019" y="3733725"/>
            <a:chExt cx="2566206" cy="351310"/>
          </a:xfrm>
        </p:grpSpPr>
        <p:sp>
          <p:nvSpPr>
            <p:cNvPr id="2110" name="Google Shape;2110;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82"/>
          <p:cNvGrpSpPr/>
          <p:nvPr/>
        </p:nvGrpSpPr>
        <p:grpSpPr>
          <a:xfrm>
            <a:off x="1990126" y="3940729"/>
            <a:ext cx="946551" cy="153200"/>
            <a:chOff x="4404545" y="3301592"/>
            <a:chExt cx="782403" cy="129272"/>
          </a:xfrm>
        </p:grpSpPr>
        <p:sp>
          <p:nvSpPr>
            <p:cNvPr id="2115" name="Google Shape;2115;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82"/>
          <p:cNvGrpSpPr/>
          <p:nvPr/>
        </p:nvGrpSpPr>
        <p:grpSpPr>
          <a:xfrm>
            <a:off x="1990126" y="3679688"/>
            <a:ext cx="962257" cy="139127"/>
            <a:chOff x="4411970" y="3131459"/>
            <a:chExt cx="710520" cy="117397"/>
          </a:xfrm>
        </p:grpSpPr>
        <p:sp>
          <p:nvSpPr>
            <p:cNvPr id="2118" name="Google Shape;2118;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20" name="Google Shape;2120;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82"/>
          <p:cNvGrpSpPr/>
          <p:nvPr/>
        </p:nvGrpSpPr>
        <p:grpSpPr>
          <a:xfrm>
            <a:off x="990271" y="3614482"/>
            <a:ext cx="823838" cy="458988"/>
            <a:chOff x="4411970" y="1801825"/>
            <a:chExt cx="734586" cy="409262"/>
          </a:xfrm>
        </p:grpSpPr>
        <p:sp>
          <p:nvSpPr>
            <p:cNvPr id="2122" name="Google Shape;2122;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82"/>
          <p:cNvGrpSpPr/>
          <p:nvPr/>
        </p:nvGrpSpPr>
        <p:grpSpPr>
          <a:xfrm>
            <a:off x="990271" y="4162908"/>
            <a:ext cx="856348" cy="212039"/>
            <a:chOff x="4411970" y="2233974"/>
            <a:chExt cx="763574" cy="189068"/>
          </a:xfrm>
        </p:grpSpPr>
        <p:sp>
          <p:nvSpPr>
            <p:cNvPr id="2125" name="Google Shape;2125;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82"/>
          <p:cNvGrpSpPr/>
          <p:nvPr/>
        </p:nvGrpSpPr>
        <p:grpSpPr>
          <a:xfrm>
            <a:off x="3100467" y="2338244"/>
            <a:ext cx="511602" cy="511602"/>
            <a:chOff x="5681300" y="2527788"/>
            <a:chExt cx="805800" cy="805800"/>
          </a:xfrm>
        </p:grpSpPr>
        <p:sp>
          <p:nvSpPr>
            <p:cNvPr id="2128" name="Google Shape;2128;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82"/>
          <p:cNvGrpSpPr/>
          <p:nvPr/>
        </p:nvGrpSpPr>
        <p:grpSpPr>
          <a:xfrm>
            <a:off x="3097662" y="3104827"/>
            <a:ext cx="513021" cy="512935"/>
            <a:chOff x="4049800" y="640400"/>
            <a:chExt cx="858900" cy="858900"/>
          </a:xfrm>
        </p:grpSpPr>
        <p:sp>
          <p:nvSpPr>
            <p:cNvPr id="2131" name="Google Shape;2131;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2"/>
          <p:cNvGrpSpPr/>
          <p:nvPr/>
        </p:nvGrpSpPr>
        <p:grpSpPr>
          <a:xfrm>
            <a:off x="3014861" y="3756719"/>
            <a:ext cx="686489" cy="686585"/>
            <a:chOff x="5080188" y="927900"/>
            <a:chExt cx="961200" cy="961200"/>
          </a:xfrm>
        </p:grpSpPr>
        <p:sp>
          <p:nvSpPr>
            <p:cNvPr id="2134" name="Google Shape;2134;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82"/>
          <p:cNvGrpSpPr/>
          <p:nvPr/>
        </p:nvGrpSpPr>
        <p:grpSpPr>
          <a:xfrm>
            <a:off x="3798012" y="3849448"/>
            <a:ext cx="510373" cy="510937"/>
            <a:chOff x="7508249" y="1522825"/>
            <a:chExt cx="1326332" cy="1322987"/>
          </a:xfrm>
        </p:grpSpPr>
        <p:sp>
          <p:nvSpPr>
            <p:cNvPr id="2143" name="Google Shape;2143;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82"/>
          <p:cNvGrpSpPr/>
          <p:nvPr/>
        </p:nvGrpSpPr>
        <p:grpSpPr>
          <a:xfrm>
            <a:off x="4489605" y="3850853"/>
            <a:ext cx="492652" cy="503348"/>
            <a:chOff x="6039282" y="1042577"/>
            <a:chExt cx="734315" cy="731929"/>
          </a:xfrm>
        </p:grpSpPr>
        <p:sp>
          <p:nvSpPr>
            <p:cNvPr id="2154" name="Google Shape;2154;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82"/>
          <p:cNvGrpSpPr/>
          <p:nvPr/>
        </p:nvGrpSpPr>
        <p:grpSpPr>
          <a:xfrm>
            <a:off x="5130019" y="2346894"/>
            <a:ext cx="483304" cy="504902"/>
            <a:chOff x="1825800" y="1651625"/>
            <a:chExt cx="568125" cy="591775"/>
          </a:xfrm>
        </p:grpSpPr>
        <p:sp>
          <p:nvSpPr>
            <p:cNvPr id="2176" name="Google Shape;2176;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187" name="Google Shape;2187;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grpSp>
        <p:nvGrpSpPr>
          <p:cNvPr id="2192" name="Google Shape;2192;p83"/>
          <p:cNvGrpSpPr/>
          <p:nvPr/>
        </p:nvGrpSpPr>
        <p:grpSpPr>
          <a:xfrm>
            <a:off x="722058" y="957091"/>
            <a:ext cx="2492868" cy="1379876"/>
            <a:chOff x="2654821" y="2311071"/>
            <a:chExt cx="2279715" cy="1262120"/>
          </a:xfrm>
        </p:grpSpPr>
        <p:grpSp>
          <p:nvGrpSpPr>
            <p:cNvPr id="2193" name="Google Shape;2193;p83"/>
            <p:cNvGrpSpPr/>
            <p:nvPr/>
          </p:nvGrpSpPr>
          <p:grpSpPr>
            <a:xfrm>
              <a:off x="4034269" y="2840745"/>
              <a:ext cx="40212" cy="36437"/>
              <a:chOff x="4293400" y="2574725"/>
              <a:chExt cx="84425" cy="80100"/>
            </a:xfrm>
          </p:grpSpPr>
          <p:sp>
            <p:nvSpPr>
              <p:cNvPr id="2194" name="Google Shape;2194;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95" name="Google Shape;2195;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83"/>
            <p:cNvGrpSpPr/>
            <p:nvPr/>
          </p:nvGrpSpPr>
          <p:grpSpPr>
            <a:xfrm>
              <a:off x="3894606" y="2334874"/>
              <a:ext cx="913198" cy="518984"/>
              <a:chOff x="4000175" y="1462675"/>
              <a:chExt cx="1917275" cy="1140875"/>
            </a:xfrm>
          </p:grpSpPr>
          <p:sp>
            <p:nvSpPr>
              <p:cNvPr id="2197" name="Google Shape;2197;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98" name="Google Shape;2198;p83"/>
              <p:cNvGrpSpPr/>
              <p:nvPr/>
            </p:nvGrpSpPr>
            <p:grpSpPr>
              <a:xfrm>
                <a:off x="4000175" y="1462675"/>
                <a:ext cx="1917275" cy="1140875"/>
                <a:chOff x="4000175" y="1462675"/>
                <a:chExt cx="1917275" cy="1140875"/>
              </a:xfrm>
            </p:grpSpPr>
            <p:sp>
              <p:nvSpPr>
                <p:cNvPr id="2199" name="Google Shape;2199;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00" name="Google Shape;2200;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04" name="Google Shape;2204;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5" name="Google Shape;2205;p83"/>
            <p:cNvGrpSpPr/>
            <p:nvPr/>
          </p:nvGrpSpPr>
          <p:grpSpPr>
            <a:xfrm>
              <a:off x="3875768" y="2846704"/>
              <a:ext cx="44796" cy="47366"/>
              <a:chOff x="3960625" y="2587825"/>
              <a:chExt cx="94050" cy="104125"/>
            </a:xfrm>
          </p:grpSpPr>
          <p:sp>
            <p:nvSpPr>
              <p:cNvPr id="2206" name="Google Shape;2206;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07" name="Google Shape;2207;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83"/>
            <p:cNvGrpSpPr/>
            <p:nvPr/>
          </p:nvGrpSpPr>
          <p:grpSpPr>
            <a:xfrm>
              <a:off x="3782759" y="2807162"/>
              <a:ext cx="82686" cy="85487"/>
              <a:chOff x="3765350" y="2500900"/>
              <a:chExt cx="173600" cy="187925"/>
            </a:xfrm>
          </p:grpSpPr>
          <p:sp>
            <p:nvSpPr>
              <p:cNvPr id="2209" name="Google Shape;2209;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10" name="Google Shape;2210;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83"/>
            <p:cNvGrpSpPr/>
            <p:nvPr/>
          </p:nvGrpSpPr>
          <p:grpSpPr>
            <a:xfrm>
              <a:off x="3775674" y="2798496"/>
              <a:ext cx="40545" cy="23564"/>
              <a:chOff x="3750475" y="2481850"/>
              <a:chExt cx="85125" cy="51800"/>
            </a:xfrm>
          </p:grpSpPr>
          <p:sp>
            <p:nvSpPr>
              <p:cNvPr id="2216" name="Google Shape;2216;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18" name="Google Shape;2218;p83"/>
            <p:cNvGrpSpPr/>
            <p:nvPr/>
          </p:nvGrpSpPr>
          <p:grpSpPr>
            <a:xfrm>
              <a:off x="3716946" y="2776024"/>
              <a:ext cx="81971" cy="76912"/>
              <a:chOff x="3627175" y="2432450"/>
              <a:chExt cx="172100" cy="169075"/>
            </a:xfrm>
          </p:grpSpPr>
          <p:sp>
            <p:nvSpPr>
              <p:cNvPr id="2219" name="Google Shape;2219;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21" name="Google Shape;2221;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22" name="Google Shape;2222;p83"/>
            <p:cNvGrpSpPr/>
            <p:nvPr/>
          </p:nvGrpSpPr>
          <p:grpSpPr>
            <a:xfrm>
              <a:off x="3685682" y="2845624"/>
              <a:ext cx="29311" cy="45055"/>
              <a:chOff x="3561536" y="2585450"/>
              <a:chExt cx="61539" cy="99045"/>
            </a:xfrm>
          </p:grpSpPr>
          <p:sp>
            <p:nvSpPr>
              <p:cNvPr id="2223" name="Google Shape;2223;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25" name="Google Shape;2225;p83"/>
            <p:cNvGrpSpPr/>
            <p:nvPr/>
          </p:nvGrpSpPr>
          <p:grpSpPr>
            <a:xfrm>
              <a:off x="3849905" y="2572252"/>
              <a:ext cx="74339" cy="119559"/>
              <a:chOff x="3906325" y="1984500"/>
              <a:chExt cx="156075" cy="262825"/>
            </a:xfrm>
          </p:grpSpPr>
          <p:sp>
            <p:nvSpPr>
              <p:cNvPr id="2226" name="Google Shape;2226;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27" name="Google Shape;2227;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83"/>
            <p:cNvGrpSpPr/>
            <p:nvPr/>
          </p:nvGrpSpPr>
          <p:grpSpPr>
            <a:xfrm>
              <a:off x="2654821" y="2414345"/>
              <a:ext cx="667570" cy="558731"/>
              <a:chOff x="1397225" y="1637375"/>
              <a:chExt cx="1401575" cy="1228250"/>
            </a:xfrm>
          </p:grpSpPr>
          <p:sp>
            <p:nvSpPr>
              <p:cNvPr id="2229" name="Google Shape;2229;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30" name="Google Shape;2230;p83"/>
              <p:cNvGrpSpPr/>
              <p:nvPr/>
            </p:nvGrpSpPr>
            <p:grpSpPr>
              <a:xfrm>
                <a:off x="1397225" y="1637375"/>
                <a:ext cx="1398775" cy="1228250"/>
                <a:chOff x="1397225" y="1637375"/>
                <a:chExt cx="1398775" cy="1228250"/>
              </a:xfrm>
            </p:grpSpPr>
            <p:sp>
              <p:nvSpPr>
                <p:cNvPr id="2231" name="Google Shape;2231;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3" name="Google Shape;2233;p83"/>
            <p:cNvGrpSpPr/>
            <p:nvPr/>
          </p:nvGrpSpPr>
          <p:grpSpPr>
            <a:xfrm>
              <a:off x="3230417" y="3103734"/>
              <a:ext cx="282982" cy="280332"/>
              <a:chOff x="2605700" y="3152850"/>
              <a:chExt cx="594125" cy="616250"/>
            </a:xfrm>
          </p:grpSpPr>
          <p:sp>
            <p:nvSpPr>
              <p:cNvPr id="2234" name="Google Shape;2234;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35" name="Google Shape;2235;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36" name="Google Shape;2236;p83"/>
            <p:cNvGrpSpPr/>
            <p:nvPr/>
          </p:nvGrpSpPr>
          <p:grpSpPr>
            <a:xfrm>
              <a:off x="3265985" y="3226989"/>
              <a:ext cx="87151" cy="346202"/>
              <a:chOff x="2680375" y="3423800"/>
              <a:chExt cx="182975" cy="761050"/>
            </a:xfrm>
          </p:grpSpPr>
          <p:sp>
            <p:nvSpPr>
              <p:cNvPr id="2237" name="Google Shape;2237;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38" name="Google Shape;2238;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83"/>
            <p:cNvGrpSpPr/>
            <p:nvPr/>
          </p:nvGrpSpPr>
          <p:grpSpPr>
            <a:xfrm>
              <a:off x="3855466" y="3289811"/>
              <a:ext cx="112514" cy="94210"/>
              <a:chOff x="3918000" y="3561900"/>
              <a:chExt cx="236225" cy="207100"/>
            </a:xfrm>
          </p:grpSpPr>
          <p:sp>
            <p:nvSpPr>
              <p:cNvPr id="2240" name="Google Shape;2240;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41" name="Google Shape;2241;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2" name="Google Shape;2242;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45" name="Google Shape;2245;p83"/>
            <p:cNvGrpSpPr/>
            <p:nvPr/>
          </p:nvGrpSpPr>
          <p:grpSpPr>
            <a:xfrm>
              <a:off x="2905224" y="2311071"/>
              <a:ext cx="596721" cy="528992"/>
              <a:chOff x="1922950" y="1410350"/>
              <a:chExt cx="1252825" cy="1162875"/>
            </a:xfrm>
          </p:grpSpPr>
          <p:sp>
            <p:nvSpPr>
              <p:cNvPr id="2246" name="Google Shape;2246;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62" name="Google Shape;2262;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82" name="Google Shape;2282;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83" name="Google Shape;2283;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4" name="Google Shape;2284;p83"/>
            <p:cNvGrpSpPr/>
            <p:nvPr/>
          </p:nvGrpSpPr>
          <p:grpSpPr>
            <a:xfrm>
              <a:off x="3280929" y="3294542"/>
              <a:ext cx="109894" cy="272224"/>
              <a:chOff x="2711750" y="3572300"/>
              <a:chExt cx="230725" cy="598425"/>
            </a:xfrm>
          </p:grpSpPr>
          <p:sp>
            <p:nvSpPr>
              <p:cNvPr id="2285" name="Google Shape;2285;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8" name="Google Shape;2288;p83"/>
            <p:cNvGrpSpPr/>
            <p:nvPr/>
          </p:nvGrpSpPr>
          <p:grpSpPr>
            <a:xfrm>
              <a:off x="3790439" y="2408636"/>
              <a:ext cx="73017" cy="75684"/>
              <a:chOff x="3781475" y="1624825"/>
              <a:chExt cx="153300" cy="166375"/>
            </a:xfrm>
          </p:grpSpPr>
          <p:sp>
            <p:nvSpPr>
              <p:cNvPr id="2289" name="Google Shape;2289;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3" name="Google Shape;2293;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83"/>
            <p:cNvGrpSpPr/>
            <p:nvPr/>
          </p:nvGrpSpPr>
          <p:grpSpPr>
            <a:xfrm>
              <a:off x="4403342" y="3107749"/>
              <a:ext cx="316680" cy="101374"/>
              <a:chOff x="5068275" y="3161675"/>
              <a:chExt cx="664875" cy="222850"/>
            </a:xfrm>
          </p:grpSpPr>
          <p:sp>
            <p:nvSpPr>
              <p:cNvPr id="2301" name="Google Shape;2301;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5" name="Google Shape;2305;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83"/>
            <p:cNvGrpSpPr/>
            <p:nvPr/>
          </p:nvGrpSpPr>
          <p:grpSpPr>
            <a:xfrm>
              <a:off x="3697513" y="2707266"/>
              <a:ext cx="59549" cy="79733"/>
              <a:chOff x="3586375" y="2281300"/>
              <a:chExt cx="125025" cy="175275"/>
            </a:xfrm>
          </p:grpSpPr>
          <p:sp>
            <p:nvSpPr>
              <p:cNvPr id="2335" name="Google Shape;2335;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8" name="Google Shape;2338;p83"/>
            <p:cNvGrpSpPr/>
            <p:nvPr/>
          </p:nvGrpSpPr>
          <p:grpSpPr>
            <a:xfrm>
              <a:off x="4513224" y="3221724"/>
              <a:ext cx="274563" cy="280321"/>
              <a:chOff x="5298975" y="3412225"/>
              <a:chExt cx="576450" cy="616225"/>
            </a:xfrm>
          </p:grpSpPr>
          <p:sp>
            <p:nvSpPr>
              <p:cNvPr id="2339" name="Google Shape;2339;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40" name="Google Shape;2340;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83"/>
            <p:cNvGrpSpPr/>
            <p:nvPr/>
          </p:nvGrpSpPr>
          <p:grpSpPr>
            <a:xfrm>
              <a:off x="4824403" y="3421846"/>
              <a:ext cx="110132" cy="130647"/>
              <a:chOff x="5952300" y="3852150"/>
              <a:chExt cx="231225" cy="287200"/>
            </a:xfrm>
          </p:grpSpPr>
          <p:sp>
            <p:nvSpPr>
              <p:cNvPr id="2342" name="Google Shape;2342;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4" name="Google Shape;2344;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83"/>
            <p:cNvGrpSpPr/>
            <p:nvPr/>
          </p:nvGrpSpPr>
          <p:grpSpPr>
            <a:xfrm>
              <a:off x="4295710" y="3079670"/>
              <a:ext cx="14968" cy="27135"/>
              <a:chOff x="4842300" y="3099950"/>
              <a:chExt cx="31425" cy="59650"/>
            </a:xfrm>
          </p:grpSpPr>
          <p:sp>
            <p:nvSpPr>
              <p:cNvPr id="2353" name="Google Shape;2353;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83"/>
            <p:cNvGrpSpPr/>
            <p:nvPr/>
          </p:nvGrpSpPr>
          <p:grpSpPr>
            <a:xfrm>
              <a:off x="3831056" y="2816010"/>
              <a:ext cx="37378" cy="27612"/>
              <a:chOff x="3866750" y="2520350"/>
              <a:chExt cx="78475" cy="60700"/>
            </a:xfrm>
          </p:grpSpPr>
          <p:sp>
            <p:nvSpPr>
              <p:cNvPr id="2366" name="Google Shape;2366;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0" name="Google Shape;2370;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7" name="Google Shape;2387;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99" name="Google Shape;2399;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2" name="Google Shape;2412;p83"/>
            <p:cNvGrpSpPr/>
            <p:nvPr/>
          </p:nvGrpSpPr>
          <p:grpSpPr>
            <a:xfrm>
              <a:off x="3632736" y="3051591"/>
              <a:ext cx="63288" cy="45217"/>
              <a:chOff x="3450375" y="3038225"/>
              <a:chExt cx="132875" cy="99400"/>
            </a:xfrm>
          </p:grpSpPr>
          <p:sp>
            <p:nvSpPr>
              <p:cNvPr id="2413" name="Google Shape;2413;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5" name="Google Shape;2415;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24" name="Google Shape;2424;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4" name="Google Shape;2434;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40" name="Google Shape;2440;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83"/>
          <p:cNvGrpSpPr/>
          <p:nvPr/>
        </p:nvGrpSpPr>
        <p:grpSpPr>
          <a:xfrm>
            <a:off x="719115" y="2852867"/>
            <a:ext cx="2622876" cy="1333540"/>
            <a:chOff x="238125" y="1038125"/>
            <a:chExt cx="7146800" cy="3633625"/>
          </a:xfrm>
        </p:grpSpPr>
        <p:sp>
          <p:nvSpPr>
            <p:cNvPr id="2451" name="Google Shape;2451;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83"/>
          <p:cNvGrpSpPr/>
          <p:nvPr/>
        </p:nvGrpSpPr>
        <p:grpSpPr>
          <a:xfrm>
            <a:off x="5834043" y="994977"/>
            <a:ext cx="2590840" cy="1380235"/>
            <a:chOff x="233350" y="949250"/>
            <a:chExt cx="7137300" cy="3802300"/>
          </a:xfrm>
        </p:grpSpPr>
        <p:sp>
          <p:nvSpPr>
            <p:cNvPr id="4024" name="Google Shape;4024;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83"/>
          <p:cNvGrpSpPr/>
          <p:nvPr/>
        </p:nvGrpSpPr>
        <p:grpSpPr>
          <a:xfrm>
            <a:off x="7648472" y="3039750"/>
            <a:ext cx="104231" cy="320340"/>
            <a:chOff x="7564426" y="3224343"/>
            <a:chExt cx="119985" cy="368801"/>
          </a:xfrm>
        </p:grpSpPr>
        <p:sp>
          <p:nvSpPr>
            <p:cNvPr id="4076" name="Google Shape;4076;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83"/>
          <p:cNvGrpSpPr/>
          <p:nvPr/>
        </p:nvGrpSpPr>
        <p:grpSpPr>
          <a:xfrm>
            <a:off x="7347961" y="3033852"/>
            <a:ext cx="189489" cy="332132"/>
            <a:chOff x="8370831" y="3202002"/>
            <a:chExt cx="218129" cy="382376"/>
          </a:xfrm>
        </p:grpSpPr>
        <p:sp>
          <p:nvSpPr>
            <p:cNvPr id="4079" name="Google Shape;4079;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83"/>
          <p:cNvGrpSpPr/>
          <p:nvPr/>
        </p:nvGrpSpPr>
        <p:grpSpPr>
          <a:xfrm>
            <a:off x="8071350" y="3444984"/>
            <a:ext cx="309429" cy="267000"/>
            <a:chOff x="6742064" y="3750480"/>
            <a:chExt cx="399315" cy="344560"/>
          </a:xfrm>
        </p:grpSpPr>
        <p:sp>
          <p:nvSpPr>
            <p:cNvPr id="4082" name="Google Shape;4082;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83"/>
          <p:cNvGrpSpPr/>
          <p:nvPr/>
        </p:nvGrpSpPr>
        <p:grpSpPr>
          <a:xfrm>
            <a:off x="7610369" y="3796031"/>
            <a:ext cx="180437" cy="281608"/>
            <a:chOff x="7248525" y="3739696"/>
            <a:chExt cx="230531" cy="359790"/>
          </a:xfrm>
        </p:grpSpPr>
        <p:sp>
          <p:nvSpPr>
            <p:cNvPr id="4085" name="Google Shape;4085;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83"/>
          <p:cNvGrpSpPr/>
          <p:nvPr/>
        </p:nvGrpSpPr>
        <p:grpSpPr>
          <a:xfrm>
            <a:off x="7856288" y="3439255"/>
            <a:ext cx="162896" cy="278710"/>
            <a:chOff x="7601242" y="3729267"/>
            <a:chExt cx="222566" cy="380803"/>
          </a:xfrm>
        </p:grpSpPr>
        <p:sp>
          <p:nvSpPr>
            <p:cNvPr id="4088" name="Google Shape;4088;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0" name="Google Shape;4090;p8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1" name="Google Shape;4091;p83"/>
          <p:cNvGrpSpPr/>
          <p:nvPr/>
        </p:nvGrpSpPr>
        <p:grpSpPr>
          <a:xfrm>
            <a:off x="7345934" y="3440396"/>
            <a:ext cx="193543" cy="275990"/>
            <a:chOff x="8304647" y="3738687"/>
            <a:chExt cx="225076" cy="320956"/>
          </a:xfrm>
        </p:grpSpPr>
        <p:sp>
          <p:nvSpPr>
            <p:cNvPr id="4092" name="Google Shape;4092;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83"/>
          <p:cNvGrpSpPr/>
          <p:nvPr/>
        </p:nvGrpSpPr>
        <p:grpSpPr>
          <a:xfrm>
            <a:off x="7618426" y="3440396"/>
            <a:ext cx="178492" cy="275990"/>
            <a:chOff x="8615101" y="3738687"/>
            <a:chExt cx="207573" cy="320956"/>
          </a:xfrm>
        </p:grpSpPr>
        <p:sp>
          <p:nvSpPr>
            <p:cNvPr id="4096" name="Google Shape;4096;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9" name="Google Shape;4099;p8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0" name="Google Shape;4100;p83"/>
          <p:cNvGrpSpPr/>
          <p:nvPr/>
        </p:nvGrpSpPr>
        <p:grpSpPr>
          <a:xfrm>
            <a:off x="6013131" y="3561884"/>
            <a:ext cx="557670" cy="511283"/>
            <a:chOff x="6015419" y="3716859"/>
            <a:chExt cx="557671" cy="511283"/>
          </a:xfrm>
        </p:grpSpPr>
        <p:sp>
          <p:nvSpPr>
            <p:cNvPr id="4101" name="Google Shape;4101;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2" name="Google Shape;4102;p83"/>
            <p:cNvGrpSpPr/>
            <p:nvPr/>
          </p:nvGrpSpPr>
          <p:grpSpPr>
            <a:xfrm>
              <a:off x="6036094" y="3716980"/>
              <a:ext cx="529860" cy="510468"/>
              <a:chOff x="6036094" y="3716980"/>
              <a:chExt cx="529860" cy="510468"/>
            </a:xfrm>
          </p:grpSpPr>
          <p:sp>
            <p:nvSpPr>
              <p:cNvPr id="4103" name="Google Shape;4103;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83"/>
          <p:cNvGrpSpPr/>
          <p:nvPr/>
        </p:nvGrpSpPr>
        <p:grpSpPr>
          <a:xfrm>
            <a:off x="6642016" y="2918653"/>
            <a:ext cx="576302" cy="511871"/>
            <a:chOff x="6644304" y="3073628"/>
            <a:chExt cx="576302" cy="511871"/>
          </a:xfrm>
        </p:grpSpPr>
        <p:sp>
          <p:nvSpPr>
            <p:cNvPr id="4114" name="Google Shape;4114;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83"/>
            <p:cNvGrpSpPr/>
            <p:nvPr/>
          </p:nvGrpSpPr>
          <p:grpSpPr>
            <a:xfrm>
              <a:off x="6712169" y="3085440"/>
              <a:ext cx="481622" cy="494913"/>
              <a:chOff x="6712169" y="3085440"/>
              <a:chExt cx="481622" cy="494913"/>
            </a:xfrm>
          </p:grpSpPr>
          <p:sp>
            <p:nvSpPr>
              <p:cNvPr id="4116" name="Google Shape;4116;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1" name="Google Shape;4121;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4" name="Google Shape;4124;p8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5" name="Google Shape;4125;p83"/>
          <p:cNvGrpSpPr/>
          <p:nvPr/>
        </p:nvGrpSpPr>
        <p:grpSpPr>
          <a:xfrm>
            <a:off x="6649867" y="3561648"/>
            <a:ext cx="560631" cy="511352"/>
            <a:chOff x="6652154" y="3716623"/>
            <a:chExt cx="560631" cy="511352"/>
          </a:xfrm>
        </p:grpSpPr>
        <p:sp>
          <p:nvSpPr>
            <p:cNvPr id="4126" name="Google Shape;4126;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7" name="Google Shape;4127;p83"/>
            <p:cNvGrpSpPr/>
            <p:nvPr/>
          </p:nvGrpSpPr>
          <p:grpSpPr>
            <a:xfrm>
              <a:off x="6669657" y="3716715"/>
              <a:ext cx="466779" cy="464290"/>
              <a:chOff x="6669657" y="3716715"/>
              <a:chExt cx="466779" cy="464290"/>
            </a:xfrm>
          </p:grpSpPr>
          <p:sp>
            <p:nvSpPr>
              <p:cNvPr id="4128" name="Google Shape;4128;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1" name="Google Shape;4141;p83"/>
          <p:cNvGrpSpPr/>
          <p:nvPr/>
        </p:nvGrpSpPr>
        <p:grpSpPr>
          <a:xfrm>
            <a:off x="7843958" y="3843056"/>
            <a:ext cx="187557" cy="187557"/>
            <a:chOff x="8565775" y="671075"/>
            <a:chExt cx="441000" cy="441000"/>
          </a:xfrm>
        </p:grpSpPr>
        <p:sp>
          <p:nvSpPr>
            <p:cNvPr id="4142" name="Google Shape;4142;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4" name="Google Shape;4144;p8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6" name="Google Shape;4146;p83"/>
          <p:cNvGrpSpPr/>
          <p:nvPr/>
        </p:nvGrpSpPr>
        <p:grpSpPr>
          <a:xfrm>
            <a:off x="5997813" y="2921275"/>
            <a:ext cx="587871" cy="512373"/>
            <a:chOff x="6000100" y="3076250"/>
            <a:chExt cx="587871" cy="512373"/>
          </a:xfrm>
        </p:grpSpPr>
        <p:sp>
          <p:nvSpPr>
            <p:cNvPr id="4147" name="Google Shape;4147;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8" name="Google Shape;4148;p83"/>
            <p:cNvGrpSpPr/>
            <p:nvPr/>
          </p:nvGrpSpPr>
          <p:grpSpPr>
            <a:xfrm>
              <a:off x="6031360" y="3076713"/>
              <a:ext cx="539107" cy="480965"/>
              <a:chOff x="6031360" y="3076713"/>
              <a:chExt cx="539107" cy="480965"/>
            </a:xfrm>
          </p:grpSpPr>
          <p:sp>
            <p:nvSpPr>
              <p:cNvPr id="4149" name="Google Shape;4149;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6" name="Google Shape;4156;p83"/>
          <p:cNvGrpSpPr/>
          <p:nvPr/>
        </p:nvGrpSpPr>
        <p:grpSpPr>
          <a:xfrm>
            <a:off x="3416804" y="902588"/>
            <a:ext cx="2310381" cy="1488888"/>
            <a:chOff x="229225" y="549050"/>
            <a:chExt cx="7161750" cy="4615275"/>
          </a:xfrm>
        </p:grpSpPr>
        <p:sp>
          <p:nvSpPr>
            <p:cNvPr id="4157" name="Google Shape;4157;p8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83"/>
          <p:cNvGrpSpPr/>
          <p:nvPr/>
        </p:nvGrpSpPr>
        <p:grpSpPr>
          <a:xfrm>
            <a:off x="3514722" y="2832485"/>
            <a:ext cx="2310282" cy="1374222"/>
            <a:chOff x="238125" y="732525"/>
            <a:chExt cx="7130500" cy="4241425"/>
          </a:xfrm>
        </p:grpSpPr>
        <p:sp>
          <p:nvSpPr>
            <p:cNvPr id="4275" name="Google Shape;4275;p8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2" name="Shape 4392"/>
        <p:cNvGrpSpPr/>
        <p:nvPr/>
      </p:nvGrpSpPr>
      <p:grpSpPr>
        <a:xfrm>
          <a:off x="0" y="0"/>
          <a:ext cx="0" cy="0"/>
          <a:chOff x="0" y="0"/>
          <a:chExt cx="0" cy="0"/>
        </a:xfrm>
      </p:grpSpPr>
      <p:grpSp>
        <p:nvGrpSpPr>
          <p:cNvPr id="4393" name="Google Shape;4393;p84"/>
          <p:cNvGrpSpPr/>
          <p:nvPr/>
        </p:nvGrpSpPr>
        <p:grpSpPr>
          <a:xfrm>
            <a:off x="729274" y="969771"/>
            <a:ext cx="2507799" cy="206239"/>
            <a:chOff x="106648" y="895722"/>
            <a:chExt cx="4481413" cy="374300"/>
          </a:xfrm>
        </p:grpSpPr>
        <p:grpSp>
          <p:nvGrpSpPr>
            <p:cNvPr id="4394" name="Google Shape;4394;p84"/>
            <p:cNvGrpSpPr/>
            <p:nvPr/>
          </p:nvGrpSpPr>
          <p:grpSpPr>
            <a:xfrm>
              <a:off x="2233276" y="895722"/>
              <a:ext cx="1082667" cy="223591"/>
              <a:chOff x="4808316" y="2800065"/>
              <a:chExt cx="1999386" cy="412910"/>
            </a:xfrm>
          </p:grpSpPr>
          <p:sp>
            <p:nvSpPr>
              <p:cNvPr id="4395" name="Google Shape;4395;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6" name="Google Shape;4396;p84"/>
              <p:cNvGrpSpPr/>
              <p:nvPr/>
            </p:nvGrpSpPr>
            <p:grpSpPr>
              <a:xfrm>
                <a:off x="4808316" y="2800065"/>
                <a:ext cx="92400" cy="411825"/>
                <a:chOff x="845575" y="2563700"/>
                <a:chExt cx="92400" cy="411825"/>
              </a:xfrm>
            </p:grpSpPr>
            <p:cxnSp>
              <p:nvCxnSpPr>
                <p:cNvPr id="4397" name="Google Shape;4397;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98" name="Google Shape;4398;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9" name="Google Shape;4399;p84"/>
            <p:cNvGrpSpPr/>
            <p:nvPr/>
          </p:nvGrpSpPr>
          <p:grpSpPr>
            <a:xfrm>
              <a:off x="106648" y="895722"/>
              <a:ext cx="1088401" cy="223591"/>
              <a:chOff x="881025" y="2800065"/>
              <a:chExt cx="2009975" cy="412910"/>
            </a:xfrm>
          </p:grpSpPr>
          <p:sp>
            <p:nvSpPr>
              <p:cNvPr id="4400" name="Google Shape;4400;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84"/>
              <p:cNvGrpSpPr/>
              <p:nvPr/>
            </p:nvGrpSpPr>
            <p:grpSpPr>
              <a:xfrm>
                <a:off x="881025" y="2800065"/>
                <a:ext cx="92400" cy="411825"/>
                <a:chOff x="845575" y="2563700"/>
                <a:chExt cx="92400" cy="411825"/>
              </a:xfrm>
            </p:grpSpPr>
            <p:cxnSp>
              <p:nvCxnSpPr>
                <p:cNvPr id="4402" name="Google Shape;4402;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03" name="Google Shape;4403;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4" name="Google Shape;4404;p84"/>
            <p:cNvGrpSpPr/>
            <p:nvPr/>
          </p:nvGrpSpPr>
          <p:grpSpPr>
            <a:xfrm>
              <a:off x="1172346" y="1047018"/>
              <a:ext cx="1083151" cy="223003"/>
              <a:chOff x="2849073" y="3079467"/>
              <a:chExt cx="2000279" cy="411825"/>
            </a:xfrm>
          </p:grpSpPr>
          <p:sp>
            <p:nvSpPr>
              <p:cNvPr id="4405" name="Google Shape;4405;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6" name="Google Shape;4406;p84"/>
              <p:cNvGrpSpPr/>
              <p:nvPr/>
            </p:nvGrpSpPr>
            <p:grpSpPr>
              <a:xfrm rot="10800000">
                <a:off x="2849073" y="3079467"/>
                <a:ext cx="92400" cy="411825"/>
                <a:chOff x="2070100" y="2563700"/>
                <a:chExt cx="92400" cy="411825"/>
              </a:xfrm>
            </p:grpSpPr>
            <p:cxnSp>
              <p:nvCxnSpPr>
                <p:cNvPr id="4407" name="Google Shape;4407;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08" name="Google Shape;4408;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9" name="Google Shape;4409;p84"/>
            <p:cNvGrpSpPr/>
            <p:nvPr/>
          </p:nvGrpSpPr>
          <p:grpSpPr>
            <a:xfrm>
              <a:off x="3290132" y="1047018"/>
              <a:ext cx="1297929" cy="223003"/>
              <a:chOff x="6760035" y="3079467"/>
              <a:chExt cx="2396914" cy="411825"/>
            </a:xfrm>
          </p:grpSpPr>
          <p:sp>
            <p:nvSpPr>
              <p:cNvPr id="4410" name="Google Shape;4410;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1" name="Google Shape;4411;p84"/>
              <p:cNvGrpSpPr/>
              <p:nvPr/>
            </p:nvGrpSpPr>
            <p:grpSpPr>
              <a:xfrm rot="10800000">
                <a:off x="6760035" y="3079467"/>
                <a:ext cx="92400" cy="411825"/>
                <a:chOff x="2070100" y="2563700"/>
                <a:chExt cx="92400" cy="411825"/>
              </a:xfrm>
            </p:grpSpPr>
            <p:cxnSp>
              <p:nvCxnSpPr>
                <p:cNvPr id="4412" name="Google Shape;4412;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13" name="Google Shape;4413;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4" name="Google Shape;4414;p84"/>
          <p:cNvGrpSpPr/>
          <p:nvPr/>
        </p:nvGrpSpPr>
        <p:grpSpPr>
          <a:xfrm>
            <a:off x="2147036" y="3369142"/>
            <a:ext cx="1086701" cy="799429"/>
            <a:chOff x="2183288" y="3555572"/>
            <a:chExt cx="1136241" cy="835873"/>
          </a:xfrm>
        </p:grpSpPr>
        <p:sp>
          <p:nvSpPr>
            <p:cNvPr id="4415" name="Google Shape;4415;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84"/>
            <p:cNvGrpSpPr/>
            <p:nvPr/>
          </p:nvGrpSpPr>
          <p:grpSpPr>
            <a:xfrm>
              <a:off x="2205895" y="3637269"/>
              <a:ext cx="1089848" cy="724993"/>
              <a:chOff x="2205895" y="3637269"/>
              <a:chExt cx="1089848" cy="724993"/>
            </a:xfrm>
          </p:grpSpPr>
          <p:sp>
            <p:nvSpPr>
              <p:cNvPr id="4417" name="Google Shape;4417;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3" name="Google Shape;4423;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4" name="Google Shape;4424;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25" name="Google Shape;4425;p84"/>
            <p:cNvGrpSpPr/>
            <p:nvPr/>
          </p:nvGrpSpPr>
          <p:grpSpPr>
            <a:xfrm>
              <a:off x="3173850" y="3779426"/>
              <a:ext cx="145679" cy="70048"/>
              <a:chOff x="3173850" y="3779426"/>
              <a:chExt cx="145679" cy="70048"/>
            </a:xfrm>
          </p:grpSpPr>
          <p:cxnSp>
            <p:nvCxnSpPr>
              <p:cNvPr id="4426" name="Google Shape;4426;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27" name="Google Shape;4427;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4"/>
            <p:cNvGrpSpPr/>
            <p:nvPr/>
          </p:nvGrpSpPr>
          <p:grpSpPr>
            <a:xfrm>
              <a:off x="2183288" y="4139483"/>
              <a:ext cx="145133" cy="70048"/>
              <a:chOff x="2183288" y="4139483"/>
              <a:chExt cx="145133" cy="70048"/>
            </a:xfrm>
          </p:grpSpPr>
          <p:cxnSp>
            <p:nvCxnSpPr>
              <p:cNvPr id="4429" name="Google Shape;4429;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30" name="Google Shape;4430;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2" name="Google Shape;4432;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33" name="Google Shape;4433;p84"/>
            <p:cNvGrpSpPr/>
            <p:nvPr/>
          </p:nvGrpSpPr>
          <p:grpSpPr>
            <a:xfrm>
              <a:off x="2943836" y="4268886"/>
              <a:ext cx="60717" cy="122559"/>
              <a:chOff x="2943836" y="4268886"/>
              <a:chExt cx="60717" cy="122559"/>
            </a:xfrm>
          </p:grpSpPr>
          <p:sp>
            <p:nvSpPr>
              <p:cNvPr id="4434" name="Google Shape;4434;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5" name="Google Shape;4435;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36" name="Google Shape;4436;p84"/>
          <p:cNvGrpSpPr/>
          <p:nvPr/>
        </p:nvGrpSpPr>
        <p:grpSpPr>
          <a:xfrm>
            <a:off x="3409981" y="1290142"/>
            <a:ext cx="1675870" cy="758251"/>
            <a:chOff x="3530532" y="1496185"/>
            <a:chExt cx="1562000" cy="706730"/>
          </a:xfrm>
        </p:grpSpPr>
        <p:cxnSp>
          <p:nvCxnSpPr>
            <p:cNvPr id="4437" name="Google Shape;4437;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38" name="Google Shape;4438;p84"/>
            <p:cNvGrpSpPr/>
            <p:nvPr/>
          </p:nvGrpSpPr>
          <p:grpSpPr>
            <a:xfrm>
              <a:off x="3530532" y="1496185"/>
              <a:ext cx="323430" cy="463587"/>
              <a:chOff x="3530532" y="1496185"/>
              <a:chExt cx="323430" cy="463587"/>
            </a:xfrm>
          </p:grpSpPr>
          <p:grpSp>
            <p:nvGrpSpPr>
              <p:cNvPr id="4439" name="Google Shape;4439;p84"/>
              <p:cNvGrpSpPr/>
              <p:nvPr/>
            </p:nvGrpSpPr>
            <p:grpSpPr>
              <a:xfrm>
                <a:off x="3567462" y="1496185"/>
                <a:ext cx="286500" cy="361376"/>
                <a:chOff x="3567462" y="1496185"/>
                <a:chExt cx="286500" cy="361376"/>
              </a:xfrm>
            </p:grpSpPr>
            <p:cxnSp>
              <p:nvCxnSpPr>
                <p:cNvPr id="4440" name="Google Shape;4440;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41" name="Google Shape;4441;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2" name="Google Shape;4442;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4"/>
            <p:cNvGrpSpPr/>
            <p:nvPr/>
          </p:nvGrpSpPr>
          <p:grpSpPr>
            <a:xfrm>
              <a:off x="3891569" y="1779209"/>
              <a:ext cx="323945" cy="423706"/>
              <a:chOff x="3891569" y="1779209"/>
              <a:chExt cx="323945" cy="423706"/>
            </a:xfrm>
          </p:grpSpPr>
          <p:grpSp>
            <p:nvGrpSpPr>
              <p:cNvPr id="4444" name="Google Shape;4444;p84"/>
              <p:cNvGrpSpPr/>
              <p:nvPr/>
            </p:nvGrpSpPr>
            <p:grpSpPr>
              <a:xfrm>
                <a:off x="3929014" y="1881638"/>
                <a:ext cx="286500" cy="321278"/>
                <a:chOff x="3929014" y="1881638"/>
                <a:chExt cx="286500" cy="321278"/>
              </a:xfrm>
            </p:grpSpPr>
            <p:cxnSp>
              <p:nvCxnSpPr>
                <p:cNvPr id="4445" name="Google Shape;4445;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46" name="Google Shape;4446;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7" name="Google Shape;4447;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4"/>
            <p:cNvGrpSpPr/>
            <p:nvPr/>
          </p:nvGrpSpPr>
          <p:grpSpPr>
            <a:xfrm>
              <a:off x="4252606" y="1496185"/>
              <a:ext cx="324721" cy="463587"/>
              <a:chOff x="4252606" y="1496185"/>
              <a:chExt cx="324721" cy="463587"/>
            </a:xfrm>
          </p:grpSpPr>
          <p:grpSp>
            <p:nvGrpSpPr>
              <p:cNvPr id="4449" name="Google Shape;4449;p84"/>
              <p:cNvGrpSpPr/>
              <p:nvPr/>
            </p:nvGrpSpPr>
            <p:grpSpPr>
              <a:xfrm>
                <a:off x="4290828" y="1496185"/>
                <a:ext cx="286500" cy="361376"/>
                <a:chOff x="4290828" y="1496185"/>
                <a:chExt cx="286500" cy="361376"/>
              </a:xfrm>
            </p:grpSpPr>
            <p:cxnSp>
              <p:nvCxnSpPr>
                <p:cNvPr id="4450" name="Google Shape;4450;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51" name="Google Shape;4451;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2" name="Google Shape;4452;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84"/>
            <p:cNvGrpSpPr/>
            <p:nvPr/>
          </p:nvGrpSpPr>
          <p:grpSpPr>
            <a:xfrm>
              <a:off x="4613643" y="1763716"/>
              <a:ext cx="325308" cy="439200"/>
              <a:chOff x="4613643" y="1763716"/>
              <a:chExt cx="325308" cy="439200"/>
            </a:xfrm>
          </p:grpSpPr>
          <p:grpSp>
            <p:nvGrpSpPr>
              <p:cNvPr id="4454" name="Google Shape;4454;p84"/>
              <p:cNvGrpSpPr/>
              <p:nvPr/>
            </p:nvGrpSpPr>
            <p:grpSpPr>
              <a:xfrm>
                <a:off x="4652451" y="1879538"/>
                <a:ext cx="286500" cy="323378"/>
                <a:chOff x="4652451" y="1879538"/>
                <a:chExt cx="286500" cy="323378"/>
              </a:xfrm>
            </p:grpSpPr>
            <p:cxnSp>
              <p:nvCxnSpPr>
                <p:cNvPr id="4455" name="Google Shape;4455;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56" name="Google Shape;4456;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7" name="Google Shape;4457;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84"/>
          <p:cNvGrpSpPr/>
          <p:nvPr/>
        </p:nvGrpSpPr>
        <p:grpSpPr>
          <a:xfrm>
            <a:off x="3421841" y="2143768"/>
            <a:ext cx="1652173" cy="391517"/>
            <a:chOff x="3512551" y="2358270"/>
            <a:chExt cx="1597383" cy="378533"/>
          </a:xfrm>
        </p:grpSpPr>
        <p:cxnSp>
          <p:nvCxnSpPr>
            <p:cNvPr id="4459" name="Google Shape;4459;p84"/>
            <p:cNvCxnSpPr>
              <a:stCxn id="4460" idx="6"/>
              <a:endCxn id="44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62" name="Google Shape;4462;p84"/>
            <p:cNvGrpSpPr/>
            <p:nvPr/>
          </p:nvGrpSpPr>
          <p:grpSpPr>
            <a:xfrm>
              <a:off x="3512551" y="2358270"/>
              <a:ext cx="225647" cy="307714"/>
              <a:chOff x="2182679" y="2004714"/>
              <a:chExt cx="792300" cy="1080458"/>
            </a:xfrm>
          </p:grpSpPr>
          <p:cxnSp>
            <p:nvCxnSpPr>
              <p:cNvPr id="4463" name="Google Shape;4463;p84"/>
              <p:cNvCxnSpPr>
                <a:stCxn id="44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60" name="Google Shape;4460;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4"/>
            <p:cNvGrpSpPr/>
            <p:nvPr/>
          </p:nvGrpSpPr>
          <p:grpSpPr>
            <a:xfrm>
              <a:off x="3969644" y="2440153"/>
              <a:ext cx="225853" cy="296651"/>
              <a:chOff x="3775710" y="1729289"/>
              <a:chExt cx="136500" cy="179289"/>
            </a:xfrm>
          </p:grpSpPr>
          <p:cxnSp>
            <p:nvCxnSpPr>
              <p:cNvPr id="4466" name="Google Shape;4466;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67" name="Google Shape;4467;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84"/>
            <p:cNvGrpSpPr/>
            <p:nvPr/>
          </p:nvGrpSpPr>
          <p:grpSpPr>
            <a:xfrm>
              <a:off x="4427051" y="2358270"/>
              <a:ext cx="225647" cy="307714"/>
              <a:chOff x="5393704" y="2004714"/>
              <a:chExt cx="792300" cy="1080458"/>
            </a:xfrm>
          </p:grpSpPr>
          <p:cxnSp>
            <p:nvCxnSpPr>
              <p:cNvPr id="4470" name="Google Shape;4470;p84"/>
              <p:cNvCxnSpPr>
                <a:stCxn id="44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72" name="Google Shape;4472;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84"/>
            <p:cNvGrpSpPr/>
            <p:nvPr/>
          </p:nvGrpSpPr>
          <p:grpSpPr>
            <a:xfrm>
              <a:off x="4884287" y="2440252"/>
              <a:ext cx="225647" cy="296532"/>
              <a:chOff x="6999166" y="2292572"/>
              <a:chExt cx="792300" cy="1041192"/>
            </a:xfrm>
          </p:grpSpPr>
          <p:cxnSp>
            <p:nvCxnSpPr>
              <p:cNvPr id="4474" name="Google Shape;4474;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61" name="Google Shape;4461;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6" name="Google Shape;4476;p84"/>
          <p:cNvGrpSpPr/>
          <p:nvPr/>
        </p:nvGrpSpPr>
        <p:grpSpPr>
          <a:xfrm>
            <a:off x="6842649" y="979967"/>
            <a:ext cx="1581844" cy="732818"/>
            <a:chOff x="634175" y="2986275"/>
            <a:chExt cx="3147949" cy="1458344"/>
          </a:xfrm>
        </p:grpSpPr>
        <p:cxnSp>
          <p:nvCxnSpPr>
            <p:cNvPr id="4477" name="Google Shape;4477;p84"/>
            <p:cNvCxnSpPr>
              <a:stCxn id="4478" idx="4"/>
              <a:endCxn id="44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80" name="Google Shape;4480;p84"/>
            <p:cNvCxnSpPr>
              <a:stCxn id="4479" idx="0"/>
              <a:endCxn id="44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82" name="Google Shape;4482;p84"/>
            <p:cNvCxnSpPr>
              <a:stCxn id="4481" idx="4"/>
              <a:endCxn id="44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84" name="Google Shape;4484;p84"/>
            <p:cNvCxnSpPr>
              <a:stCxn id="4483" idx="0"/>
              <a:endCxn id="44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85" name="Google Shape;4485;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81" name="Google Shape;4481;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78" name="Google Shape;4478;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83" name="Google Shape;4483;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79" name="Google Shape;4479;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86" name="Google Shape;4486;p84"/>
          <p:cNvGrpSpPr/>
          <p:nvPr/>
        </p:nvGrpSpPr>
        <p:grpSpPr>
          <a:xfrm>
            <a:off x="3410364" y="2674277"/>
            <a:ext cx="1675128" cy="313674"/>
            <a:chOff x="998425" y="1182125"/>
            <a:chExt cx="1065400" cy="199500"/>
          </a:xfrm>
        </p:grpSpPr>
        <p:sp>
          <p:nvSpPr>
            <p:cNvPr id="4487" name="Google Shape;4487;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4"/>
          <p:cNvGrpSpPr/>
          <p:nvPr/>
        </p:nvGrpSpPr>
        <p:grpSpPr>
          <a:xfrm>
            <a:off x="3410363" y="3630244"/>
            <a:ext cx="1675129" cy="525345"/>
            <a:chOff x="5194708" y="3484366"/>
            <a:chExt cx="3148148" cy="987304"/>
          </a:xfrm>
        </p:grpSpPr>
        <p:grpSp>
          <p:nvGrpSpPr>
            <p:cNvPr id="4493" name="Google Shape;4493;p84"/>
            <p:cNvGrpSpPr/>
            <p:nvPr/>
          </p:nvGrpSpPr>
          <p:grpSpPr>
            <a:xfrm>
              <a:off x="7531521" y="3484366"/>
              <a:ext cx="811335" cy="987304"/>
              <a:chOff x="3379425" y="1617275"/>
              <a:chExt cx="1090650" cy="1327200"/>
            </a:xfrm>
          </p:grpSpPr>
          <p:sp>
            <p:nvSpPr>
              <p:cNvPr id="4494" name="Google Shape;4494;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84"/>
            <p:cNvGrpSpPr/>
            <p:nvPr/>
          </p:nvGrpSpPr>
          <p:grpSpPr>
            <a:xfrm>
              <a:off x="6752546" y="3484366"/>
              <a:ext cx="811428" cy="987304"/>
              <a:chOff x="2332275" y="1617275"/>
              <a:chExt cx="1090775" cy="1327200"/>
            </a:xfrm>
          </p:grpSpPr>
          <p:sp>
            <p:nvSpPr>
              <p:cNvPr id="4498" name="Google Shape;4498;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4"/>
            <p:cNvGrpSpPr/>
            <p:nvPr/>
          </p:nvGrpSpPr>
          <p:grpSpPr>
            <a:xfrm>
              <a:off x="5973664" y="3484366"/>
              <a:ext cx="811335" cy="987304"/>
              <a:chOff x="1285250" y="1617275"/>
              <a:chExt cx="1090650" cy="1327200"/>
            </a:xfrm>
          </p:grpSpPr>
          <p:sp>
            <p:nvSpPr>
              <p:cNvPr id="4502" name="Google Shape;4502;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84"/>
            <p:cNvGrpSpPr/>
            <p:nvPr/>
          </p:nvGrpSpPr>
          <p:grpSpPr>
            <a:xfrm>
              <a:off x="5194708" y="3484366"/>
              <a:ext cx="811409" cy="987304"/>
              <a:chOff x="238125" y="1617275"/>
              <a:chExt cx="1090750" cy="1327200"/>
            </a:xfrm>
          </p:grpSpPr>
          <p:sp>
            <p:nvSpPr>
              <p:cNvPr id="4506" name="Google Shape;4506;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9" name="Google Shape;4509;p84"/>
          <p:cNvGrpSpPr/>
          <p:nvPr/>
        </p:nvGrpSpPr>
        <p:grpSpPr>
          <a:xfrm>
            <a:off x="6844048" y="2276133"/>
            <a:ext cx="1579046" cy="522230"/>
            <a:chOff x="6853641" y="2534077"/>
            <a:chExt cx="1515545" cy="501229"/>
          </a:xfrm>
        </p:grpSpPr>
        <p:grpSp>
          <p:nvGrpSpPr>
            <p:cNvPr id="4510" name="Google Shape;4510;p84"/>
            <p:cNvGrpSpPr/>
            <p:nvPr/>
          </p:nvGrpSpPr>
          <p:grpSpPr>
            <a:xfrm>
              <a:off x="6853641" y="2618923"/>
              <a:ext cx="1515545" cy="324556"/>
              <a:chOff x="6853641" y="2618923"/>
              <a:chExt cx="1515545" cy="324556"/>
            </a:xfrm>
          </p:grpSpPr>
          <p:sp>
            <p:nvSpPr>
              <p:cNvPr id="4511" name="Google Shape;4511;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6" name="Google Shape;4516;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84"/>
          <p:cNvGrpSpPr/>
          <p:nvPr/>
        </p:nvGrpSpPr>
        <p:grpSpPr>
          <a:xfrm>
            <a:off x="3438940" y="3151173"/>
            <a:ext cx="1617976" cy="346616"/>
            <a:chOff x="1808063" y="4294338"/>
            <a:chExt cx="3370782" cy="721817"/>
          </a:xfrm>
        </p:grpSpPr>
        <p:sp>
          <p:nvSpPr>
            <p:cNvPr id="4522" name="Google Shape;4522;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84"/>
          <p:cNvGrpSpPr/>
          <p:nvPr/>
        </p:nvGrpSpPr>
        <p:grpSpPr>
          <a:xfrm>
            <a:off x="5264936" y="3817923"/>
            <a:ext cx="1417067" cy="350605"/>
            <a:chOff x="4234950" y="2101012"/>
            <a:chExt cx="4219974" cy="1044090"/>
          </a:xfrm>
        </p:grpSpPr>
        <p:sp>
          <p:nvSpPr>
            <p:cNvPr id="4533" name="Google Shape;4533;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4"/>
          <p:cNvGrpSpPr/>
          <p:nvPr/>
        </p:nvGrpSpPr>
        <p:grpSpPr>
          <a:xfrm>
            <a:off x="6840408" y="1808681"/>
            <a:ext cx="1586327" cy="371557"/>
            <a:chOff x="1247650" y="2075423"/>
            <a:chExt cx="6648477" cy="1557238"/>
          </a:xfrm>
        </p:grpSpPr>
        <p:sp>
          <p:nvSpPr>
            <p:cNvPr id="4550" name="Google Shape;4550;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84"/>
          <p:cNvGrpSpPr/>
          <p:nvPr/>
        </p:nvGrpSpPr>
        <p:grpSpPr>
          <a:xfrm>
            <a:off x="5271678" y="961870"/>
            <a:ext cx="1415601" cy="1648533"/>
            <a:chOff x="1839112" y="2209163"/>
            <a:chExt cx="1918159" cy="2233784"/>
          </a:xfrm>
        </p:grpSpPr>
        <p:sp>
          <p:nvSpPr>
            <p:cNvPr id="4557" name="Google Shape;4557;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0" name="Google Shape;4560;p84"/>
            <p:cNvCxnSpPr>
              <a:stCxn id="4557" idx="6"/>
              <a:endCxn id="455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61" name="Google Shape;4561;p84"/>
            <p:cNvCxnSpPr>
              <a:stCxn id="4558" idx="4"/>
              <a:endCxn id="45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63" name="Google Shape;4563;p84"/>
            <p:cNvCxnSpPr>
              <a:stCxn id="4562" idx="6"/>
              <a:endCxn id="455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64" name="Google Shape;4564;p84"/>
            <p:cNvCxnSpPr>
              <a:stCxn id="4559" idx="4"/>
              <a:endCxn id="45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62" name="Google Shape;4562;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7" name="Google Shape;4567;p84"/>
            <p:cNvCxnSpPr>
              <a:endCxn id="45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68" name="Google Shape;4568;p84"/>
          <p:cNvGrpSpPr/>
          <p:nvPr/>
        </p:nvGrpSpPr>
        <p:grpSpPr>
          <a:xfrm>
            <a:off x="3428944" y="979954"/>
            <a:ext cx="1637968" cy="154942"/>
            <a:chOff x="238125" y="2506075"/>
            <a:chExt cx="7115411" cy="673075"/>
          </a:xfrm>
        </p:grpSpPr>
        <p:sp>
          <p:nvSpPr>
            <p:cNvPr id="4569" name="Google Shape;4569;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4"/>
          <p:cNvGrpSpPr/>
          <p:nvPr/>
        </p:nvGrpSpPr>
        <p:grpSpPr>
          <a:xfrm>
            <a:off x="1969680" y="1294672"/>
            <a:ext cx="1262932" cy="785408"/>
            <a:chOff x="548861" y="389676"/>
            <a:chExt cx="3843371" cy="2390163"/>
          </a:xfrm>
        </p:grpSpPr>
        <p:cxnSp>
          <p:nvCxnSpPr>
            <p:cNvPr id="4575" name="Google Shape;4575;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76" name="Google Shape;4576;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77" name="Google Shape;4577;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78" name="Google Shape;4578;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79" name="Google Shape;4579;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80" name="Google Shape;4580;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1" name="Google Shape;4581;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82" name="Google Shape;4582;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4"/>
          <p:cNvGrpSpPr/>
          <p:nvPr/>
        </p:nvGrpSpPr>
        <p:grpSpPr>
          <a:xfrm>
            <a:off x="757812" y="2401550"/>
            <a:ext cx="1412054" cy="633562"/>
            <a:chOff x="1187400" y="2529299"/>
            <a:chExt cx="6769193" cy="2241903"/>
          </a:xfrm>
        </p:grpSpPr>
        <p:sp>
          <p:nvSpPr>
            <p:cNvPr id="4589" name="Google Shape;4589;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90" name="Google Shape;4590;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91" name="Google Shape;4591;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92" name="Google Shape;4592;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93" name="Google Shape;4593;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94" name="Google Shape;4594;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95" name="Google Shape;4595;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96" name="Google Shape;4596;p84"/>
            <p:cNvCxnSpPr>
              <a:stCxn id="4589" idx="2"/>
              <a:endCxn id="45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97" name="Google Shape;4597;p84"/>
            <p:cNvCxnSpPr>
              <a:stCxn id="4591" idx="0"/>
              <a:endCxn id="45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98" name="Google Shape;4598;p84"/>
            <p:cNvCxnSpPr>
              <a:stCxn id="4591" idx="2"/>
              <a:endCxn id="45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99" name="Google Shape;4599;p84"/>
            <p:cNvCxnSpPr>
              <a:stCxn id="4592" idx="0"/>
              <a:endCxn id="45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00" name="Google Shape;4600;p84"/>
            <p:cNvCxnSpPr>
              <a:stCxn id="4590" idx="2"/>
              <a:endCxn id="45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01" name="Google Shape;4601;p84"/>
            <p:cNvCxnSpPr>
              <a:stCxn id="4594" idx="0"/>
              <a:endCxn id="45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02" name="Google Shape;4602;p84"/>
          <p:cNvGrpSpPr/>
          <p:nvPr/>
        </p:nvGrpSpPr>
        <p:grpSpPr>
          <a:xfrm>
            <a:off x="6844058" y="2894258"/>
            <a:ext cx="1579035" cy="540873"/>
            <a:chOff x="6895650" y="3126697"/>
            <a:chExt cx="1436662" cy="492105"/>
          </a:xfrm>
        </p:grpSpPr>
        <p:sp>
          <p:nvSpPr>
            <p:cNvPr id="4603" name="Google Shape;4603;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84"/>
            <p:cNvGrpSpPr/>
            <p:nvPr/>
          </p:nvGrpSpPr>
          <p:grpSpPr>
            <a:xfrm>
              <a:off x="6995957" y="3335810"/>
              <a:ext cx="1230393" cy="71754"/>
              <a:chOff x="6995957" y="3287964"/>
              <a:chExt cx="1230393" cy="71754"/>
            </a:xfrm>
          </p:grpSpPr>
          <p:sp>
            <p:nvSpPr>
              <p:cNvPr id="4609" name="Google Shape;4609;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4" name="Google Shape;4614;p84"/>
          <p:cNvGrpSpPr/>
          <p:nvPr/>
        </p:nvGrpSpPr>
        <p:grpSpPr>
          <a:xfrm>
            <a:off x="6842640" y="3531021"/>
            <a:ext cx="1581862" cy="650625"/>
            <a:chOff x="6777990" y="3710194"/>
            <a:chExt cx="1646915" cy="677382"/>
          </a:xfrm>
        </p:grpSpPr>
        <p:grpSp>
          <p:nvGrpSpPr>
            <p:cNvPr id="4615" name="Google Shape;4615;p84"/>
            <p:cNvGrpSpPr/>
            <p:nvPr/>
          </p:nvGrpSpPr>
          <p:grpSpPr>
            <a:xfrm>
              <a:off x="6777990" y="3874492"/>
              <a:ext cx="411129" cy="513083"/>
              <a:chOff x="6777990" y="3874492"/>
              <a:chExt cx="411129" cy="513083"/>
            </a:xfrm>
          </p:grpSpPr>
          <p:cxnSp>
            <p:nvCxnSpPr>
              <p:cNvPr id="4616" name="Google Shape;4616;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17" name="Google Shape;4617;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4"/>
            <p:cNvGrpSpPr/>
            <p:nvPr/>
          </p:nvGrpSpPr>
          <p:grpSpPr>
            <a:xfrm>
              <a:off x="7188425" y="3710194"/>
              <a:ext cx="411123" cy="520535"/>
              <a:chOff x="7188425" y="3710194"/>
              <a:chExt cx="411123" cy="520535"/>
            </a:xfrm>
          </p:grpSpPr>
          <p:cxnSp>
            <p:nvCxnSpPr>
              <p:cNvPr id="4619" name="Google Shape;4619;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20" name="Google Shape;4620;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84"/>
            <p:cNvGrpSpPr/>
            <p:nvPr/>
          </p:nvGrpSpPr>
          <p:grpSpPr>
            <a:xfrm>
              <a:off x="7603341" y="3874492"/>
              <a:ext cx="411474" cy="513083"/>
              <a:chOff x="7603341" y="3874492"/>
              <a:chExt cx="411474" cy="513083"/>
            </a:xfrm>
          </p:grpSpPr>
          <p:cxnSp>
            <p:nvCxnSpPr>
              <p:cNvPr id="4622" name="Google Shape;4622;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23" name="Google Shape;4623;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4"/>
            <p:cNvGrpSpPr/>
            <p:nvPr/>
          </p:nvGrpSpPr>
          <p:grpSpPr>
            <a:xfrm>
              <a:off x="8013776" y="3722847"/>
              <a:ext cx="411129" cy="507881"/>
              <a:chOff x="8013776" y="3722847"/>
              <a:chExt cx="411129" cy="507881"/>
            </a:xfrm>
          </p:grpSpPr>
          <p:cxnSp>
            <p:nvCxnSpPr>
              <p:cNvPr id="4625" name="Google Shape;4625;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26" name="Google Shape;4626;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7" name="Google Shape;4627;p84"/>
          <p:cNvGrpSpPr/>
          <p:nvPr/>
        </p:nvGrpSpPr>
        <p:grpSpPr>
          <a:xfrm>
            <a:off x="5262155" y="2703861"/>
            <a:ext cx="1421889" cy="1020603"/>
            <a:chOff x="5190863" y="2824811"/>
            <a:chExt cx="1544860" cy="1108869"/>
          </a:xfrm>
        </p:grpSpPr>
        <p:grpSp>
          <p:nvGrpSpPr>
            <p:cNvPr id="4628" name="Google Shape;4628;p84"/>
            <p:cNvGrpSpPr/>
            <p:nvPr/>
          </p:nvGrpSpPr>
          <p:grpSpPr>
            <a:xfrm>
              <a:off x="5938695" y="3176919"/>
              <a:ext cx="685761" cy="404739"/>
              <a:chOff x="5938695" y="3176919"/>
              <a:chExt cx="685761" cy="404739"/>
            </a:xfrm>
          </p:grpSpPr>
          <p:grpSp>
            <p:nvGrpSpPr>
              <p:cNvPr id="4629" name="Google Shape;4629;p84"/>
              <p:cNvGrpSpPr/>
              <p:nvPr/>
            </p:nvGrpSpPr>
            <p:grpSpPr>
              <a:xfrm>
                <a:off x="5938695" y="3176919"/>
                <a:ext cx="685761" cy="404739"/>
                <a:chOff x="5938695" y="3176919"/>
                <a:chExt cx="685761" cy="404739"/>
              </a:xfrm>
            </p:grpSpPr>
            <p:sp>
              <p:nvSpPr>
                <p:cNvPr id="4630" name="Google Shape;4630;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2" name="Google Shape;4632;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4"/>
            <p:cNvGrpSpPr/>
            <p:nvPr/>
          </p:nvGrpSpPr>
          <p:grpSpPr>
            <a:xfrm>
              <a:off x="5305233" y="3176835"/>
              <a:ext cx="685971" cy="404655"/>
              <a:chOff x="5305233" y="3176835"/>
              <a:chExt cx="685971" cy="404655"/>
            </a:xfrm>
          </p:grpSpPr>
          <p:grpSp>
            <p:nvGrpSpPr>
              <p:cNvPr id="4634" name="Google Shape;4634;p84"/>
              <p:cNvGrpSpPr/>
              <p:nvPr/>
            </p:nvGrpSpPr>
            <p:grpSpPr>
              <a:xfrm>
                <a:off x="5305233" y="3176835"/>
                <a:ext cx="685971" cy="404655"/>
                <a:chOff x="5305233" y="3176835"/>
                <a:chExt cx="685971" cy="404655"/>
              </a:xfrm>
            </p:grpSpPr>
            <p:sp>
              <p:nvSpPr>
                <p:cNvPr id="4635" name="Google Shape;4635;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7" name="Google Shape;4637;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8" name="Google Shape;4638;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84"/>
            <p:cNvGrpSpPr/>
            <p:nvPr/>
          </p:nvGrpSpPr>
          <p:grpSpPr>
            <a:xfrm>
              <a:off x="5657361" y="2824811"/>
              <a:ext cx="1078361" cy="404655"/>
              <a:chOff x="5657361" y="2824811"/>
              <a:chExt cx="1078361" cy="404655"/>
            </a:xfrm>
          </p:grpSpPr>
          <p:grpSp>
            <p:nvGrpSpPr>
              <p:cNvPr id="4640" name="Google Shape;4640;p84"/>
              <p:cNvGrpSpPr/>
              <p:nvPr/>
            </p:nvGrpSpPr>
            <p:grpSpPr>
              <a:xfrm>
                <a:off x="5657361" y="2824811"/>
                <a:ext cx="1078361" cy="404655"/>
                <a:chOff x="5657361" y="2824811"/>
                <a:chExt cx="1078361" cy="404655"/>
              </a:xfrm>
            </p:grpSpPr>
            <p:grpSp>
              <p:nvGrpSpPr>
                <p:cNvPr id="4641" name="Google Shape;4641;p84"/>
                <p:cNvGrpSpPr/>
                <p:nvPr/>
              </p:nvGrpSpPr>
              <p:grpSpPr>
                <a:xfrm>
                  <a:off x="5938485" y="2824811"/>
                  <a:ext cx="797237" cy="404655"/>
                  <a:chOff x="5938485" y="2824811"/>
                  <a:chExt cx="797237" cy="404655"/>
                </a:xfrm>
              </p:grpSpPr>
              <p:sp>
                <p:nvSpPr>
                  <p:cNvPr id="4642" name="Google Shape;4642;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5" name="Google Shape;4645;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4"/>
            <p:cNvGrpSpPr/>
            <p:nvPr/>
          </p:nvGrpSpPr>
          <p:grpSpPr>
            <a:xfrm>
              <a:off x="5190863" y="3528942"/>
              <a:ext cx="1078026" cy="404739"/>
              <a:chOff x="5190863" y="3528942"/>
              <a:chExt cx="1078026" cy="404739"/>
            </a:xfrm>
          </p:grpSpPr>
          <p:sp>
            <p:nvSpPr>
              <p:cNvPr id="4647" name="Google Shape;4647;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8" name="Google Shape;4648;p84"/>
              <p:cNvGrpSpPr/>
              <p:nvPr/>
            </p:nvGrpSpPr>
            <p:grpSpPr>
              <a:xfrm>
                <a:off x="5190863" y="3528942"/>
                <a:ext cx="1078026" cy="404739"/>
                <a:chOff x="5190863" y="3528942"/>
                <a:chExt cx="1078026" cy="404739"/>
              </a:xfrm>
            </p:grpSpPr>
            <p:sp>
              <p:nvSpPr>
                <p:cNvPr id="4649" name="Google Shape;4649;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51" name="Google Shape;4651;p84"/>
          <p:cNvGrpSpPr/>
          <p:nvPr/>
        </p:nvGrpSpPr>
        <p:grpSpPr>
          <a:xfrm>
            <a:off x="728162" y="1268329"/>
            <a:ext cx="1086719" cy="879487"/>
            <a:chOff x="803162" y="1474292"/>
            <a:chExt cx="1086719" cy="879487"/>
          </a:xfrm>
        </p:grpSpPr>
        <p:grpSp>
          <p:nvGrpSpPr>
            <p:cNvPr id="4652" name="Google Shape;4652;p84"/>
            <p:cNvGrpSpPr/>
            <p:nvPr/>
          </p:nvGrpSpPr>
          <p:grpSpPr>
            <a:xfrm>
              <a:off x="803162" y="1625948"/>
              <a:ext cx="445856" cy="576579"/>
              <a:chOff x="803162" y="1625948"/>
              <a:chExt cx="445856" cy="576579"/>
            </a:xfrm>
          </p:grpSpPr>
          <p:sp>
            <p:nvSpPr>
              <p:cNvPr id="4653" name="Google Shape;4653;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84"/>
              <p:cNvGrpSpPr/>
              <p:nvPr/>
            </p:nvGrpSpPr>
            <p:grpSpPr>
              <a:xfrm>
                <a:off x="1056023" y="1625948"/>
                <a:ext cx="192995" cy="576579"/>
                <a:chOff x="1056023" y="1625948"/>
                <a:chExt cx="192995" cy="576579"/>
              </a:xfrm>
            </p:grpSpPr>
            <p:sp>
              <p:nvSpPr>
                <p:cNvPr id="4655" name="Google Shape;4655;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0" name="Google Shape;4660;p84"/>
            <p:cNvGrpSpPr/>
            <p:nvPr/>
          </p:nvGrpSpPr>
          <p:grpSpPr>
            <a:xfrm>
              <a:off x="1371406" y="1474292"/>
              <a:ext cx="518475" cy="879487"/>
              <a:chOff x="1398231" y="1474292"/>
              <a:chExt cx="518475" cy="879487"/>
            </a:xfrm>
          </p:grpSpPr>
          <p:grpSp>
            <p:nvGrpSpPr>
              <p:cNvPr id="4661" name="Google Shape;4661;p84"/>
              <p:cNvGrpSpPr/>
              <p:nvPr/>
            </p:nvGrpSpPr>
            <p:grpSpPr>
              <a:xfrm>
                <a:off x="1398231" y="1474292"/>
                <a:ext cx="518475" cy="341643"/>
                <a:chOff x="1398231" y="1474292"/>
                <a:chExt cx="518475" cy="341643"/>
              </a:xfrm>
            </p:grpSpPr>
            <p:sp>
              <p:nvSpPr>
                <p:cNvPr id="4662" name="Google Shape;4662;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84"/>
                <p:cNvGrpSpPr/>
                <p:nvPr/>
              </p:nvGrpSpPr>
              <p:grpSpPr>
                <a:xfrm>
                  <a:off x="1616453" y="1474292"/>
                  <a:ext cx="300253" cy="341643"/>
                  <a:chOff x="1616453" y="1475379"/>
                  <a:chExt cx="300253" cy="341643"/>
                </a:xfrm>
              </p:grpSpPr>
              <p:sp>
                <p:nvSpPr>
                  <p:cNvPr id="4664" name="Google Shape;4664;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1" name="Google Shape;4671;p84"/>
                  <p:cNvGrpSpPr/>
                  <p:nvPr/>
                </p:nvGrpSpPr>
                <p:grpSpPr>
                  <a:xfrm>
                    <a:off x="1839639" y="1475379"/>
                    <a:ext cx="77067" cy="341643"/>
                    <a:chOff x="1839639" y="1475379"/>
                    <a:chExt cx="77067" cy="341643"/>
                  </a:xfrm>
                </p:grpSpPr>
                <p:sp>
                  <p:nvSpPr>
                    <p:cNvPr id="4672" name="Google Shape;4672;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4" name="Google Shape;4674;p84"/>
              <p:cNvGrpSpPr/>
              <p:nvPr/>
            </p:nvGrpSpPr>
            <p:grpSpPr>
              <a:xfrm>
                <a:off x="1398451" y="2012951"/>
                <a:ext cx="518255" cy="340828"/>
                <a:chOff x="1398451" y="2012951"/>
                <a:chExt cx="518255" cy="340828"/>
              </a:xfrm>
            </p:grpSpPr>
            <p:sp>
              <p:nvSpPr>
                <p:cNvPr id="4675" name="Google Shape;4675;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6" name="Google Shape;4676;p84"/>
                <p:cNvGrpSpPr/>
                <p:nvPr/>
              </p:nvGrpSpPr>
              <p:grpSpPr>
                <a:xfrm>
                  <a:off x="1616453" y="2012951"/>
                  <a:ext cx="300253" cy="340828"/>
                  <a:chOff x="1616453" y="2013538"/>
                  <a:chExt cx="300253" cy="340828"/>
                </a:xfrm>
              </p:grpSpPr>
              <p:sp>
                <p:nvSpPr>
                  <p:cNvPr id="4677" name="Google Shape;4677;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4" name="Google Shape;4684;p84"/>
                  <p:cNvGrpSpPr/>
                  <p:nvPr/>
                </p:nvGrpSpPr>
                <p:grpSpPr>
                  <a:xfrm>
                    <a:off x="1839639" y="2013538"/>
                    <a:ext cx="77067" cy="340828"/>
                    <a:chOff x="1839639" y="2013538"/>
                    <a:chExt cx="77067" cy="340828"/>
                  </a:xfrm>
                </p:grpSpPr>
                <p:sp>
                  <p:nvSpPr>
                    <p:cNvPr id="4685" name="Google Shape;4685;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87" name="Google Shape;4687;p84"/>
          <p:cNvGrpSpPr/>
          <p:nvPr/>
        </p:nvGrpSpPr>
        <p:grpSpPr>
          <a:xfrm>
            <a:off x="724986" y="3399516"/>
            <a:ext cx="1368681" cy="682918"/>
            <a:chOff x="724986" y="3605478"/>
            <a:chExt cx="1368681" cy="682918"/>
          </a:xfrm>
        </p:grpSpPr>
        <p:grpSp>
          <p:nvGrpSpPr>
            <p:cNvPr id="4688" name="Google Shape;4688;p84"/>
            <p:cNvGrpSpPr/>
            <p:nvPr/>
          </p:nvGrpSpPr>
          <p:grpSpPr>
            <a:xfrm>
              <a:off x="1289102" y="3823629"/>
              <a:ext cx="240442" cy="250435"/>
              <a:chOff x="-165066" y="3843615"/>
              <a:chExt cx="221259" cy="230455"/>
            </a:xfrm>
          </p:grpSpPr>
          <p:sp>
            <p:nvSpPr>
              <p:cNvPr id="4689" name="Google Shape;4689;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4"/>
            <p:cNvGrpSpPr/>
            <p:nvPr/>
          </p:nvGrpSpPr>
          <p:grpSpPr>
            <a:xfrm>
              <a:off x="724986" y="3605478"/>
              <a:ext cx="1368681" cy="682918"/>
              <a:chOff x="724986" y="3605478"/>
              <a:chExt cx="1368681" cy="682918"/>
            </a:xfrm>
          </p:grpSpPr>
          <p:grpSp>
            <p:nvGrpSpPr>
              <p:cNvPr id="4710" name="Google Shape;4710;p84"/>
              <p:cNvGrpSpPr/>
              <p:nvPr/>
            </p:nvGrpSpPr>
            <p:grpSpPr>
              <a:xfrm>
                <a:off x="1498221" y="4047614"/>
                <a:ext cx="529172" cy="240783"/>
                <a:chOff x="1498221" y="4047614"/>
                <a:chExt cx="529172" cy="240783"/>
              </a:xfrm>
            </p:grpSpPr>
            <p:grpSp>
              <p:nvGrpSpPr>
                <p:cNvPr id="4711" name="Google Shape;4711;p84"/>
                <p:cNvGrpSpPr/>
                <p:nvPr/>
              </p:nvGrpSpPr>
              <p:grpSpPr>
                <a:xfrm>
                  <a:off x="1826655" y="4224370"/>
                  <a:ext cx="200738" cy="25631"/>
                  <a:chOff x="1826655" y="4224370"/>
                  <a:chExt cx="200738" cy="25631"/>
                </a:xfrm>
              </p:grpSpPr>
              <p:sp>
                <p:nvSpPr>
                  <p:cNvPr id="4712" name="Google Shape;4712;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4"/>
                <p:cNvGrpSpPr/>
                <p:nvPr/>
              </p:nvGrpSpPr>
              <p:grpSpPr>
                <a:xfrm>
                  <a:off x="1498221" y="4047614"/>
                  <a:ext cx="328444" cy="240783"/>
                  <a:chOff x="1498221" y="4047614"/>
                  <a:chExt cx="328444" cy="240783"/>
                </a:xfrm>
              </p:grpSpPr>
              <p:sp>
                <p:nvSpPr>
                  <p:cNvPr id="4715" name="Google Shape;4715;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84"/>
                  <p:cNvGrpSpPr/>
                  <p:nvPr/>
                </p:nvGrpSpPr>
                <p:grpSpPr>
                  <a:xfrm>
                    <a:off x="1498221" y="4047614"/>
                    <a:ext cx="150566" cy="190416"/>
                    <a:chOff x="1498221" y="4047614"/>
                    <a:chExt cx="150566" cy="190416"/>
                  </a:xfrm>
                </p:grpSpPr>
                <p:sp>
                  <p:nvSpPr>
                    <p:cNvPr id="4717" name="Google Shape;4717;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9" name="Google Shape;4719;p84"/>
              <p:cNvGrpSpPr/>
              <p:nvPr/>
            </p:nvGrpSpPr>
            <p:grpSpPr>
              <a:xfrm>
                <a:off x="1560718" y="3800594"/>
                <a:ext cx="532948" cy="302090"/>
                <a:chOff x="1560718" y="3800594"/>
                <a:chExt cx="532948" cy="302090"/>
              </a:xfrm>
            </p:grpSpPr>
            <p:grpSp>
              <p:nvGrpSpPr>
                <p:cNvPr id="4720" name="Google Shape;4720;p84"/>
                <p:cNvGrpSpPr/>
                <p:nvPr/>
              </p:nvGrpSpPr>
              <p:grpSpPr>
                <a:xfrm>
                  <a:off x="1912179" y="3827344"/>
                  <a:ext cx="181487" cy="25631"/>
                  <a:chOff x="1912179" y="3827344"/>
                  <a:chExt cx="181487" cy="25631"/>
                </a:xfrm>
              </p:grpSpPr>
              <p:sp>
                <p:nvSpPr>
                  <p:cNvPr id="4721" name="Google Shape;4721;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84"/>
                <p:cNvGrpSpPr/>
                <p:nvPr/>
              </p:nvGrpSpPr>
              <p:grpSpPr>
                <a:xfrm>
                  <a:off x="1912179" y="4044505"/>
                  <a:ext cx="181487" cy="25622"/>
                  <a:chOff x="1912179" y="4044506"/>
                  <a:chExt cx="181487" cy="25622"/>
                </a:xfrm>
              </p:grpSpPr>
              <p:sp>
                <p:nvSpPr>
                  <p:cNvPr id="4724" name="Google Shape;4724;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84"/>
                <p:cNvGrpSpPr/>
                <p:nvPr/>
              </p:nvGrpSpPr>
              <p:grpSpPr>
                <a:xfrm>
                  <a:off x="1560718" y="3800594"/>
                  <a:ext cx="351472" cy="302090"/>
                  <a:chOff x="1560718" y="3800594"/>
                  <a:chExt cx="351472" cy="302090"/>
                </a:xfrm>
              </p:grpSpPr>
              <p:grpSp>
                <p:nvGrpSpPr>
                  <p:cNvPr id="4727" name="Google Shape;4727;p84"/>
                  <p:cNvGrpSpPr/>
                  <p:nvPr/>
                </p:nvGrpSpPr>
                <p:grpSpPr>
                  <a:xfrm>
                    <a:off x="1560718" y="3842857"/>
                    <a:ext cx="173586" cy="217131"/>
                    <a:chOff x="1560718" y="3842857"/>
                    <a:chExt cx="173586" cy="217131"/>
                  </a:xfrm>
                </p:grpSpPr>
                <p:sp>
                  <p:nvSpPr>
                    <p:cNvPr id="4728" name="Google Shape;4728;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1" name="Google Shape;4731;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33" name="Google Shape;4733;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4" name="Google Shape;4734;p84"/>
              <p:cNvGrpSpPr/>
              <p:nvPr/>
            </p:nvGrpSpPr>
            <p:grpSpPr>
              <a:xfrm>
                <a:off x="785350" y="3605478"/>
                <a:ext cx="535311" cy="249245"/>
                <a:chOff x="785350" y="3605478"/>
                <a:chExt cx="535311" cy="249245"/>
              </a:xfrm>
            </p:grpSpPr>
            <p:grpSp>
              <p:nvGrpSpPr>
                <p:cNvPr id="4735" name="Google Shape;4735;p84"/>
                <p:cNvGrpSpPr/>
                <p:nvPr/>
              </p:nvGrpSpPr>
              <p:grpSpPr>
                <a:xfrm>
                  <a:off x="785350" y="3605478"/>
                  <a:ext cx="376191" cy="102736"/>
                  <a:chOff x="785350" y="3605478"/>
                  <a:chExt cx="376191" cy="102736"/>
                </a:xfrm>
              </p:grpSpPr>
              <p:sp>
                <p:nvSpPr>
                  <p:cNvPr id="4736" name="Google Shape;4736;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84"/>
                <p:cNvGrpSpPr/>
                <p:nvPr/>
              </p:nvGrpSpPr>
              <p:grpSpPr>
                <a:xfrm>
                  <a:off x="1161530" y="3655851"/>
                  <a:ext cx="159131" cy="198872"/>
                  <a:chOff x="1161530" y="3655851"/>
                  <a:chExt cx="159131" cy="198872"/>
                </a:xfrm>
              </p:grpSpPr>
              <p:sp>
                <p:nvSpPr>
                  <p:cNvPr id="4740" name="Google Shape;4740;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2" name="Google Shape;4742;p84"/>
              <p:cNvGrpSpPr/>
              <p:nvPr/>
            </p:nvGrpSpPr>
            <p:grpSpPr>
              <a:xfrm>
                <a:off x="785350" y="4047614"/>
                <a:ext cx="535311" cy="240783"/>
                <a:chOff x="785350" y="4047614"/>
                <a:chExt cx="535311" cy="240783"/>
              </a:xfrm>
            </p:grpSpPr>
            <p:grpSp>
              <p:nvGrpSpPr>
                <p:cNvPr id="4743" name="Google Shape;4743;p84"/>
                <p:cNvGrpSpPr/>
                <p:nvPr/>
              </p:nvGrpSpPr>
              <p:grpSpPr>
                <a:xfrm>
                  <a:off x="1161636" y="4047614"/>
                  <a:ext cx="159025" cy="190415"/>
                  <a:chOff x="1161636" y="4047614"/>
                  <a:chExt cx="159025" cy="190415"/>
                </a:xfrm>
              </p:grpSpPr>
              <p:sp>
                <p:nvSpPr>
                  <p:cNvPr id="4744" name="Google Shape;4744;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84"/>
                <p:cNvGrpSpPr/>
                <p:nvPr/>
              </p:nvGrpSpPr>
              <p:grpSpPr>
                <a:xfrm>
                  <a:off x="785350" y="4185661"/>
                  <a:ext cx="376191" cy="102736"/>
                  <a:chOff x="785350" y="4185661"/>
                  <a:chExt cx="376191" cy="102736"/>
                </a:xfrm>
              </p:grpSpPr>
              <p:sp>
                <p:nvSpPr>
                  <p:cNvPr id="4747" name="Google Shape;4747;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0" name="Google Shape;4750;p84"/>
              <p:cNvGrpSpPr/>
              <p:nvPr/>
            </p:nvGrpSpPr>
            <p:grpSpPr>
              <a:xfrm>
                <a:off x="1501054" y="3605478"/>
                <a:ext cx="526340" cy="249240"/>
                <a:chOff x="1501054" y="3605478"/>
                <a:chExt cx="526340" cy="249240"/>
              </a:xfrm>
            </p:grpSpPr>
            <p:grpSp>
              <p:nvGrpSpPr>
                <p:cNvPr id="4751" name="Google Shape;4751;p84"/>
                <p:cNvGrpSpPr/>
                <p:nvPr/>
              </p:nvGrpSpPr>
              <p:grpSpPr>
                <a:xfrm>
                  <a:off x="1834208" y="3643867"/>
                  <a:ext cx="193185" cy="25622"/>
                  <a:chOff x="1834208" y="3643867"/>
                  <a:chExt cx="193185" cy="25622"/>
                </a:xfrm>
              </p:grpSpPr>
              <p:sp>
                <p:nvSpPr>
                  <p:cNvPr id="4752" name="Google Shape;4752;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84"/>
                <p:cNvGrpSpPr/>
                <p:nvPr/>
              </p:nvGrpSpPr>
              <p:grpSpPr>
                <a:xfrm>
                  <a:off x="1501054" y="3605478"/>
                  <a:ext cx="333165" cy="249240"/>
                  <a:chOff x="1501054" y="3605478"/>
                  <a:chExt cx="333165" cy="249240"/>
                </a:xfrm>
              </p:grpSpPr>
              <p:sp>
                <p:nvSpPr>
                  <p:cNvPr id="4755" name="Google Shape;4755;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84"/>
                  <p:cNvGrpSpPr/>
                  <p:nvPr/>
                </p:nvGrpSpPr>
                <p:grpSpPr>
                  <a:xfrm>
                    <a:off x="1501054" y="3655851"/>
                    <a:ext cx="155286" cy="198867"/>
                    <a:chOff x="1501054" y="3655851"/>
                    <a:chExt cx="155286" cy="198867"/>
                  </a:xfrm>
                </p:grpSpPr>
                <p:sp>
                  <p:nvSpPr>
                    <p:cNvPr id="4757" name="Google Shape;4757;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59" name="Google Shape;4759;p84"/>
              <p:cNvGrpSpPr/>
              <p:nvPr/>
            </p:nvGrpSpPr>
            <p:grpSpPr>
              <a:xfrm>
                <a:off x="724986" y="3800594"/>
                <a:ext cx="532950" cy="302090"/>
                <a:chOff x="724986" y="3800594"/>
                <a:chExt cx="532950" cy="302090"/>
              </a:xfrm>
            </p:grpSpPr>
            <p:grpSp>
              <p:nvGrpSpPr>
                <p:cNvPr id="4760" name="Google Shape;4760;p84"/>
                <p:cNvGrpSpPr/>
                <p:nvPr/>
              </p:nvGrpSpPr>
              <p:grpSpPr>
                <a:xfrm>
                  <a:off x="724986" y="4044367"/>
                  <a:ext cx="181314" cy="25626"/>
                  <a:chOff x="724986" y="4044367"/>
                  <a:chExt cx="181314" cy="25626"/>
                </a:xfrm>
              </p:grpSpPr>
              <p:sp>
                <p:nvSpPr>
                  <p:cNvPr id="4761" name="Google Shape;4761;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4"/>
                <p:cNvGrpSpPr/>
                <p:nvPr/>
              </p:nvGrpSpPr>
              <p:grpSpPr>
                <a:xfrm>
                  <a:off x="906290" y="3800594"/>
                  <a:ext cx="351646" cy="302090"/>
                  <a:chOff x="906290" y="3800594"/>
                  <a:chExt cx="351646" cy="302090"/>
                </a:xfrm>
              </p:grpSpPr>
              <p:grpSp>
                <p:nvGrpSpPr>
                  <p:cNvPr id="4764" name="Google Shape;4764;p84"/>
                  <p:cNvGrpSpPr/>
                  <p:nvPr/>
                </p:nvGrpSpPr>
                <p:grpSpPr>
                  <a:xfrm>
                    <a:off x="1084172" y="3842857"/>
                    <a:ext cx="173764" cy="217131"/>
                    <a:chOff x="1084172" y="3842857"/>
                    <a:chExt cx="173764" cy="217131"/>
                  </a:xfrm>
                </p:grpSpPr>
                <p:grpSp>
                  <p:nvGrpSpPr>
                    <p:cNvPr id="4765" name="Google Shape;4765;p84"/>
                    <p:cNvGrpSpPr/>
                    <p:nvPr/>
                  </p:nvGrpSpPr>
                  <p:grpSpPr>
                    <a:xfrm>
                      <a:off x="1156862" y="3936509"/>
                      <a:ext cx="101073" cy="25622"/>
                      <a:chOff x="1156862" y="3936509"/>
                      <a:chExt cx="101073" cy="25622"/>
                    </a:xfrm>
                  </p:grpSpPr>
                  <p:sp>
                    <p:nvSpPr>
                      <p:cNvPr id="4766" name="Google Shape;4766;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8" name="Google Shape;4768;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9" name="Google Shape;4769;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84"/>
                <p:cNvGrpSpPr/>
                <p:nvPr/>
              </p:nvGrpSpPr>
              <p:grpSpPr>
                <a:xfrm>
                  <a:off x="724986" y="3830189"/>
                  <a:ext cx="189533" cy="25626"/>
                  <a:chOff x="724986" y="3830189"/>
                  <a:chExt cx="189533" cy="25626"/>
                </a:xfrm>
              </p:grpSpPr>
              <p:sp>
                <p:nvSpPr>
                  <p:cNvPr id="4772" name="Google Shape;4772;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74" name="Google Shape;4774;p84"/>
          <p:cNvGrpSpPr/>
          <p:nvPr/>
        </p:nvGrpSpPr>
        <p:grpSpPr>
          <a:xfrm>
            <a:off x="2253298" y="2249677"/>
            <a:ext cx="948701" cy="935378"/>
            <a:chOff x="2253298" y="2428317"/>
            <a:chExt cx="948701" cy="935378"/>
          </a:xfrm>
        </p:grpSpPr>
        <p:sp>
          <p:nvSpPr>
            <p:cNvPr id="4775" name="Google Shape;4775;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1" name="Shape 4811"/>
        <p:cNvGrpSpPr/>
        <p:nvPr/>
      </p:nvGrpSpPr>
      <p:grpSpPr>
        <a:xfrm>
          <a:off x="0" y="0"/>
          <a:ext cx="0" cy="0"/>
          <a:chOff x="0" y="0"/>
          <a:chExt cx="0" cy="0"/>
        </a:xfrm>
      </p:grpSpPr>
      <p:grpSp>
        <p:nvGrpSpPr>
          <p:cNvPr id="4812" name="Google Shape;4812;p85"/>
          <p:cNvGrpSpPr/>
          <p:nvPr/>
        </p:nvGrpSpPr>
        <p:grpSpPr>
          <a:xfrm>
            <a:off x="3339744" y="952977"/>
            <a:ext cx="2363393" cy="1017867"/>
            <a:chOff x="3292400" y="1219146"/>
            <a:chExt cx="2615240" cy="1110239"/>
          </a:xfrm>
        </p:grpSpPr>
        <p:sp>
          <p:nvSpPr>
            <p:cNvPr id="4813" name="Google Shape;4813;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14" name="Google Shape;4814;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15" name="Google Shape;4815;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816" name="Google Shape;4816;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817" name="Google Shape;4817;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818" name="Google Shape;4818;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819" name="Google Shape;4819;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820" name="Google Shape;4820;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821" name="Google Shape;4821;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822" name="Google Shape;4822;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823" name="Google Shape;4823;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24" name="Google Shape;4824;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25" name="Google Shape;4825;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26" name="Google Shape;4826;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27" name="Google Shape;4827;p85"/>
            <p:cNvGrpSpPr/>
            <p:nvPr/>
          </p:nvGrpSpPr>
          <p:grpSpPr>
            <a:xfrm>
              <a:off x="3748438" y="1378608"/>
              <a:ext cx="2159202" cy="903971"/>
              <a:chOff x="1683525" y="2179850"/>
              <a:chExt cx="4519050" cy="2134525"/>
            </a:xfrm>
          </p:grpSpPr>
          <p:sp>
            <p:nvSpPr>
              <p:cNvPr id="4828" name="Google Shape;4828;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29" name="Google Shape;4829;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0" name="Google Shape;4830;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1" name="Google Shape;4831;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2" name="Google Shape;4832;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3" name="Google Shape;4833;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4" name="Google Shape;4834;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5" name="Google Shape;4835;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6" name="Google Shape;4836;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7" name="Google Shape;4837;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8" name="Google Shape;4838;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9" name="Google Shape;4839;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840" name="Google Shape;4840;p85"/>
          <p:cNvGraphicFramePr/>
          <p:nvPr/>
        </p:nvGraphicFramePr>
        <p:xfrm>
          <a:off x="5935838" y="2130450"/>
          <a:ext cx="3000000" cy="3000000"/>
        </p:xfrm>
        <a:graphic>
          <a:graphicData uri="http://schemas.openxmlformats.org/drawingml/2006/table">
            <a:tbl>
              <a:tblPr>
                <a:noFill/>
                <a:tableStyleId>{62C2CB63-4A11-4D0D-AF43-5D4769732877}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41" name="Google Shape;4841;p85"/>
          <p:cNvGrpSpPr/>
          <p:nvPr/>
        </p:nvGrpSpPr>
        <p:grpSpPr>
          <a:xfrm>
            <a:off x="5913087" y="3189047"/>
            <a:ext cx="2519825" cy="1001454"/>
            <a:chOff x="1906114" y="789980"/>
            <a:chExt cx="1487676" cy="606868"/>
          </a:xfrm>
        </p:grpSpPr>
        <p:cxnSp>
          <p:nvCxnSpPr>
            <p:cNvPr id="4842" name="Google Shape;4842;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43" name="Google Shape;4843;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44" name="Google Shape;4844;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45" name="Google Shape;4845;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846" name="Google Shape;4846;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847" name="Google Shape;4847;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848" name="Google Shape;4848;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849" name="Google Shape;4849;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856" name="Google Shape;4856;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57" name="Google Shape;4857;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58" name="Google Shape;4858;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5"/>
          <p:cNvGrpSpPr/>
          <p:nvPr/>
        </p:nvGrpSpPr>
        <p:grpSpPr>
          <a:xfrm>
            <a:off x="712562" y="998005"/>
            <a:ext cx="2394370" cy="976502"/>
            <a:chOff x="749309" y="1112739"/>
            <a:chExt cx="2371603" cy="976502"/>
          </a:xfrm>
        </p:grpSpPr>
        <p:sp>
          <p:nvSpPr>
            <p:cNvPr id="4860" name="Google Shape;4860;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92" name="Google Shape;4892;p85"/>
          <p:cNvGraphicFramePr/>
          <p:nvPr/>
        </p:nvGraphicFramePr>
        <p:xfrm>
          <a:off x="5935863" y="996300"/>
          <a:ext cx="3000000" cy="3000000"/>
        </p:xfrm>
        <a:graphic>
          <a:graphicData uri="http://schemas.openxmlformats.org/drawingml/2006/table">
            <a:tbl>
              <a:tblPr>
                <a:noFill/>
                <a:tableStyleId>{62C2CB63-4A11-4D0D-AF43-5D4769732877}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93" name="Google Shape;4893;p85"/>
          <p:cNvGraphicFramePr/>
          <p:nvPr/>
        </p:nvGraphicFramePr>
        <p:xfrm>
          <a:off x="3342575" y="2130450"/>
          <a:ext cx="3000000" cy="3000000"/>
        </p:xfrm>
        <a:graphic>
          <a:graphicData uri="http://schemas.openxmlformats.org/drawingml/2006/table">
            <a:tbl>
              <a:tblPr>
                <a:noFill/>
                <a:tableStyleId>{62C2CB63-4A11-4D0D-AF43-5D4769732877}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94" name="Google Shape;4894;p85"/>
          <p:cNvGrpSpPr/>
          <p:nvPr/>
        </p:nvGrpSpPr>
        <p:grpSpPr>
          <a:xfrm>
            <a:off x="4086504" y="2517093"/>
            <a:ext cx="1517436" cy="74460"/>
            <a:chOff x="3980086" y="2804397"/>
            <a:chExt cx="1227600" cy="66900"/>
          </a:xfrm>
        </p:grpSpPr>
        <p:sp>
          <p:nvSpPr>
            <p:cNvPr id="4895" name="Google Shape;4895;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85"/>
          <p:cNvGrpSpPr/>
          <p:nvPr/>
        </p:nvGrpSpPr>
        <p:grpSpPr>
          <a:xfrm>
            <a:off x="4711569" y="2809680"/>
            <a:ext cx="892956" cy="74460"/>
            <a:chOff x="3980086" y="2804397"/>
            <a:chExt cx="1227600" cy="66900"/>
          </a:xfrm>
        </p:grpSpPr>
        <p:sp>
          <p:nvSpPr>
            <p:cNvPr id="4898" name="Google Shape;4898;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85"/>
          <p:cNvGrpSpPr/>
          <p:nvPr/>
        </p:nvGrpSpPr>
        <p:grpSpPr>
          <a:xfrm>
            <a:off x="3344661" y="3168563"/>
            <a:ext cx="2363244" cy="1005943"/>
            <a:chOff x="3358415" y="3361302"/>
            <a:chExt cx="2363244" cy="1024695"/>
          </a:xfrm>
        </p:grpSpPr>
        <p:grpSp>
          <p:nvGrpSpPr>
            <p:cNvPr id="4901" name="Google Shape;4901;p85"/>
            <p:cNvGrpSpPr/>
            <p:nvPr/>
          </p:nvGrpSpPr>
          <p:grpSpPr>
            <a:xfrm>
              <a:off x="3358415" y="3361302"/>
              <a:ext cx="441300" cy="1024695"/>
              <a:chOff x="3358415" y="3361302"/>
              <a:chExt cx="441300" cy="1024695"/>
            </a:xfrm>
          </p:grpSpPr>
          <p:sp>
            <p:nvSpPr>
              <p:cNvPr id="4902" name="Google Shape;4902;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85"/>
            <p:cNvGrpSpPr/>
            <p:nvPr/>
          </p:nvGrpSpPr>
          <p:grpSpPr>
            <a:xfrm>
              <a:off x="3838901" y="3361302"/>
              <a:ext cx="441300" cy="1024695"/>
              <a:chOff x="3838901" y="3361302"/>
              <a:chExt cx="441300" cy="1024695"/>
            </a:xfrm>
          </p:grpSpPr>
          <p:sp>
            <p:nvSpPr>
              <p:cNvPr id="4909" name="Google Shape;4909;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85"/>
            <p:cNvGrpSpPr/>
            <p:nvPr/>
          </p:nvGrpSpPr>
          <p:grpSpPr>
            <a:xfrm>
              <a:off x="4319387" y="3361302"/>
              <a:ext cx="441300" cy="1024695"/>
              <a:chOff x="4319387" y="3361302"/>
              <a:chExt cx="441300" cy="1024695"/>
            </a:xfrm>
          </p:grpSpPr>
          <p:sp>
            <p:nvSpPr>
              <p:cNvPr id="4916" name="Google Shape;4916;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85"/>
            <p:cNvGrpSpPr/>
            <p:nvPr/>
          </p:nvGrpSpPr>
          <p:grpSpPr>
            <a:xfrm>
              <a:off x="4799873" y="3361302"/>
              <a:ext cx="441300" cy="1024695"/>
              <a:chOff x="4799873" y="3361302"/>
              <a:chExt cx="441300" cy="1024695"/>
            </a:xfrm>
          </p:grpSpPr>
          <p:sp>
            <p:nvSpPr>
              <p:cNvPr id="4923" name="Google Shape;4923;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5"/>
            <p:cNvGrpSpPr/>
            <p:nvPr/>
          </p:nvGrpSpPr>
          <p:grpSpPr>
            <a:xfrm>
              <a:off x="5280360" y="3361302"/>
              <a:ext cx="441300" cy="1024695"/>
              <a:chOff x="5280360" y="3361302"/>
              <a:chExt cx="441300" cy="1024695"/>
            </a:xfrm>
          </p:grpSpPr>
          <p:sp>
            <p:nvSpPr>
              <p:cNvPr id="4930" name="Google Shape;4930;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36" name="Google Shape;4936;p85"/>
          <p:cNvGraphicFramePr/>
          <p:nvPr/>
        </p:nvGraphicFramePr>
        <p:xfrm>
          <a:off x="711088" y="2130450"/>
          <a:ext cx="3000000" cy="3000000"/>
        </p:xfrm>
        <a:graphic>
          <a:graphicData uri="http://schemas.openxmlformats.org/drawingml/2006/table">
            <a:tbl>
              <a:tblPr>
                <a:noFill/>
                <a:tableStyleId>{62C2CB63-4A11-4D0D-AF43-5D4769732877}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37" name="Google Shape;4937;p85"/>
          <p:cNvGrpSpPr/>
          <p:nvPr/>
        </p:nvGrpSpPr>
        <p:grpSpPr>
          <a:xfrm>
            <a:off x="712613" y="3180175"/>
            <a:ext cx="2403614" cy="1005900"/>
            <a:chOff x="726450" y="3372825"/>
            <a:chExt cx="2403614" cy="1005900"/>
          </a:xfrm>
        </p:grpSpPr>
        <p:grpSp>
          <p:nvGrpSpPr>
            <p:cNvPr id="4938" name="Google Shape;4938;p85"/>
            <p:cNvGrpSpPr/>
            <p:nvPr/>
          </p:nvGrpSpPr>
          <p:grpSpPr>
            <a:xfrm>
              <a:off x="726450" y="3696000"/>
              <a:ext cx="2403614" cy="500898"/>
              <a:chOff x="726450" y="3696000"/>
              <a:chExt cx="2403614" cy="500898"/>
            </a:xfrm>
          </p:grpSpPr>
          <p:sp>
            <p:nvSpPr>
              <p:cNvPr id="4939" name="Google Shape;4939;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40" name="Google Shape;4940;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41" name="Google Shape;4941;p85"/>
            <p:cNvGrpSpPr/>
            <p:nvPr/>
          </p:nvGrpSpPr>
          <p:grpSpPr>
            <a:xfrm>
              <a:off x="1348050" y="3372825"/>
              <a:ext cx="1720425" cy="1005900"/>
              <a:chOff x="1348050" y="3372825"/>
              <a:chExt cx="1720425" cy="1005900"/>
            </a:xfrm>
          </p:grpSpPr>
          <p:sp>
            <p:nvSpPr>
              <p:cNvPr id="4942" name="Google Shape;4942;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43" name="Google Shape;4943;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44" name="Google Shape;4944;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45" name="Google Shape;4945;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46" name="Google Shape;4946;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47" name="Google Shape;4947;p85"/>
            <p:cNvGrpSpPr/>
            <p:nvPr/>
          </p:nvGrpSpPr>
          <p:grpSpPr>
            <a:xfrm>
              <a:off x="1455707" y="3731058"/>
              <a:ext cx="1491150" cy="417657"/>
              <a:chOff x="1455707" y="3731058"/>
              <a:chExt cx="1491150" cy="417657"/>
            </a:xfrm>
          </p:grpSpPr>
          <p:grpSp>
            <p:nvGrpSpPr>
              <p:cNvPr id="4948" name="Google Shape;4948;p85"/>
              <p:cNvGrpSpPr/>
              <p:nvPr/>
            </p:nvGrpSpPr>
            <p:grpSpPr>
              <a:xfrm>
                <a:off x="1472938" y="3745828"/>
                <a:ext cx="72126" cy="53788"/>
                <a:chOff x="1472938" y="3745828"/>
                <a:chExt cx="72126" cy="53788"/>
              </a:xfrm>
            </p:grpSpPr>
            <p:sp>
              <p:nvSpPr>
                <p:cNvPr id="4949" name="Google Shape;4949;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85"/>
              <p:cNvGrpSpPr/>
              <p:nvPr/>
            </p:nvGrpSpPr>
            <p:grpSpPr>
              <a:xfrm>
                <a:off x="1819181" y="4089633"/>
                <a:ext cx="72126" cy="53788"/>
                <a:chOff x="1819181" y="4089633"/>
                <a:chExt cx="72126" cy="53788"/>
              </a:xfrm>
            </p:grpSpPr>
            <p:sp>
              <p:nvSpPr>
                <p:cNvPr id="4952" name="Google Shape;4952;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85"/>
              <p:cNvGrpSpPr/>
              <p:nvPr/>
            </p:nvGrpSpPr>
            <p:grpSpPr>
              <a:xfrm>
                <a:off x="1455707" y="4084171"/>
                <a:ext cx="64321" cy="64544"/>
                <a:chOff x="1455707" y="4084171"/>
                <a:chExt cx="64321" cy="64544"/>
              </a:xfrm>
            </p:grpSpPr>
            <p:sp>
              <p:nvSpPr>
                <p:cNvPr id="4955" name="Google Shape;4955;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85"/>
              <p:cNvGrpSpPr/>
              <p:nvPr/>
            </p:nvGrpSpPr>
            <p:grpSpPr>
              <a:xfrm>
                <a:off x="1818610" y="3731058"/>
                <a:ext cx="64321" cy="64544"/>
                <a:chOff x="1818610" y="3731058"/>
                <a:chExt cx="64321" cy="64544"/>
              </a:xfrm>
            </p:grpSpPr>
            <p:sp>
              <p:nvSpPr>
                <p:cNvPr id="4958" name="Google Shape;4958;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85"/>
              <p:cNvGrpSpPr/>
              <p:nvPr/>
            </p:nvGrpSpPr>
            <p:grpSpPr>
              <a:xfrm>
                <a:off x="2172491" y="4089633"/>
                <a:ext cx="72126" cy="53788"/>
                <a:chOff x="2172491" y="4089633"/>
                <a:chExt cx="72126" cy="53788"/>
              </a:xfrm>
            </p:grpSpPr>
            <p:sp>
              <p:nvSpPr>
                <p:cNvPr id="4961" name="Google Shape;4961;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85"/>
              <p:cNvGrpSpPr/>
              <p:nvPr/>
            </p:nvGrpSpPr>
            <p:grpSpPr>
              <a:xfrm>
                <a:off x="2171920" y="3731058"/>
                <a:ext cx="64321" cy="64544"/>
                <a:chOff x="2171920" y="3731058"/>
                <a:chExt cx="64321" cy="64544"/>
              </a:xfrm>
            </p:grpSpPr>
            <p:sp>
              <p:nvSpPr>
                <p:cNvPr id="4964" name="Google Shape;4964;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5"/>
              <p:cNvGrpSpPr/>
              <p:nvPr/>
            </p:nvGrpSpPr>
            <p:grpSpPr>
              <a:xfrm>
                <a:off x="2874730" y="3745828"/>
                <a:ext cx="72126" cy="53788"/>
                <a:chOff x="2874730" y="3745828"/>
                <a:chExt cx="72126" cy="53788"/>
              </a:xfrm>
            </p:grpSpPr>
            <p:sp>
              <p:nvSpPr>
                <p:cNvPr id="4967" name="Google Shape;4967;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5"/>
              <p:cNvGrpSpPr/>
              <p:nvPr/>
            </p:nvGrpSpPr>
            <p:grpSpPr>
              <a:xfrm>
                <a:off x="2878589" y="4081481"/>
                <a:ext cx="64321" cy="64544"/>
                <a:chOff x="2878589" y="4081481"/>
                <a:chExt cx="64321" cy="64544"/>
              </a:xfrm>
            </p:grpSpPr>
            <p:sp>
              <p:nvSpPr>
                <p:cNvPr id="4970" name="Google Shape;4970;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5"/>
              <p:cNvGrpSpPr/>
              <p:nvPr/>
            </p:nvGrpSpPr>
            <p:grpSpPr>
              <a:xfrm>
                <a:off x="2525796" y="4089633"/>
                <a:ext cx="72126" cy="53788"/>
                <a:chOff x="2525796" y="4089633"/>
                <a:chExt cx="72126" cy="53788"/>
              </a:xfrm>
            </p:grpSpPr>
            <p:sp>
              <p:nvSpPr>
                <p:cNvPr id="4973" name="Google Shape;4973;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85"/>
              <p:cNvGrpSpPr/>
              <p:nvPr/>
            </p:nvGrpSpPr>
            <p:grpSpPr>
              <a:xfrm>
                <a:off x="2525225" y="3731058"/>
                <a:ext cx="64321" cy="64544"/>
                <a:chOff x="2525225" y="3731058"/>
                <a:chExt cx="64321" cy="64544"/>
              </a:xfrm>
            </p:grpSpPr>
            <p:sp>
              <p:nvSpPr>
                <p:cNvPr id="4976" name="Google Shape;4976;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grpSp>
        <p:nvGrpSpPr>
          <p:cNvPr id="4982" name="Google Shape;4982;p86"/>
          <p:cNvGrpSpPr/>
          <p:nvPr/>
        </p:nvGrpSpPr>
        <p:grpSpPr>
          <a:xfrm>
            <a:off x="5780148" y="1859605"/>
            <a:ext cx="671400" cy="674856"/>
            <a:chOff x="5780148" y="1859605"/>
            <a:chExt cx="671400" cy="674856"/>
          </a:xfrm>
        </p:grpSpPr>
        <p:sp>
          <p:nvSpPr>
            <p:cNvPr id="4983" name="Google Shape;4983;p8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86"/>
          <p:cNvGrpSpPr/>
          <p:nvPr/>
        </p:nvGrpSpPr>
        <p:grpSpPr>
          <a:xfrm>
            <a:off x="716991" y="971306"/>
            <a:ext cx="845921" cy="690752"/>
            <a:chOff x="732428" y="1198513"/>
            <a:chExt cx="845921" cy="690752"/>
          </a:xfrm>
        </p:grpSpPr>
        <p:grpSp>
          <p:nvGrpSpPr>
            <p:cNvPr id="4988" name="Google Shape;4988;p86"/>
            <p:cNvGrpSpPr/>
            <p:nvPr/>
          </p:nvGrpSpPr>
          <p:grpSpPr>
            <a:xfrm>
              <a:off x="823030" y="1198513"/>
              <a:ext cx="755319" cy="690752"/>
              <a:chOff x="823030" y="1198513"/>
              <a:chExt cx="755319" cy="690752"/>
            </a:xfrm>
          </p:grpSpPr>
          <p:sp>
            <p:nvSpPr>
              <p:cNvPr id="4989" name="Google Shape;4989;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6"/>
            <p:cNvGrpSpPr/>
            <p:nvPr/>
          </p:nvGrpSpPr>
          <p:grpSpPr>
            <a:xfrm>
              <a:off x="732428" y="1239937"/>
              <a:ext cx="739912" cy="607886"/>
              <a:chOff x="732428" y="1239937"/>
              <a:chExt cx="739912" cy="607886"/>
            </a:xfrm>
          </p:grpSpPr>
          <p:sp>
            <p:nvSpPr>
              <p:cNvPr id="4992" name="Google Shape;4992;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6"/>
            <p:cNvGrpSpPr/>
            <p:nvPr/>
          </p:nvGrpSpPr>
          <p:grpSpPr>
            <a:xfrm>
              <a:off x="732428" y="1277018"/>
              <a:ext cx="702832" cy="533758"/>
              <a:chOff x="732428" y="1277018"/>
              <a:chExt cx="702832" cy="533758"/>
            </a:xfrm>
          </p:grpSpPr>
          <p:sp>
            <p:nvSpPr>
              <p:cNvPr id="4995" name="Google Shape;4995;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86"/>
            <p:cNvGrpSpPr/>
            <p:nvPr/>
          </p:nvGrpSpPr>
          <p:grpSpPr>
            <a:xfrm>
              <a:off x="931170" y="1306653"/>
              <a:ext cx="647179" cy="474455"/>
              <a:chOff x="931170" y="1306653"/>
              <a:chExt cx="647179" cy="474455"/>
            </a:xfrm>
          </p:grpSpPr>
          <p:sp>
            <p:nvSpPr>
              <p:cNvPr id="4998" name="Google Shape;4998;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0" name="Google Shape;5000;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6"/>
          <p:cNvGrpSpPr/>
          <p:nvPr/>
        </p:nvGrpSpPr>
        <p:grpSpPr>
          <a:xfrm>
            <a:off x="3948600" y="971313"/>
            <a:ext cx="634656" cy="699982"/>
            <a:chOff x="5985650" y="2860025"/>
            <a:chExt cx="1396075" cy="1539775"/>
          </a:xfrm>
        </p:grpSpPr>
        <p:sp>
          <p:nvSpPr>
            <p:cNvPr id="5002" name="Google Shape;5002;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6"/>
          <p:cNvGrpSpPr/>
          <p:nvPr/>
        </p:nvGrpSpPr>
        <p:grpSpPr>
          <a:xfrm>
            <a:off x="4704250" y="971306"/>
            <a:ext cx="725845" cy="699975"/>
            <a:chOff x="4249973" y="1201875"/>
            <a:chExt cx="1958568" cy="1888762"/>
          </a:xfrm>
        </p:grpSpPr>
        <p:sp>
          <p:nvSpPr>
            <p:cNvPr id="5035" name="Google Shape;5035;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6" name="Google Shape;5036;p86"/>
            <p:cNvGrpSpPr/>
            <p:nvPr/>
          </p:nvGrpSpPr>
          <p:grpSpPr>
            <a:xfrm>
              <a:off x="5853086" y="1789142"/>
              <a:ext cx="355454" cy="1048099"/>
              <a:chOff x="5576108" y="2016725"/>
              <a:chExt cx="565200" cy="1666560"/>
            </a:xfrm>
          </p:grpSpPr>
          <p:sp>
            <p:nvSpPr>
              <p:cNvPr id="5037" name="Google Shape;5037;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38" name="Google Shape;5038;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86"/>
            <p:cNvGrpSpPr/>
            <p:nvPr/>
          </p:nvGrpSpPr>
          <p:grpSpPr>
            <a:xfrm>
              <a:off x="4869455" y="2691676"/>
              <a:ext cx="1013897" cy="398961"/>
              <a:chOff x="4012057" y="3451825"/>
              <a:chExt cx="1612175" cy="634379"/>
            </a:xfrm>
          </p:grpSpPr>
          <p:sp>
            <p:nvSpPr>
              <p:cNvPr id="5040" name="Google Shape;5040;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41" name="Google Shape;5041;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86"/>
            <p:cNvGrpSpPr/>
            <p:nvPr/>
          </p:nvGrpSpPr>
          <p:grpSpPr>
            <a:xfrm>
              <a:off x="4276937" y="2155961"/>
              <a:ext cx="651965" cy="891358"/>
              <a:chOff x="3069908" y="2599997"/>
              <a:chExt cx="1036675" cy="1417328"/>
            </a:xfrm>
          </p:grpSpPr>
          <p:sp>
            <p:nvSpPr>
              <p:cNvPr id="5043" name="Google Shape;5043;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44" name="Google Shape;5044;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6"/>
            <p:cNvGrpSpPr/>
            <p:nvPr/>
          </p:nvGrpSpPr>
          <p:grpSpPr>
            <a:xfrm>
              <a:off x="5054918" y="1201875"/>
              <a:ext cx="999548" cy="602711"/>
              <a:chOff x="4306958" y="1082925"/>
              <a:chExt cx="1589359" cy="958358"/>
            </a:xfrm>
          </p:grpSpPr>
          <p:sp>
            <p:nvSpPr>
              <p:cNvPr id="5046" name="Google Shape;5046;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47" name="Google Shape;5047;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6"/>
            <p:cNvGrpSpPr/>
            <p:nvPr/>
          </p:nvGrpSpPr>
          <p:grpSpPr>
            <a:xfrm>
              <a:off x="4249973" y="1303451"/>
              <a:ext cx="799317" cy="841334"/>
              <a:chOff x="3027033" y="1244439"/>
              <a:chExt cx="1270977" cy="1337786"/>
            </a:xfrm>
          </p:grpSpPr>
          <p:sp>
            <p:nvSpPr>
              <p:cNvPr id="5049" name="Google Shape;5049;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50" name="Google Shape;5050;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86"/>
          <p:cNvGrpSpPr/>
          <p:nvPr/>
        </p:nvGrpSpPr>
        <p:grpSpPr>
          <a:xfrm>
            <a:off x="4057114" y="1858087"/>
            <a:ext cx="750769" cy="683784"/>
            <a:chOff x="4204684" y="2104422"/>
            <a:chExt cx="699822" cy="637382"/>
          </a:xfrm>
        </p:grpSpPr>
        <p:grpSp>
          <p:nvGrpSpPr>
            <p:cNvPr id="5052" name="Google Shape;5052;p86"/>
            <p:cNvGrpSpPr/>
            <p:nvPr/>
          </p:nvGrpSpPr>
          <p:grpSpPr>
            <a:xfrm>
              <a:off x="4204684" y="2430067"/>
              <a:ext cx="342957" cy="311738"/>
              <a:chOff x="4204684" y="2430067"/>
              <a:chExt cx="342957" cy="311738"/>
            </a:xfrm>
          </p:grpSpPr>
          <p:sp>
            <p:nvSpPr>
              <p:cNvPr id="5053" name="Google Shape;5053;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86"/>
            <p:cNvGrpSpPr/>
            <p:nvPr/>
          </p:nvGrpSpPr>
          <p:grpSpPr>
            <a:xfrm>
              <a:off x="4561586" y="2430067"/>
              <a:ext cx="342920" cy="311738"/>
              <a:chOff x="4561586" y="2430067"/>
              <a:chExt cx="342920" cy="311738"/>
            </a:xfrm>
          </p:grpSpPr>
          <p:sp>
            <p:nvSpPr>
              <p:cNvPr id="5056" name="Google Shape;5056;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86"/>
            <p:cNvGrpSpPr/>
            <p:nvPr/>
          </p:nvGrpSpPr>
          <p:grpSpPr>
            <a:xfrm>
              <a:off x="4561586" y="2104422"/>
              <a:ext cx="342920" cy="311738"/>
              <a:chOff x="4561586" y="2104422"/>
              <a:chExt cx="342920" cy="311738"/>
            </a:xfrm>
          </p:grpSpPr>
          <p:sp>
            <p:nvSpPr>
              <p:cNvPr id="5059" name="Google Shape;5059;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86"/>
            <p:cNvGrpSpPr/>
            <p:nvPr/>
          </p:nvGrpSpPr>
          <p:grpSpPr>
            <a:xfrm>
              <a:off x="4204684" y="2104422"/>
              <a:ext cx="342957" cy="311664"/>
              <a:chOff x="4204684" y="2104422"/>
              <a:chExt cx="342957" cy="311664"/>
            </a:xfrm>
          </p:grpSpPr>
          <p:sp>
            <p:nvSpPr>
              <p:cNvPr id="5062" name="Google Shape;5062;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4" name="Google Shape;5064;p86"/>
          <p:cNvGrpSpPr/>
          <p:nvPr/>
        </p:nvGrpSpPr>
        <p:grpSpPr>
          <a:xfrm>
            <a:off x="5521547" y="971301"/>
            <a:ext cx="660591" cy="688867"/>
            <a:chOff x="5830645" y="1267368"/>
            <a:chExt cx="530340" cy="553040"/>
          </a:xfrm>
        </p:grpSpPr>
        <p:sp>
          <p:nvSpPr>
            <p:cNvPr id="5065" name="Google Shape;5065;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86"/>
            <p:cNvGrpSpPr/>
            <p:nvPr/>
          </p:nvGrpSpPr>
          <p:grpSpPr>
            <a:xfrm>
              <a:off x="5830645" y="1267368"/>
              <a:ext cx="259743" cy="269909"/>
              <a:chOff x="5830645" y="1267368"/>
              <a:chExt cx="259743" cy="269909"/>
            </a:xfrm>
          </p:grpSpPr>
          <p:sp>
            <p:nvSpPr>
              <p:cNvPr id="5067" name="Google Shape;5067;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86"/>
            <p:cNvGrpSpPr/>
            <p:nvPr/>
          </p:nvGrpSpPr>
          <p:grpSpPr>
            <a:xfrm>
              <a:off x="6101293" y="1267368"/>
              <a:ext cx="259692" cy="269909"/>
              <a:chOff x="6101293" y="1267368"/>
              <a:chExt cx="259692" cy="269909"/>
            </a:xfrm>
          </p:grpSpPr>
          <p:sp>
            <p:nvSpPr>
              <p:cNvPr id="5070" name="Google Shape;5070;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86"/>
            <p:cNvGrpSpPr/>
            <p:nvPr/>
          </p:nvGrpSpPr>
          <p:grpSpPr>
            <a:xfrm>
              <a:off x="5830645" y="1550500"/>
              <a:ext cx="259692" cy="269909"/>
              <a:chOff x="5830645" y="1550500"/>
              <a:chExt cx="259692" cy="269909"/>
            </a:xfrm>
          </p:grpSpPr>
          <p:sp>
            <p:nvSpPr>
              <p:cNvPr id="5073" name="Google Shape;5073;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6"/>
            <p:cNvGrpSpPr/>
            <p:nvPr/>
          </p:nvGrpSpPr>
          <p:grpSpPr>
            <a:xfrm>
              <a:off x="6101293" y="1550500"/>
              <a:ext cx="259692" cy="269909"/>
              <a:chOff x="6101293" y="1550500"/>
              <a:chExt cx="259692" cy="269909"/>
            </a:xfrm>
          </p:grpSpPr>
          <p:sp>
            <p:nvSpPr>
              <p:cNvPr id="5076" name="Google Shape;5076;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8" name="Google Shape;5078;p86"/>
          <p:cNvGrpSpPr/>
          <p:nvPr/>
        </p:nvGrpSpPr>
        <p:grpSpPr>
          <a:xfrm>
            <a:off x="723700" y="1861760"/>
            <a:ext cx="697154" cy="679574"/>
            <a:chOff x="2679875" y="2361475"/>
            <a:chExt cx="780425" cy="760575"/>
          </a:xfrm>
        </p:grpSpPr>
        <p:sp>
          <p:nvSpPr>
            <p:cNvPr id="5079" name="Google Shape;5079;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6"/>
          <p:cNvGrpSpPr/>
          <p:nvPr/>
        </p:nvGrpSpPr>
        <p:grpSpPr>
          <a:xfrm>
            <a:off x="3122859" y="971352"/>
            <a:ext cx="735829" cy="684547"/>
            <a:chOff x="3351965" y="1148808"/>
            <a:chExt cx="750770" cy="698375"/>
          </a:xfrm>
        </p:grpSpPr>
        <p:grpSp>
          <p:nvGrpSpPr>
            <p:cNvPr id="5086" name="Google Shape;5086;p86"/>
            <p:cNvGrpSpPr/>
            <p:nvPr/>
          </p:nvGrpSpPr>
          <p:grpSpPr>
            <a:xfrm>
              <a:off x="3586796" y="1148808"/>
              <a:ext cx="294857" cy="286830"/>
              <a:chOff x="3750225" y="1774000"/>
              <a:chExt cx="149575" cy="145525"/>
            </a:xfrm>
          </p:grpSpPr>
          <p:sp>
            <p:nvSpPr>
              <p:cNvPr id="5087" name="Google Shape;5087;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86"/>
            <p:cNvGrpSpPr/>
            <p:nvPr/>
          </p:nvGrpSpPr>
          <p:grpSpPr>
            <a:xfrm>
              <a:off x="3779245" y="1375768"/>
              <a:ext cx="323490" cy="286978"/>
              <a:chOff x="3847850" y="1889150"/>
              <a:chExt cx="164100" cy="145600"/>
            </a:xfrm>
          </p:grpSpPr>
          <p:sp>
            <p:nvSpPr>
              <p:cNvPr id="5090" name="Google Shape;5090;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6"/>
            <p:cNvGrpSpPr/>
            <p:nvPr/>
          </p:nvGrpSpPr>
          <p:grpSpPr>
            <a:xfrm>
              <a:off x="3351965" y="1330435"/>
              <a:ext cx="295449" cy="285401"/>
              <a:chOff x="3631100" y="1866150"/>
              <a:chExt cx="149875" cy="144800"/>
            </a:xfrm>
          </p:grpSpPr>
          <p:sp>
            <p:nvSpPr>
              <p:cNvPr id="5093" name="Google Shape;5093;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86"/>
            <p:cNvGrpSpPr/>
            <p:nvPr/>
          </p:nvGrpSpPr>
          <p:grpSpPr>
            <a:xfrm>
              <a:off x="3548208" y="1560352"/>
              <a:ext cx="294808" cy="286830"/>
              <a:chOff x="3730650" y="1982800"/>
              <a:chExt cx="149550" cy="145525"/>
            </a:xfrm>
          </p:grpSpPr>
          <p:sp>
            <p:nvSpPr>
              <p:cNvPr id="5096" name="Google Shape;5096;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8" name="Google Shape;5098;p86"/>
          <p:cNvGrpSpPr/>
          <p:nvPr/>
        </p:nvGrpSpPr>
        <p:grpSpPr>
          <a:xfrm>
            <a:off x="7624512" y="971306"/>
            <a:ext cx="804565" cy="677795"/>
            <a:chOff x="7636443" y="1204988"/>
            <a:chExt cx="804565" cy="677795"/>
          </a:xfrm>
        </p:grpSpPr>
        <p:grpSp>
          <p:nvGrpSpPr>
            <p:cNvPr id="5099" name="Google Shape;5099;p86"/>
            <p:cNvGrpSpPr/>
            <p:nvPr/>
          </p:nvGrpSpPr>
          <p:grpSpPr>
            <a:xfrm>
              <a:off x="7636443" y="1509705"/>
              <a:ext cx="804565" cy="373078"/>
              <a:chOff x="7636443" y="1509705"/>
              <a:chExt cx="804565" cy="373078"/>
            </a:xfrm>
          </p:grpSpPr>
          <p:sp>
            <p:nvSpPr>
              <p:cNvPr id="5100" name="Google Shape;5100;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6"/>
            <p:cNvGrpSpPr/>
            <p:nvPr/>
          </p:nvGrpSpPr>
          <p:grpSpPr>
            <a:xfrm>
              <a:off x="7636443" y="1408133"/>
              <a:ext cx="804565" cy="373078"/>
              <a:chOff x="7636443" y="1408133"/>
              <a:chExt cx="804565" cy="373078"/>
            </a:xfrm>
          </p:grpSpPr>
          <p:sp>
            <p:nvSpPr>
              <p:cNvPr id="5103" name="Google Shape;5103;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6"/>
            <p:cNvGrpSpPr/>
            <p:nvPr/>
          </p:nvGrpSpPr>
          <p:grpSpPr>
            <a:xfrm>
              <a:off x="7636443" y="1306560"/>
              <a:ext cx="804565" cy="373078"/>
              <a:chOff x="7636443" y="1306560"/>
              <a:chExt cx="804565" cy="373078"/>
            </a:xfrm>
          </p:grpSpPr>
          <p:sp>
            <p:nvSpPr>
              <p:cNvPr id="5106" name="Google Shape;5106;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86"/>
            <p:cNvGrpSpPr/>
            <p:nvPr/>
          </p:nvGrpSpPr>
          <p:grpSpPr>
            <a:xfrm>
              <a:off x="7636443" y="1204988"/>
              <a:ext cx="804565" cy="373078"/>
              <a:chOff x="7636443" y="1204988"/>
              <a:chExt cx="804565" cy="373078"/>
            </a:xfrm>
          </p:grpSpPr>
          <p:sp>
            <p:nvSpPr>
              <p:cNvPr id="5109" name="Google Shape;5109;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86"/>
          <p:cNvGrpSpPr/>
          <p:nvPr/>
        </p:nvGrpSpPr>
        <p:grpSpPr>
          <a:xfrm>
            <a:off x="4963358" y="1878721"/>
            <a:ext cx="661339" cy="661188"/>
            <a:chOff x="3990000" y="975400"/>
            <a:chExt cx="3934200" cy="3933300"/>
          </a:xfrm>
        </p:grpSpPr>
        <p:sp>
          <p:nvSpPr>
            <p:cNvPr id="5112" name="Google Shape;5112;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6"/>
          <p:cNvGrpSpPr/>
          <p:nvPr/>
        </p:nvGrpSpPr>
        <p:grpSpPr>
          <a:xfrm>
            <a:off x="6607006" y="1857359"/>
            <a:ext cx="868881" cy="684241"/>
            <a:chOff x="6598259" y="2078634"/>
            <a:chExt cx="868881" cy="684241"/>
          </a:xfrm>
        </p:grpSpPr>
        <p:sp>
          <p:nvSpPr>
            <p:cNvPr id="5117" name="Google Shape;5117;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3" name="Google Shape;5123;p86"/>
            <p:cNvGrpSpPr/>
            <p:nvPr/>
          </p:nvGrpSpPr>
          <p:grpSpPr>
            <a:xfrm>
              <a:off x="6808175" y="2078634"/>
              <a:ext cx="452229" cy="684241"/>
              <a:chOff x="6808175" y="2078634"/>
              <a:chExt cx="452229" cy="684241"/>
            </a:xfrm>
          </p:grpSpPr>
          <p:sp>
            <p:nvSpPr>
              <p:cNvPr id="5124" name="Google Shape;5124;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6"/>
              <p:cNvGrpSpPr/>
              <p:nvPr/>
            </p:nvGrpSpPr>
            <p:grpSpPr>
              <a:xfrm>
                <a:off x="6821586" y="2078634"/>
                <a:ext cx="426871" cy="684241"/>
                <a:chOff x="6821586" y="2078634"/>
                <a:chExt cx="426871" cy="684241"/>
              </a:xfrm>
            </p:grpSpPr>
            <p:grpSp>
              <p:nvGrpSpPr>
                <p:cNvPr id="5131" name="Google Shape;5131;p86"/>
                <p:cNvGrpSpPr/>
                <p:nvPr/>
              </p:nvGrpSpPr>
              <p:grpSpPr>
                <a:xfrm>
                  <a:off x="6821586" y="2078634"/>
                  <a:ext cx="426871" cy="684241"/>
                  <a:chOff x="6821586" y="2078634"/>
                  <a:chExt cx="426871" cy="684241"/>
                </a:xfrm>
              </p:grpSpPr>
              <p:sp>
                <p:nvSpPr>
                  <p:cNvPr id="5132" name="Google Shape;5132;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1" name="Google Shape;5151;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7" name="Google Shape;5157;p86"/>
          <p:cNvGrpSpPr/>
          <p:nvPr/>
        </p:nvGrpSpPr>
        <p:grpSpPr>
          <a:xfrm>
            <a:off x="716989" y="3531368"/>
            <a:ext cx="1340789" cy="640830"/>
            <a:chOff x="238125" y="1151100"/>
            <a:chExt cx="7139450" cy="3412300"/>
          </a:xfrm>
        </p:grpSpPr>
        <p:sp>
          <p:nvSpPr>
            <p:cNvPr id="5158" name="Google Shape;5158;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86"/>
          <p:cNvGrpSpPr/>
          <p:nvPr/>
        </p:nvGrpSpPr>
        <p:grpSpPr>
          <a:xfrm>
            <a:off x="5584212" y="2734649"/>
            <a:ext cx="985357" cy="585764"/>
            <a:chOff x="5145061" y="2881789"/>
            <a:chExt cx="1107641" cy="658458"/>
          </a:xfrm>
        </p:grpSpPr>
        <p:grpSp>
          <p:nvGrpSpPr>
            <p:cNvPr id="5171" name="Google Shape;5171;p86"/>
            <p:cNvGrpSpPr/>
            <p:nvPr/>
          </p:nvGrpSpPr>
          <p:grpSpPr>
            <a:xfrm>
              <a:off x="5722989" y="3244587"/>
              <a:ext cx="529713" cy="295659"/>
              <a:chOff x="5722989" y="3244587"/>
              <a:chExt cx="529713" cy="295659"/>
            </a:xfrm>
          </p:grpSpPr>
          <p:sp>
            <p:nvSpPr>
              <p:cNvPr id="5172" name="Google Shape;5172;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73" name="Google Shape;5173;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74" name="Google Shape;5174;p86"/>
            <p:cNvGrpSpPr/>
            <p:nvPr/>
          </p:nvGrpSpPr>
          <p:grpSpPr>
            <a:xfrm>
              <a:off x="5145061" y="3244587"/>
              <a:ext cx="536807" cy="295659"/>
              <a:chOff x="5145061" y="3244587"/>
              <a:chExt cx="536807" cy="295659"/>
            </a:xfrm>
          </p:grpSpPr>
          <p:sp>
            <p:nvSpPr>
              <p:cNvPr id="5175" name="Google Shape;5175;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76" name="Google Shape;5176;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77" name="Google Shape;5177;p86"/>
            <p:cNvGrpSpPr/>
            <p:nvPr/>
          </p:nvGrpSpPr>
          <p:grpSpPr>
            <a:xfrm>
              <a:off x="5341327" y="2898245"/>
              <a:ext cx="532309" cy="614891"/>
              <a:chOff x="5341327" y="2898245"/>
              <a:chExt cx="532309" cy="614891"/>
            </a:xfrm>
          </p:grpSpPr>
          <p:sp>
            <p:nvSpPr>
              <p:cNvPr id="5178" name="Google Shape;5178;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79" name="Google Shape;5179;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80" name="Google Shape;5180;p86"/>
            <p:cNvGrpSpPr/>
            <p:nvPr/>
          </p:nvGrpSpPr>
          <p:grpSpPr>
            <a:xfrm>
              <a:off x="5532290" y="2881789"/>
              <a:ext cx="620516" cy="305456"/>
              <a:chOff x="5532290" y="2881789"/>
              <a:chExt cx="620516" cy="305456"/>
            </a:xfrm>
          </p:grpSpPr>
          <p:sp>
            <p:nvSpPr>
              <p:cNvPr id="5181" name="Google Shape;5181;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82" name="Google Shape;5182;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83" name="Google Shape;5183;p86"/>
          <p:cNvGrpSpPr/>
          <p:nvPr/>
        </p:nvGrpSpPr>
        <p:grpSpPr>
          <a:xfrm>
            <a:off x="8163135" y="3526707"/>
            <a:ext cx="269068" cy="645491"/>
            <a:chOff x="7026852" y="3311869"/>
            <a:chExt cx="434331" cy="1041954"/>
          </a:xfrm>
        </p:grpSpPr>
        <p:sp>
          <p:nvSpPr>
            <p:cNvPr id="5184" name="Google Shape;5184;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86"/>
          <p:cNvGrpSpPr/>
          <p:nvPr/>
        </p:nvGrpSpPr>
        <p:grpSpPr>
          <a:xfrm>
            <a:off x="6179716" y="3565945"/>
            <a:ext cx="293882" cy="293836"/>
            <a:chOff x="4873519" y="3311869"/>
            <a:chExt cx="499374" cy="499296"/>
          </a:xfrm>
        </p:grpSpPr>
        <p:sp>
          <p:nvSpPr>
            <p:cNvPr id="5188" name="Google Shape;5188;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86"/>
          <p:cNvGrpSpPr/>
          <p:nvPr/>
        </p:nvGrpSpPr>
        <p:grpSpPr>
          <a:xfrm>
            <a:off x="6179716" y="3878316"/>
            <a:ext cx="293882" cy="293882"/>
            <a:chOff x="4873519" y="3875839"/>
            <a:chExt cx="499374" cy="499374"/>
          </a:xfrm>
        </p:grpSpPr>
        <p:sp>
          <p:nvSpPr>
            <p:cNvPr id="5191" name="Google Shape;5191;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86"/>
          <p:cNvGrpSpPr/>
          <p:nvPr/>
        </p:nvGrpSpPr>
        <p:grpSpPr>
          <a:xfrm>
            <a:off x="2410244" y="1850269"/>
            <a:ext cx="698104" cy="698208"/>
            <a:chOff x="2565073" y="2075876"/>
            <a:chExt cx="672482" cy="672518"/>
          </a:xfrm>
        </p:grpSpPr>
        <p:sp>
          <p:nvSpPr>
            <p:cNvPr id="5194" name="Google Shape;5194;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6"/>
          <p:cNvGrpSpPr/>
          <p:nvPr/>
        </p:nvGrpSpPr>
        <p:grpSpPr>
          <a:xfrm>
            <a:off x="5633655" y="3534869"/>
            <a:ext cx="438354" cy="637329"/>
            <a:chOff x="1697726" y="3244179"/>
            <a:chExt cx="788124" cy="1146069"/>
          </a:xfrm>
        </p:grpSpPr>
        <p:sp>
          <p:nvSpPr>
            <p:cNvPr id="5201" name="Google Shape;5201;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8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4" name="Google Shape;5204;p86"/>
          <p:cNvGrpSpPr/>
          <p:nvPr/>
        </p:nvGrpSpPr>
        <p:grpSpPr>
          <a:xfrm>
            <a:off x="7634869" y="1863232"/>
            <a:ext cx="799565" cy="670282"/>
            <a:chOff x="7617850" y="2063282"/>
            <a:chExt cx="799565" cy="670282"/>
          </a:xfrm>
        </p:grpSpPr>
        <p:cxnSp>
          <p:nvCxnSpPr>
            <p:cNvPr id="5205" name="Google Shape;5205;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06" name="Google Shape;5206;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07" name="Google Shape;5207;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08" name="Google Shape;5208;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09" name="Google Shape;5209;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10" name="Google Shape;5210;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11" name="Google Shape;5211;p86"/>
            <p:cNvGrpSpPr/>
            <p:nvPr/>
          </p:nvGrpSpPr>
          <p:grpSpPr>
            <a:xfrm>
              <a:off x="7734309" y="2063282"/>
              <a:ext cx="570957" cy="620095"/>
              <a:chOff x="7734309" y="2063282"/>
              <a:chExt cx="570957" cy="620095"/>
            </a:xfrm>
          </p:grpSpPr>
          <p:grpSp>
            <p:nvGrpSpPr>
              <p:cNvPr id="5212" name="Google Shape;5212;p86"/>
              <p:cNvGrpSpPr/>
              <p:nvPr/>
            </p:nvGrpSpPr>
            <p:grpSpPr>
              <a:xfrm>
                <a:off x="8031573" y="2063282"/>
                <a:ext cx="273693" cy="620095"/>
                <a:chOff x="8031573" y="2063282"/>
                <a:chExt cx="273693" cy="620095"/>
              </a:xfrm>
            </p:grpSpPr>
            <p:sp>
              <p:nvSpPr>
                <p:cNvPr id="5213" name="Google Shape;5213;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6"/>
              <p:cNvGrpSpPr/>
              <p:nvPr/>
            </p:nvGrpSpPr>
            <p:grpSpPr>
              <a:xfrm flipH="1">
                <a:off x="7734309" y="2063282"/>
                <a:ext cx="273693" cy="620095"/>
                <a:chOff x="8031573" y="2063282"/>
                <a:chExt cx="273693" cy="620095"/>
              </a:xfrm>
            </p:grpSpPr>
            <p:sp>
              <p:nvSpPr>
                <p:cNvPr id="5218" name="Google Shape;5218;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22" name="Google Shape;5222;p8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4" name="Google Shape;5224;p86"/>
          <p:cNvGrpSpPr/>
          <p:nvPr/>
        </p:nvGrpSpPr>
        <p:grpSpPr>
          <a:xfrm>
            <a:off x="7821475" y="2716715"/>
            <a:ext cx="602567" cy="601884"/>
            <a:chOff x="1186975" y="238125"/>
            <a:chExt cx="5244275" cy="5238325"/>
          </a:xfrm>
        </p:grpSpPr>
        <p:sp>
          <p:nvSpPr>
            <p:cNvPr id="5225" name="Google Shape;5225;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6"/>
          <p:cNvGrpSpPr/>
          <p:nvPr/>
        </p:nvGrpSpPr>
        <p:grpSpPr>
          <a:xfrm>
            <a:off x="3264213" y="1856199"/>
            <a:ext cx="651848" cy="687338"/>
            <a:chOff x="3400515" y="2056248"/>
            <a:chExt cx="698134" cy="735987"/>
          </a:xfrm>
        </p:grpSpPr>
        <p:grpSp>
          <p:nvGrpSpPr>
            <p:cNvPr id="5230" name="Google Shape;5230;p86"/>
            <p:cNvGrpSpPr/>
            <p:nvPr/>
          </p:nvGrpSpPr>
          <p:grpSpPr>
            <a:xfrm>
              <a:off x="3400515" y="2283913"/>
              <a:ext cx="312919" cy="219900"/>
              <a:chOff x="3400515" y="2283913"/>
              <a:chExt cx="312919" cy="219900"/>
            </a:xfrm>
          </p:grpSpPr>
          <p:sp>
            <p:nvSpPr>
              <p:cNvPr id="5231" name="Google Shape;5231;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32" name="Google Shape;5232;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33" name="Google Shape;5233;p86"/>
            <p:cNvGrpSpPr/>
            <p:nvPr/>
          </p:nvGrpSpPr>
          <p:grpSpPr>
            <a:xfrm>
              <a:off x="3547823" y="2461089"/>
              <a:ext cx="219900" cy="331146"/>
              <a:chOff x="3547823" y="2461089"/>
              <a:chExt cx="219900" cy="331146"/>
            </a:xfrm>
          </p:grpSpPr>
          <p:sp>
            <p:nvSpPr>
              <p:cNvPr id="5234" name="Google Shape;5234;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35" name="Google Shape;5235;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36" name="Google Shape;5236;p86"/>
            <p:cNvGrpSpPr/>
            <p:nvPr/>
          </p:nvGrpSpPr>
          <p:grpSpPr>
            <a:xfrm>
              <a:off x="3734138" y="2461089"/>
              <a:ext cx="219900" cy="331146"/>
              <a:chOff x="3734138" y="2461089"/>
              <a:chExt cx="219900" cy="331146"/>
            </a:xfrm>
          </p:grpSpPr>
          <p:sp>
            <p:nvSpPr>
              <p:cNvPr id="5237" name="Google Shape;5237;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38" name="Google Shape;5238;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39" name="Google Shape;5239;p86"/>
            <p:cNvGrpSpPr/>
            <p:nvPr/>
          </p:nvGrpSpPr>
          <p:grpSpPr>
            <a:xfrm>
              <a:off x="3787560" y="2281742"/>
              <a:ext cx="311089" cy="219900"/>
              <a:chOff x="3787560" y="2281742"/>
              <a:chExt cx="311089" cy="219900"/>
            </a:xfrm>
          </p:grpSpPr>
          <p:sp>
            <p:nvSpPr>
              <p:cNvPr id="5240" name="Google Shape;5240;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41" name="Google Shape;5241;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42" name="Google Shape;5242;p86"/>
            <p:cNvGrpSpPr/>
            <p:nvPr/>
          </p:nvGrpSpPr>
          <p:grpSpPr>
            <a:xfrm>
              <a:off x="3637290" y="2056248"/>
              <a:ext cx="219900" cy="330736"/>
              <a:chOff x="3637290" y="2056248"/>
              <a:chExt cx="219900" cy="330736"/>
            </a:xfrm>
          </p:grpSpPr>
          <p:sp>
            <p:nvSpPr>
              <p:cNvPr id="5243" name="Google Shape;5243;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44" name="Google Shape;5244;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45" name="Google Shape;5245;p86"/>
          <p:cNvGrpSpPr/>
          <p:nvPr/>
        </p:nvGrpSpPr>
        <p:grpSpPr>
          <a:xfrm>
            <a:off x="2555919" y="2726205"/>
            <a:ext cx="1268144" cy="592394"/>
            <a:chOff x="238125" y="1188750"/>
            <a:chExt cx="7140450" cy="3335550"/>
          </a:xfrm>
        </p:grpSpPr>
        <p:sp>
          <p:nvSpPr>
            <p:cNvPr id="5246" name="Google Shape;5246;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6"/>
          <p:cNvGrpSpPr/>
          <p:nvPr/>
        </p:nvGrpSpPr>
        <p:grpSpPr>
          <a:xfrm>
            <a:off x="6663819" y="2728360"/>
            <a:ext cx="1053944" cy="590147"/>
            <a:chOff x="238125" y="1335475"/>
            <a:chExt cx="5418735" cy="3034175"/>
          </a:xfrm>
        </p:grpSpPr>
        <p:sp>
          <p:nvSpPr>
            <p:cNvPr id="5252" name="Google Shape;5252;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6"/>
          <p:cNvGrpSpPr/>
          <p:nvPr/>
        </p:nvGrpSpPr>
        <p:grpSpPr>
          <a:xfrm>
            <a:off x="4094628" y="3533259"/>
            <a:ext cx="1268207" cy="638939"/>
            <a:chOff x="3967651" y="3645904"/>
            <a:chExt cx="1479304" cy="745292"/>
          </a:xfrm>
        </p:grpSpPr>
        <p:grpSp>
          <p:nvGrpSpPr>
            <p:cNvPr id="5256" name="Google Shape;5256;p86"/>
            <p:cNvGrpSpPr/>
            <p:nvPr/>
          </p:nvGrpSpPr>
          <p:grpSpPr>
            <a:xfrm>
              <a:off x="3967651" y="4009026"/>
              <a:ext cx="1479304" cy="382170"/>
              <a:chOff x="3967651" y="4009026"/>
              <a:chExt cx="1479304" cy="382170"/>
            </a:xfrm>
          </p:grpSpPr>
          <p:grpSp>
            <p:nvGrpSpPr>
              <p:cNvPr id="5257" name="Google Shape;5257;p86"/>
              <p:cNvGrpSpPr/>
              <p:nvPr/>
            </p:nvGrpSpPr>
            <p:grpSpPr>
              <a:xfrm>
                <a:off x="4892216" y="4195630"/>
                <a:ext cx="554739" cy="195566"/>
                <a:chOff x="3604375" y="4892160"/>
                <a:chExt cx="1651500" cy="582215"/>
              </a:xfrm>
            </p:grpSpPr>
            <p:sp>
              <p:nvSpPr>
                <p:cNvPr id="5258" name="Google Shape;5258;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6"/>
              <p:cNvGrpSpPr/>
              <p:nvPr/>
            </p:nvGrpSpPr>
            <p:grpSpPr>
              <a:xfrm>
                <a:off x="3967651" y="4146303"/>
                <a:ext cx="579402" cy="244893"/>
                <a:chOff x="851875" y="4745310"/>
                <a:chExt cx="1724925" cy="729065"/>
              </a:xfrm>
            </p:grpSpPr>
            <p:sp>
              <p:nvSpPr>
                <p:cNvPr id="5261" name="Google Shape;5261;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86"/>
              <p:cNvGrpSpPr/>
              <p:nvPr/>
            </p:nvGrpSpPr>
            <p:grpSpPr>
              <a:xfrm>
                <a:off x="4460753" y="4009026"/>
                <a:ext cx="493110" cy="382170"/>
                <a:chOff x="2319875" y="4336625"/>
                <a:chExt cx="1468025" cy="1137750"/>
              </a:xfrm>
            </p:grpSpPr>
            <p:sp>
              <p:nvSpPr>
                <p:cNvPr id="5264" name="Google Shape;5264;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6" name="Google Shape;5266;p86"/>
            <p:cNvGrpSpPr/>
            <p:nvPr/>
          </p:nvGrpSpPr>
          <p:grpSpPr>
            <a:xfrm>
              <a:off x="4479443" y="3645904"/>
              <a:ext cx="455965" cy="388789"/>
              <a:chOff x="2957425" y="238100"/>
              <a:chExt cx="1910200" cy="1628775"/>
            </a:xfrm>
          </p:grpSpPr>
          <p:sp>
            <p:nvSpPr>
              <p:cNvPr id="5267" name="Google Shape;5267;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7" name="Google Shape;5277;p86"/>
          <p:cNvGrpSpPr/>
          <p:nvPr/>
        </p:nvGrpSpPr>
        <p:grpSpPr>
          <a:xfrm>
            <a:off x="2480742" y="3534460"/>
            <a:ext cx="1243128" cy="637739"/>
            <a:chOff x="2496310" y="3693351"/>
            <a:chExt cx="1342906" cy="688926"/>
          </a:xfrm>
        </p:grpSpPr>
        <p:grpSp>
          <p:nvGrpSpPr>
            <p:cNvPr id="5278" name="Google Shape;5278;p86"/>
            <p:cNvGrpSpPr/>
            <p:nvPr/>
          </p:nvGrpSpPr>
          <p:grpSpPr>
            <a:xfrm>
              <a:off x="2496310" y="3693351"/>
              <a:ext cx="1342906" cy="688875"/>
              <a:chOff x="2496310" y="3693351"/>
              <a:chExt cx="1342906" cy="688875"/>
            </a:xfrm>
          </p:grpSpPr>
          <p:sp>
            <p:nvSpPr>
              <p:cNvPr id="5279" name="Google Shape;5279;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5" name="Google Shape;5285;p86"/>
              <p:cNvCxnSpPr>
                <a:stCxn id="52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86" name="Google Shape;5286;p86"/>
              <p:cNvCxnSpPr>
                <a:stCxn id="52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87" name="Google Shape;5287;p86"/>
              <p:cNvCxnSpPr>
                <a:stCxn id="52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88" name="Google Shape;5288;p86"/>
              <p:cNvCxnSpPr>
                <a:stCxn id="52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89" name="Google Shape;5289;p86"/>
              <p:cNvCxnSpPr>
                <a:stCxn id="52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90" name="Google Shape;5290;p86"/>
            <p:cNvGrpSpPr/>
            <p:nvPr/>
          </p:nvGrpSpPr>
          <p:grpSpPr>
            <a:xfrm>
              <a:off x="2675275" y="3930557"/>
              <a:ext cx="1003306" cy="451719"/>
              <a:chOff x="2675275" y="4174282"/>
              <a:chExt cx="1003306" cy="451719"/>
            </a:xfrm>
          </p:grpSpPr>
          <p:sp>
            <p:nvSpPr>
              <p:cNvPr id="5291" name="Google Shape;5291;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4" name="Google Shape;5294;p86"/>
          <p:cNvGrpSpPr/>
          <p:nvPr/>
        </p:nvGrpSpPr>
        <p:grpSpPr>
          <a:xfrm>
            <a:off x="1654412" y="971306"/>
            <a:ext cx="574511" cy="874709"/>
            <a:chOff x="1715404" y="1112080"/>
            <a:chExt cx="642270" cy="977984"/>
          </a:xfrm>
        </p:grpSpPr>
        <p:grpSp>
          <p:nvGrpSpPr>
            <p:cNvPr id="5295" name="Google Shape;5295;p86"/>
            <p:cNvGrpSpPr/>
            <p:nvPr/>
          </p:nvGrpSpPr>
          <p:grpSpPr>
            <a:xfrm>
              <a:off x="1715404" y="1112080"/>
              <a:ext cx="642270" cy="977984"/>
              <a:chOff x="1715404" y="1112080"/>
              <a:chExt cx="642270" cy="977984"/>
            </a:xfrm>
          </p:grpSpPr>
          <p:sp>
            <p:nvSpPr>
              <p:cNvPr id="5296" name="Google Shape;5296;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6"/>
            <p:cNvGrpSpPr/>
            <p:nvPr/>
          </p:nvGrpSpPr>
          <p:grpSpPr>
            <a:xfrm>
              <a:off x="1768927" y="1165603"/>
              <a:ext cx="535225" cy="851367"/>
              <a:chOff x="1768927" y="1165603"/>
              <a:chExt cx="535225" cy="851367"/>
            </a:xfrm>
          </p:grpSpPr>
          <p:sp>
            <p:nvSpPr>
              <p:cNvPr id="5299" name="Google Shape;5299;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86"/>
            <p:cNvGrpSpPr/>
            <p:nvPr/>
          </p:nvGrpSpPr>
          <p:grpSpPr>
            <a:xfrm>
              <a:off x="1822449" y="1219125"/>
              <a:ext cx="428180" cy="718859"/>
              <a:chOff x="1822449" y="1219125"/>
              <a:chExt cx="428180" cy="718859"/>
            </a:xfrm>
          </p:grpSpPr>
          <p:sp>
            <p:nvSpPr>
              <p:cNvPr id="5302" name="Google Shape;5302;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6"/>
            <p:cNvGrpSpPr/>
            <p:nvPr/>
          </p:nvGrpSpPr>
          <p:grpSpPr>
            <a:xfrm>
              <a:off x="1875972" y="1272648"/>
              <a:ext cx="321135" cy="586939"/>
              <a:chOff x="1875972" y="1272648"/>
              <a:chExt cx="321135" cy="586939"/>
            </a:xfrm>
          </p:grpSpPr>
          <p:sp>
            <p:nvSpPr>
              <p:cNvPr id="5305" name="Google Shape;5305;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7" name="Google Shape;5307;p86"/>
          <p:cNvGrpSpPr/>
          <p:nvPr/>
        </p:nvGrpSpPr>
        <p:grpSpPr>
          <a:xfrm>
            <a:off x="7761573" y="3528028"/>
            <a:ext cx="293855" cy="644170"/>
            <a:chOff x="241025" y="3151575"/>
            <a:chExt cx="293855" cy="644170"/>
          </a:xfrm>
        </p:grpSpPr>
        <p:sp>
          <p:nvSpPr>
            <p:cNvPr id="5308" name="Google Shape;5308;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6"/>
          <p:cNvGrpSpPr/>
          <p:nvPr/>
        </p:nvGrpSpPr>
        <p:grpSpPr>
          <a:xfrm>
            <a:off x="709557" y="2728028"/>
            <a:ext cx="1779649" cy="591620"/>
            <a:chOff x="246070" y="1983375"/>
            <a:chExt cx="1855347" cy="616849"/>
          </a:xfrm>
        </p:grpSpPr>
        <p:sp>
          <p:nvSpPr>
            <p:cNvPr id="5311" name="Google Shape;5311;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6"/>
          <p:cNvGrpSpPr/>
          <p:nvPr/>
        </p:nvGrpSpPr>
        <p:grpSpPr>
          <a:xfrm>
            <a:off x="2320424" y="971306"/>
            <a:ext cx="711055" cy="745993"/>
            <a:chOff x="2496269" y="1171698"/>
            <a:chExt cx="761953" cy="799392"/>
          </a:xfrm>
        </p:grpSpPr>
        <p:grpSp>
          <p:nvGrpSpPr>
            <p:cNvPr id="5321" name="Google Shape;5321;p86"/>
            <p:cNvGrpSpPr/>
            <p:nvPr/>
          </p:nvGrpSpPr>
          <p:grpSpPr>
            <a:xfrm>
              <a:off x="2496269" y="1171698"/>
              <a:ext cx="761953" cy="723022"/>
              <a:chOff x="2496269" y="1171698"/>
              <a:chExt cx="761953" cy="723022"/>
            </a:xfrm>
          </p:grpSpPr>
          <p:sp>
            <p:nvSpPr>
              <p:cNvPr id="5322" name="Google Shape;5322;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4" name="Google Shape;5324;p86"/>
              <p:cNvGrpSpPr/>
              <p:nvPr/>
            </p:nvGrpSpPr>
            <p:grpSpPr>
              <a:xfrm>
                <a:off x="2496269" y="1171698"/>
                <a:ext cx="761953" cy="723022"/>
                <a:chOff x="2496269" y="1120652"/>
                <a:chExt cx="761953" cy="723022"/>
              </a:xfrm>
            </p:grpSpPr>
            <p:grpSp>
              <p:nvGrpSpPr>
                <p:cNvPr id="5325" name="Google Shape;5325;p86"/>
                <p:cNvGrpSpPr/>
                <p:nvPr/>
              </p:nvGrpSpPr>
              <p:grpSpPr>
                <a:xfrm>
                  <a:off x="2496269" y="1120652"/>
                  <a:ext cx="761953" cy="723022"/>
                  <a:chOff x="2496269" y="1120652"/>
                  <a:chExt cx="761953" cy="723022"/>
                </a:xfrm>
              </p:grpSpPr>
              <p:grpSp>
                <p:nvGrpSpPr>
                  <p:cNvPr id="5326" name="Google Shape;5326;p86"/>
                  <p:cNvGrpSpPr/>
                  <p:nvPr/>
                </p:nvGrpSpPr>
                <p:grpSpPr>
                  <a:xfrm>
                    <a:off x="2496269" y="1304589"/>
                    <a:ext cx="407089" cy="305057"/>
                    <a:chOff x="2496269" y="1304589"/>
                    <a:chExt cx="407089" cy="305057"/>
                  </a:xfrm>
                </p:grpSpPr>
                <p:sp>
                  <p:nvSpPr>
                    <p:cNvPr id="5327" name="Google Shape;5327;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86"/>
                  <p:cNvGrpSpPr/>
                  <p:nvPr/>
                </p:nvGrpSpPr>
                <p:grpSpPr>
                  <a:xfrm>
                    <a:off x="2586468" y="1493376"/>
                    <a:ext cx="358850" cy="349656"/>
                    <a:chOff x="2586468" y="1493376"/>
                    <a:chExt cx="358850" cy="349656"/>
                  </a:xfrm>
                </p:grpSpPr>
                <p:sp>
                  <p:nvSpPr>
                    <p:cNvPr id="5330" name="Google Shape;5330;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86"/>
                  <p:cNvGrpSpPr/>
                  <p:nvPr/>
                </p:nvGrpSpPr>
                <p:grpSpPr>
                  <a:xfrm>
                    <a:off x="2807939" y="1494024"/>
                    <a:ext cx="358857" cy="349650"/>
                    <a:chOff x="2807939" y="1494024"/>
                    <a:chExt cx="358857" cy="349650"/>
                  </a:xfrm>
                </p:grpSpPr>
                <p:sp>
                  <p:nvSpPr>
                    <p:cNvPr id="5333" name="Google Shape;5333;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86"/>
                  <p:cNvGrpSpPr/>
                  <p:nvPr/>
                </p:nvGrpSpPr>
                <p:grpSpPr>
                  <a:xfrm>
                    <a:off x="2851133" y="1305635"/>
                    <a:ext cx="407089" cy="305057"/>
                    <a:chOff x="2851133" y="1305635"/>
                    <a:chExt cx="407089" cy="305057"/>
                  </a:xfrm>
                </p:grpSpPr>
                <p:sp>
                  <p:nvSpPr>
                    <p:cNvPr id="5336" name="Google Shape;5336;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86"/>
                  <p:cNvGrpSpPr/>
                  <p:nvPr/>
                </p:nvGrpSpPr>
                <p:grpSpPr>
                  <a:xfrm>
                    <a:off x="2727495" y="1120652"/>
                    <a:ext cx="300271" cy="396358"/>
                    <a:chOff x="2727495" y="1120652"/>
                    <a:chExt cx="300271" cy="396358"/>
                  </a:xfrm>
                </p:grpSpPr>
                <p:sp>
                  <p:nvSpPr>
                    <p:cNvPr id="5339" name="Google Shape;5339;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1" name="Google Shape;5341;p86"/>
                <p:cNvGrpSpPr/>
                <p:nvPr/>
              </p:nvGrpSpPr>
              <p:grpSpPr>
                <a:xfrm>
                  <a:off x="2722305" y="1350460"/>
                  <a:ext cx="308357" cy="308344"/>
                  <a:chOff x="2722305" y="1350460"/>
                  <a:chExt cx="308357" cy="308344"/>
                </a:xfrm>
              </p:grpSpPr>
              <p:sp>
                <p:nvSpPr>
                  <p:cNvPr id="5342" name="Google Shape;5342;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86"/>
                  <p:cNvGrpSpPr/>
                  <p:nvPr/>
                </p:nvGrpSpPr>
                <p:grpSpPr>
                  <a:xfrm>
                    <a:off x="2725064" y="1364529"/>
                    <a:ext cx="297954" cy="280182"/>
                    <a:chOff x="2725064" y="1364529"/>
                    <a:chExt cx="297954" cy="280182"/>
                  </a:xfrm>
                </p:grpSpPr>
                <p:sp>
                  <p:nvSpPr>
                    <p:cNvPr id="5344" name="Google Shape;5344;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49" name="Google Shape;5349;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6"/>
          <p:cNvGrpSpPr/>
          <p:nvPr/>
        </p:nvGrpSpPr>
        <p:grpSpPr>
          <a:xfrm>
            <a:off x="3909124" y="2727412"/>
            <a:ext cx="1569144" cy="591015"/>
            <a:chOff x="3820100" y="3023049"/>
            <a:chExt cx="1303926" cy="491162"/>
          </a:xfrm>
        </p:grpSpPr>
        <p:grpSp>
          <p:nvGrpSpPr>
            <p:cNvPr id="5355" name="Google Shape;5355;p86"/>
            <p:cNvGrpSpPr/>
            <p:nvPr/>
          </p:nvGrpSpPr>
          <p:grpSpPr>
            <a:xfrm>
              <a:off x="3820100" y="3023072"/>
              <a:ext cx="1303926" cy="491139"/>
              <a:chOff x="3820100" y="3023072"/>
              <a:chExt cx="1303926" cy="491139"/>
            </a:xfrm>
          </p:grpSpPr>
          <p:sp>
            <p:nvSpPr>
              <p:cNvPr id="5356" name="Google Shape;5356;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6"/>
            <p:cNvGrpSpPr/>
            <p:nvPr/>
          </p:nvGrpSpPr>
          <p:grpSpPr>
            <a:xfrm>
              <a:off x="4132439" y="3023645"/>
              <a:ext cx="393633" cy="177096"/>
              <a:chOff x="4132439" y="3023645"/>
              <a:chExt cx="393633" cy="177096"/>
            </a:xfrm>
          </p:grpSpPr>
          <p:sp>
            <p:nvSpPr>
              <p:cNvPr id="5359" name="Google Shape;5359;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6"/>
            <p:cNvGrpSpPr/>
            <p:nvPr/>
          </p:nvGrpSpPr>
          <p:grpSpPr>
            <a:xfrm>
              <a:off x="3921811" y="3023049"/>
              <a:ext cx="1002397" cy="388943"/>
              <a:chOff x="3921811" y="3023049"/>
              <a:chExt cx="1002397" cy="388943"/>
            </a:xfrm>
          </p:grpSpPr>
          <p:sp>
            <p:nvSpPr>
              <p:cNvPr id="5362" name="Google Shape;5362;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6"/>
            <p:cNvGrpSpPr/>
            <p:nvPr/>
          </p:nvGrpSpPr>
          <p:grpSpPr>
            <a:xfrm>
              <a:off x="4023645" y="3023049"/>
              <a:ext cx="683032" cy="286722"/>
              <a:chOff x="4023645" y="3023049"/>
              <a:chExt cx="683032" cy="286722"/>
            </a:xfrm>
          </p:grpSpPr>
          <p:sp>
            <p:nvSpPr>
              <p:cNvPr id="5365" name="Google Shape;5365;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7" name="Google Shape;5367;p86"/>
          <p:cNvGrpSpPr/>
          <p:nvPr/>
        </p:nvGrpSpPr>
        <p:grpSpPr>
          <a:xfrm>
            <a:off x="1541246" y="1854257"/>
            <a:ext cx="713522" cy="688025"/>
            <a:chOff x="1706078" y="2092648"/>
            <a:chExt cx="660913" cy="637296"/>
          </a:xfrm>
        </p:grpSpPr>
        <p:sp>
          <p:nvSpPr>
            <p:cNvPr id="5368" name="Google Shape;5368;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9" name="Google Shape;5369;p86"/>
            <p:cNvGrpSpPr/>
            <p:nvPr/>
          </p:nvGrpSpPr>
          <p:grpSpPr>
            <a:xfrm>
              <a:off x="1706078" y="2092648"/>
              <a:ext cx="660913" cy="575241"/>
              <a:chOff x="1706078" y="2092648"/>
              <a:chExt cx="660913" cy="575241"/>
            </a:xfrm>
          </p:grpSpPr>
          <p:sp>
            <p:nvSpPr>
              <p:cNvPr id="5370" name="Google Shape;5370;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3" name="Google Shape;5373;p86"/>
          <p:cNvGrpSpPr/>
          <p:nvPr/>
        </p:nvGrpSpPr>
        <p:grpSpPr>
          <a:xfrm>
            <a:off x="6303104" y="971806"/>
            <a:ext cx="1317459" cy="684168"/>
            <a:chOff x="238125" y="999450"/>
            <a:chExt cx="7140700" cy="3708225"/>
          </a:xfrm>
        </p:grpSpPr>
        <p:sp>
          <p:nvSpPr>
            <p:cNvPr id="5374" name="Google Shape;5374;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6" name="Shape 5386"/>
        <p:cNvGrpSpPr/>
        <p:nvPr/>
      </p:nvGrpSpPr>
      <p:grpSpPr>
        <a:xfrm>
          <a:off x="0" y="0"/>
          <a:ext cx="0" cy="0"/>
          <a:chOff x="0" y="0"/>
          <a:chExt cx="0" cy="0"/>
        </a:xfrm>
      </p:grpSpPr>
      <p:grpSp>
        <p:nvGrpSpPr>
          <p:cNvPr id="5387" name="Google Shape;5387;p87"/>
          <p:cNvGrpSpPr/>
          <p:nvPr/>
        </p:nvGrpSpPr>
        <p:grpSpPr>
          <a:xfrm>
            <a:off x="717025" y="967615"/>
            <a:ext cx="1636117" cy="1526144"/>
            <a:chOff x="729238" y="1179665"/>
            <a:chExt cx="1636117" cy="1526144"/>
          </a:xfrm>
        </p:grpSpPr>
        <p:grpSp>
          <p:nvGrpSpPr>
            <p:cNvPr id="5388" name="Google Shape;5388;p87"/>
            <p:cNvGrpSpPr/>
            <p:nvPr/>
          </p:nvGrpSpPr>
          <p:grpSpPr>
            <a:xfrm>
              <a:off x="729238" y="1179665"/>
              <a:ext cx="80700" cy="1526144"/>
              <a:chOff x="729238" y="1179665"/>
              <a:chExt cx="80700" cy="1526144"/>
            </a:xfrm>
          </p:grpSpPr>
          <p:sp>
            <p:nvSpPr>
              <p:cNvPr id="5389" name="Google Shape;5389;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87"/>
            <p:cNvGrpSpPr/>
            <p:nvPr/>
          </p:nvGrpSpPr>
          <p:grpSpPr>
            <a:xfrm>
              <a:off x="903098" y="1179665"/>
              <a:ext cx="80700" cy="1526144"/>
              <a:chOff x="903098" y="1179665"/>
              <a:chExt cx="80700" cy="1526144"/>
            </a:xfrm>
          </p:grpSpPr>
          <p:sp>
            <p:nvSpPr>
              <p:cNvPr id="5400" name="Google Shape;5400;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87"/>
            <p:cNvGrpSpPr/>
            <p:nvPr/>
          </p:nvGrpSpPr>
          <p:grpSpPr>
            <a:xfrm>
              <a:off x="1076958" y="1179665"/>
              <a:ext cx="80700" cy="1526144"/>
              <a:chOff x="1076958" y="1179665"/>
              <a:chExt cx="80700" cy="1526144"/>
            </a:xfrm>
          </p:grpSpPr>
          <p:sp>
            <p:nvSpPr>
              <p:cNvPr id="5411" name="Google Shape;5411;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87"/>
            <p:cNvGrpSpPr/>
            <p:nvPr/>
          </p:nvGrpSpPr>
          <p:grpSpPr>
            <a:xfrm>
              <a:off x="1247707" y="1179665"/>
              <a:ext cx="80700" cy="1526144"/>
              <a:chOff x="1247707" y="1179665"/>
              <a:chExt cx="80700" cy="1526144"/>
            </a:xfrm>
          </p:grpSpPr>
          <p:sp>
            <p:nvSpPr>
              <p:cNvPr id="5422" name="Google Shape;5422;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7"/>
            <p:cNvGrpSpPr/>
            <p:nvPr/>
          </p:nvGrpSpPr>
          <p:grpSpPr>
            <a:xfrm>
              <a:off x="1421567" y="1179665"/>
              <a:ext cx="80700" cy="1526144"/>
              <a:chOff x="1421567" y="1179665"/>
              <a:chExt cx="80700" cy="1526144"/>
            </a:xfrm>
          </p:grpSpPr>
          <p:sp>
            <p:nvSpPr>
              <p:cNvPr id="5433" name="Google Shape;5433;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87"/>
            <p:cNvGrpSpPr/>
            <p:nvPr/>
          </p:nvGrpSpPr>
          <p:grpSpPr>
            <a:xfrm>
              <a:off x="1592327" y="1179665"/>
              <a:ext cx="80700" cy="1526144"/>
              <a:chOff x="1592327" y="1179665"/>
              <a:chExt cx="80700" cy="1526144"/>
            </a:xfrm>
          </p:grpSpPr>
          <p:sp>
            <p:nvSpPr>
              <p:cNvPr id="5444" name="Google Shape;5444;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87"/>
            <p:cNvGrpSpPr/>
            <p:nvPr/>
          </p:nvGrpSpPr>
          <p:grpSpPr>
            <a:xfrm>
              <a:off x="1766187" y="1179665"/>
              <a:ext cx="80700" cy="1526144"/>
              <a:chOff x="1766187" y="1179665"/>
              <a:chExt cx="80700" cy="1526144"/>
            </a:xfrm>
          </p:grpSpPr>
          <p:sp>
            <p:nvSpPr>
              <p:cNvPr id="5455" name="Google Shape;5455;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87"/>
            <p:cNvGrpSpPr/>
            <p:nvPr/>
          </p:nvGrpSpPr>
          <p:grpSpPr>
            <a:xfrm>
              <a:off x="1936935" y="1179665"/>
              <a:ext cx="80700" cy="1526144"/>
              <a:chOff x="1936935" y="1179665"/>
              <a:chExt cx="80700" cy="1526144"/>
            </a:xfrm>
          </p:grpSpPr>
          <p:sp>
            <p:nvSpPr>
              <p:cNvPr id="5466" name="Google Shape;5466;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87"/>
            <p:cNvGrpSpPr/>
            <p:nvPr/>
          </p:nvGrpSpPr>
          <p:grpSpPr>
            <a:xfrm>
              <a:off x="2110795" y="1179665"/>
              <a:ext cx="80700" cy="1526144"/>
              <a:chOff x="2110795" y="1179665"/>
              <a:chExt cx="80700" cy="1526144"/>
            </a:xfrm>
          </p:grpSpPr>
          <p:sp>
            <p:nvSpPr>
              <p:cNvPr id="5477" name="Google Shape;5477;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87"/>
            <p:cNvGrpSpPr/>
            <p:nvPr/>
          </p:nvGrpSpPr>
          <p:grpSpPr>
            <a:xfrm>
              <a:off x="2284655" y="1179665"/>
              <a:ext cx="80700" cy="1526144"/>
              <a:chOff x="2284655" y="1179665"/>
              <a:chExt cx="80700" cy="1526144"/>
            </a:xfrm>
          </p:grpSpPr>
          <p:sp>
            <p:nvSpPr>
              <p:cNvPr id="5488" name="Google Shape;5488;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8" name="Google Shape;5498;p87"/>
          <p:cNvGrpSpPr/>
          <p:nvPr/>
        </p:nvGrpSpPr>
        <p:grpSpPr>
          <a:xfrm>
            <a:off x="2611692" y="986753"/>
            <a:ext cx="1364248" cy="1102133"/>
            <a:chOff x="2623904" y="1198803"/>
            <a:chExt cx="1364248" cy="1102133"/>
          </a:xfrm>
        </p:grpSpPr>
        <p:grpSp>
          <p:nvGrpSpPr>
            <p:cNvPr id="5499" name="Google Shape;5499;p87"/>
            <p:cNvGrpSpPr/>
            <p:nvPr/>
          </p:nvGrpSpPr>
          <p:grpSpPr>
            <a:xfrm>
              <a:off x="2623907" y="1198803"/>
              <a:ext cx="1364245" cy="273000"/>
              <a:chOff x="2623907" y="1198803"/>
              <a:chExt cx="1364245" cy="273000"/>
            </a:xfrm>
          </p:grpSpPr>
          <p:sp>
            <p:nvSpPr>
              <p:cNvPr id="5500" name="Google Shape;5500;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7"/>
            <p:cNvGrpSpPr/>
            <p:nvPr/>
          </p:nvGrpSpPr>
          <p:grpSpPr>
            <a:xfrm>
              <a:off x="2623904" y="1476964"/>
              <a:ext cx="1364245" cy="273000"/>
              <a:chOff x="2623904" y="1476964"/>
              <a:chExt cx="1364245" cy="273000"/>
            </a:xfrm>
          </p:grpSpPr>
          <p:sp>
            <p:nvSpPr>
              <p:cNvPr id="5506" name="Google Shape;5506;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7"/>
            <p:cNvGrpSpPr/>
            <p:nvPr/>
          </p:nvGrpSpPr>
          <p:grpSpPr>
            <a:xfrm>
              <a:off x="2623907" y="1749775"/>
              <a:ext cx="1364245" cy="273000"/>
              <a:chOff x="2623907" y="1749775"/>
              <a:chExt cx="1364245" cy="273000"/>
            </a:xfrm>
          </p:grpSpPr>
          <p:sp>
            <p:nvSpPr>
              <p:cNvPr id="5512" name="Google Shape;5512;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7"/>
            <p:cNvGrpSpPr/>
            <p:nvPr/>
          </p:nvGrpSpPr>
          <p:grpSpPr>
            <a:xfrm>
              <a:off x="2623904" y="2027936"/>
              <a:ext cx="1364245" cy="273000"/>
              <a:chOff x="2623904" y="2027936"/>
              <a:chExt cx="1364245" cy="273000"/>
            </a:xfrm>
          </p:grpSpPr>
          <p:sp>
            <p:nvSpPr>
              <p:cNvPr id="5518" name="Google Shape;5518;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3" name="Google Shape;5523;p87"/>
          <p:cNvGrpSpPr/>
          <p:nvPr/>
        </p:nvGrpSpPr>
        <p:grpSpPr>
          <a:xfrm>
            <a:off x="2601153" y="2445826"/>
            <a:ext cx="1387541" cy="159124"/>
            <a:chOff x="3200660" y="2180272"/>
            <a:chExt cx="2563824" cy="378237"/>
          </a:xfrm>
        </p:grpSpPr>
        <p:sp>
          <p:nvSpPr>
            <p:cNvPr id="5524" name="Google Shape;5524;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87"/>
          <p:cNvGrpSpPr/>
          <p:nvPr/>
        </p:nvGrpSpPr>
        <p:grpSpPr>
          <a:xfrm>
            <a:off x="2597677" y="2723590"/>
            <a:ext cx="1390502" cy="159625"/>
            <a:chOff x="3530150" y="2790075"/>
            <a:chExt cx="1962600" cy="225300"/>
          </a:xfrm>
        </p:grpSpPr>
        <p:sp>
          <p:nvSpPr>
            <p:cNvPr id="5543" name="Google Shape;5543;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7"/>
          <p:cNvGrpSpPr/>
          <p:nvPr/>
        </p:nvGrpSpPr>
        <p:grpSpPr>
          <a:xfrm>
            <a:off x="2597735" y="3001855"/>
            <a:ext cx="1411629" cy="154175"/>
            <a:chOff x="3558802" y="4011244"/>
            <a:chExt cx="1866000" cy="111600"/>
          </a:xfrm>
        </p:grpSpPr>
        <p:sp>
          <p:nvSpPr>
            <p:cNvPr id="5546" name="Google Shape;5546;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7"/>
          <p:cNvGrpSpPr/>
          <p:nvPr/>
        </p:nvGrpSpPr>
        <p:grpSpPr>
          <a:xfrm>
            <a:off x="2598023" y="2207425"/>
            <a:ext cx="1383503" cy="119761"/>
            <a:chOff x="3465975" y="2270258"/>
            <a:chExt cx="1986364" cy="171947"/>
          </a:xfrm>
        </p:grpSpPr>
        <p:sp>
          <p:nvSpPr>
            <p:cNvPr id="5549" name="Google Shape;5549;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7"/>
          <p:cNvGrpSpPr/>
          <p:nvPr/>
        </p:nvGrpSpPr>
        <p:grpSpPr>
          <a:xfrm>
            <a:off x="2609030" y="3571198"/>
            <a:ext cx="1369531" cy="195460"/>
            <a:chOff x="723300" y="4253549"/>
            <a:chExt cx="2276482" cy="324900"/>
          </a:xfrm>
        </p:grpSpPr>
        <p:sp>
          <p:nvSpPr>
            <p:cNvPr id="5558" name="Google Shape;5558;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7"/>
          <p:cNvGrpSpPr/>
          <p:nvPr/>
        </p:nvGrpSpPr>
        <p:grpSpPr>
          <a:xfrm>
            <a:off x="2598591" y="3272439"/>
            <a:ext cx="1389066" cy="180119"/>
            <a:chOff x="705948" y="3788465"/>
            <a:chExt cx="2308953" cy="299400"/>
          </a:xfrm>
        </p:grpSpPr>
        <p:sp>
          <p:nvSpPr>
            <p:cNvPr id="5564" name="Google Shape;5564;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87"/>
          <p:cNvGrpSpPr/>
          <p:nvPr/>
        </p:nvGrpSpPr>
        <p:grpSpPr>
          <a:xfrm>
            <a:off x="4195581" y="1876393"/>
            <a:ext cx="1433821" cy="191501"/>
            <a:chOff x="4273350" y="2088443"/>
            <a:chExt cx="1433821" cy="191501"/>
          </a:xfrm>
        </p:grpSpPr>
        <p:grpSp>
          <p:nvGrpSpPr>
            <p:cNvPr id="5570" name="Google Shape;5570;p87"/>
            <p:cNvGrpSpPr/>
            <p:nvPr/>
          </p:nvGrpSpPr>
          <p:grpSpPr>
            <a:xfrm>
              <a:off x="4273350" y="2088443"/>
              <a:ext cx="1433821" cy="0"/>
              <a:chOff x="5224975" y="2962250"/>
              <a:chExt cx="1544400" cy="0"/>
            </a:xfrm>
          </p:grpSpPr>
          <p:cxnSp>
            <p:nvCxnSpPr>
              <p:cNvPr id="5571" name="Google Shape;5571;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72" name="Google Shape;5572;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73" name="Google Shape;5573;p87"/>
            <p:cNvGrpSpPr/>
            <p:nvPr/>
          </p:nvGrpSpPr>
          <p:grpSpPr>
            <a:xfrm>
              <a:off x="4273350" y="2279944"/>
              <a:ext cx="1433821" cy="0"/>
              <a:chOff x="5224975" y="2962250"/>
              <a:chExt cx="1544400" cy="0"/>
            </a:xfrm>
          </p:grpSpPr>
          <p:cxnSp>
            <p:nvCxnSpPr>
              <p:cNvPr id="5574" name="Google Shape;5574;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75" name="Google Shape;5575;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76" name="Google Shape;5576;p87"/>
          <p:cNvGrpSpPr/>
          <p:nvPr/>
        </p:nvGrpSpPr>
        <p:grpSpPr>
          <a:xfrm>
            <a:off x="2646528" y="3885297"/>
            <a:ext cx="1304609" cy="294074"/>
            <a:chOff x="2658741" y="4097347"/>
            <a:chExt cx="1304609" cy="294074"/>
          </a:xfrm>
        </p:grpSpPr>
        <p:grpSp>
          <p:nvGrpSpPr>
            <p:cNvPr id="5577" name="Google Shape;5577;p87"/>
            <p:cNvGrpSpPr/>
            <p:nvPr/>
          </p:nvGrpSpPr>
          <p:grpSpPr>
            <a:xfrm>
              <a:off x="2658741" y="4097347"/>
              <a:ext cx="118572" cy="294074"/>
              <a:chOff x="3343310" y="4475555"/>
              <a:chExt cx="127717" cy="316753"/>
            </a:xfrm>
          </p:grpSpPr>
          <p:sp>
            <p:nvSpPr>
              <p:cNvPr id="5578" name="Google Shape;5578;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87"/>
            <p:cNvGrpSpPr/>
            <p:nvPr/>
          </p:nvGrpSpPr>
          <p:grpSpPr>
            <a:xfrm>
              <a:off x="3815519" y="4098388"/>
              <a:ext cx="147831" cy="291991"/>
              <a:chOff x="3527539" y="4476677"/>
              <a:chExt cx="159232" cy="314510"/>
            </a:xfrm>
          </p:grpSpPr>
          <p:sp>
            <p:nvSpPr>
              <p:cNvPr id="5581" name="Google Shape;5581;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87"/>
            <p:cNvGrpSpPr/>
            <p:nvPr/>
          </p:nvGrpSpPr>
          <p:grpSpPr>
            <a:xfrm>
              <a:off x="3511696" y="4098388"/>
              <a:ext cx="147831" cy="291991"/>
              <a:chOff x="3527539" y="4476677"/>
              <a:chExt cx="159232" cy="314510"/>
            </a:xfrm>
          </p:grpSpPr>
          <p:sp>
            <p:nvSpPr>
              <p:cNvPr id="5584" name="Google Shape;5584;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87"/>
            <p:cNvGrpSpPr/>
            <p:nvPr/>
          </p:nvGrpSpPr>
          <p:grpSpPr>
            <a:xfrm>
              <a:off x="3207874" y="4098388"/>
              <a:ext cx="147831" cy="291991"/>
              <a:chOff x="3527539" y="4476677"/>
              <a:chExt cx="159232" cy="314510"/>
            </a:xfrm>
          </p:grpSpPr>
          <p:sp>
            <p:nvSpPr>
              <p:cNvPr id="5587" name="Google Shape;5587;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87"/>
            <p:cNvGrpSpPr/>
            <p:nvPr/>
          </p:nvGrpSpPr>
          <p:grpSpPr>
            <a:xfrm>
              <a:off x="2933305" y="4097347"/>
              <a:ext cx="118572" cy="294074"/>
              <a:chOff x="3343310" y="4475555"/>
              <a:chExt cx="127717" cy="316753"/>
            </a:xfrm>
          </p:grpSpPr>
          <p:sp>
            <p:nvSpPr>
              <p:cNvPr id="5590" name="Google Shape;5590;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87"/>
          <p:cNvGrpSpPr/>
          <p:nvPr/>
        </p:nvGrpSpPr>
        <p:grpSpPr>
          <a:xfrm>
            <a:off x="4197136" y="963991"/>
            <a:ext cx="1430711" cy="751237"/>
            <a:chOff x="5159450" y="1919950"/>
            <a:chExt cx="1541050" cy="862500"/>
          </a:xfrm>
        </p:grpSpPr>
        <p:sp>
          <p:nvSpPr>
            <p:cNvPr id="5593" name="Google Shape;5593;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94" name="Google Shape;5594;p87"/>
            <p:cNvGrpSpPr/>
            <p:nvPr/>
          </p:nvGrpSpPr>
          <p:grpSpPr>
            <a:xfrm>
              <a:off x="5159450" y="1919950"/>
              <a:ext cx="1541050" cy="862500"/>
              <a:chOff x="5159450" y="1919950"/>
              <a:chExt cx="1541050" cy="862500"/>
            </a:xfrm>
          </p:grpSpPr>
          <p:cxnSp>
            <p:nvCxnSpPr>
              <p:cNvPr id="5595" name="Google Shape;5595;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96" name="Google Shape;5596;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97" name="Google Shape;5597;p87"/>
          <p:cNvGrpSpPr/>
          <p:nvPr/>
        </p:nvGrpSpPr>
        <p:grpSpPr>
          <a:xfrm>
            <a:off x="4245274" y="2227761"/>
            <a:ext cx="1334436" cy="967914"/>
            <a:chOff x="4294923" y="2439811"/>
            <a:chExt cx="1334436" cy="967914"/>
          </a:xfrm>
        </p:grpSpPr>
        <p:grpSp>
          <p:nvGrpSpPr>
            <p:cNvPr id="5598" name="Google Shape;5598;p87"/>
            <p:cNvGrpSpPr/>
            <p:nvPr/>
          </p:nvGrpSpPr>
          <p:grpSpPr>
            <a:xfrm>
              <a:off x="4960455" y="2469658"/>
              <a:ext cx="668904" cy="885524"/>
              <a:chOff x="4960455" y="2469658"/>
              <a:chExt cx="668904" cy="885524"/>
            </a:xfrm>
          </p:grpSpPr>
          <p:sp>
            <p:nvSpPr>
              <p:cNvPr id="5599" name="Google Shape;5599;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87"/>
            <p:cNvGrpSpPr/>
            <p:nvPr/>
          </p:nvGrpSpPr>
          <p:grpSpPr>
            <a:xfrm>
              <a:off x="4294923" y="2469658"/>
              <a:ext cx="668951" cy="885524"/>
              <a:chOff x="4294923" y="2469658"/>
              <a:chExt cx="668951" cy="885524"/>
            </a:xfrm>
          </p:grpSpPr>
          <p:sp>
            <p:nvSpPr>
              <p:cNvPr id="5606" name="Google Shape;5606;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2" name="Google Shape;5612;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7"/>
          <p:cNvGrpSpPr/>
          <p:nvPr/>
        </p:nvGrpSpPr>
        <p:grpSpPr>
          <a:xfrm>
            <a:off x="4231477" y="3282206"/>
            <a:ext cx="1430949" cy="897289"/>
            <a:chOff x="4351371" y="3547942"/>
            <a:chExt cx="1345130" cy="843475"/>
          </a:xfrm>
        </p:grpSpPr>
        <p:grpSp>
          <p:nvGrpSpPr>
            <p:cNvPr id="5614" name="Google Shape;5614;p87"/>
            <p:cNvGrpSpPr/>
            <p:nvPr/>
          </p:nvGrpSpPr>
          <p:grpSpPr>
            <a:xfrm>
              <a:off x="4351371" y="4209917"/>
              <a:ext cx="1345130" cy="181500"/>
              <a:chOff x="4351371" y="4209917"/>
              <a:chExt cx="1345130" cy="181500"/>
            </a:xfrm>
          </p:grpSpPr>
          <p:sp>
            <p:nvSpPr>
              <p:cNvPr id="5615" name="Google Shape;5615;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6" name="Google Shape;5616;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17" name="Google Shape;5617;p87"/>
            <p:cNvGrpSpPr/>
            <p:nvPr/>
          </p:nvGrpSpPr>
          <p:grpSpPr>
            <a:xfrm>
              <a:off x="4403010" y="3985221"/>
              <a:ext cx="1109518" cy="181500"/>
              <a:chOff x="4403010" y="3985221"/>
              <a:chExt cx="1109518" cy="181500"/>
            </a:xfrm>
          </p:grpSpPr>
          <p:sp>
            <p:nvSpPr>
              <p:cNvPr id="5618" name="Google Shape;5618;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9" name="Google Shape;5619;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20" name="Google Shape;5620;p87"/>
            <p:cNvGrpSpPr/>
            <p:nvPr/>
          </p:nvGrpSpPr>
          <p:grpSpPr>
            <a:xfrm>
              <a:off x="4618704" y="3766582"/>
              <a:ext cx="807858" cy="181500"/>
              <a:chOff x="4618704" y="3766582"/>
              <a:chExt cx="807858" cy="181500"/>
            </a:xfrm>
          </p:grpSpPr>
          <p:sp>
            <p:nvSpPr>
              <p:cNvPr id="5621" name="Google Shape;5621;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2" name="Google Shape;5622;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23" name="Google Shape;5623;p87"/>
            <p:cNvGrpSpPr/>
            <p:nvPr/>
          </p:nvGrpSpPr>
          <p:grpSpPr>
            <a:xfrm>
              <a:off x="4735238" y="3547942"/>
              <a:ext cx="462839" cy="181500"/>
              <a:chOff x="4735238" y="3547942"/>
              <a:chExt cx="462839" cy="181500"/>
            </a:xfrm>
          </p:grpSpPr>
          <p:sp>
            <p:nvSpPr>
              <p:cNvPr id="5624" name="Google Shape;5624;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5" name="Google Shape;5625;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26" name="Google Shape;5626;p87"/>
          <p:cNvGrpSpPr/>
          <p:nvPr/>
        </p:nvGrpSpPr>
        <p:grpSpPr>
          <a:xfrm>
            <a:off x="7407835" y="2217530"/>
            <a:ext cx="1020955" cy="928853"/>
            <a:chOff x="926675" y="238125"/>
            <a:chExt cx="5755100" cy="5232975"/>
          </a:xfrm>
        </p:grpSpPr>
        <p:sp>
          <p:nvSpPr>
            <p:cNvPr id="5627" name="Google Shape;5627;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7"/>
          <p:cNvGrpSpPr/>
          <p:nvPr/>
        </p:nvGrpSpPr>
        <p:grpSpPr>
          <a:xfrm>
            <a:off x="715208" y="2616265"/>
            <a:ext cx="1695374" cy="1560837"/>
            <a:chOff x="727421" y="2828315"/>
            <a:chExt cx="1695374" cy="1560837"/>
          </a:xfrm>
        </p:grpSpPr>
        <p:grpSp>
          <p:nvGrpSpPr>
            <p:cNvPr id="5632" name="Google Shape;5632;p87"/>
            <p:cNvGrpSpPr/>
            <p:nvPr/>
          </p:nvGrpSpPr>
          <p:grpSpPr>
            <a:xfrm>
              <a:off x="727421" y="2828315"/>
              <a:ext cx="1695374" cy="1560837"/>
              <a:chOff x="734799" y="2782450"/>
              <a:chExt cx="1571100" cy="1577400"/>
            </a:xfrm>
          </p:grpSpPr>
          <p:cxnSp>
            <p:nvCxnSpPr>
              <p:cNvPr id="5633" name="Google Shape;5633;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34" name="Google Shape;5634;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35" name="Google Shape;5635;p87"/>
            <p:cNvGrpSpPr/>
            <p:nvPr/>
          </p:nvGrpSpPr>
          <p:grpSpPr>
            <a:xfrm>
              <a:off x="819108" y="2882501"/>
              <a:ext cx="1556791" cy="1426186"/>
              <a:chOff x="819108" y="2882501"/>
              <a:chExt cx="1556791" cy="1426186"/>
            </a:xfrm>
          </p:grpSpPr>
          <p:grpSp>
            <p:nvGrpSpPr>
              <p:cNvPr id="5636" name="Google Shape;5636;p87"/>
              <p:cNvGrpSpPr/>
              <p:nvPr/>
            </p:nvGrpSpPr>
            <p:grpSpPr>
              <a:xfrm>
                <a:off x="819108" y="2882501"/>
                <a:ext cx="103104" cy="1426186"/>
                <a:chOff x="4674013" y="3100904"/>
                <a:chExt cx="122758" cy="1698043"/>
              </a:xfrm>
            </p:grpSpPr>
            <p:sp>
              <p:nvSpPr>
                <p:cNvPr id="5637" name="Google Shape;5637;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7"/>
              <p:cNvGrpSpPr/>
              <p:nvPr/>
            </p:nvGrpSpPr>
            <p:grpSpPr>
              <a:xfrm>
                <a:off x="1062475" y="2882501"/>
                <a:ext cx="103104" cy="1426186"/>
                <a:chOff x="4940438" y="3100904"/>
                <a:chExt cx="122758" cy="1698043"/>
              </a:xfrm>
            </p:grpSpPr>
            <p:sp>
              <p:nvSpPr>
                <p:cNvPr id="5645" name="Google Shape;5645;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87"/>
              <p:cNvGrpSpPr/>
              <p:nvPr/>
            </p:nvGrpSpPr>
            <p:grpSpPr>
              <a:xfrm>
                <a:off x="1299324" y="2882501"/>
                <a:ext cx="103104" cy="1426186"/>
                <a:chOff x="5206863" y="3100904"/>
                <a:chExt cx="122758" cy="1698043"/>
              </a:xfrm>
            </p:grpSpPr>
            <p:sp>
              <p:nvSpPr>
                <p:cNvPr id="5653" name="Google Shape;5653;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87"/>
              <p:cNvGrpSpPr/>
              <p:nvPr/>
            </p:nvGrpSpPr>
            <p:grpSpPr>
              <a:xfrm>
                <a:off x="1786057" y="2882501"/>
                <a:ext cx="103104" cy="1426186"/>
                <a:chOff x="6006138" y="3143629"/>
                <a:chExt cx="122758" cy="1698043"/>
              </a:xfrm>
            </p:grpSpPr>
            <p:sp>
              <p:nvSpPr>
                <p:cNvPr id="5661" name="Google Shape;5661;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87"/>
              <p:cNvGrpSpPr/>
              <p:nvPr/>
            </p:nvGrpSpPr>
            <p:grpSpPr>
              <a:xfrm>
                <a:off x="2029422" y="2882501"/>
                <a:ext cx="103104" cy="1426186"/>
                <a:chOff x="6805413" y="3100904"/>
                <a:chExt cx="122758" cy="1698043"/>
              </a:xfrm>
            </p:grpSpPr>
            <p:sp>
              <p:nvSpPr>
                <p:cNvPr id="5669" name="Google Shape;5669;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7"/>
              <p:cNvGrpSpPr/>
              <p:nvPr/>
            </p:nvGrpSpPr>
            <p:grpSpPr>
              <a:xfrm>
                <a:off x="2272795" y="2882501"/>
                <a:ext cx="103104" cy="1426186"/>
                <a:chOff x="5206863" y="3100904"/>
                <a:chExt cx="122758" cy="1698043"/>
              </a:xfrm>
            </p:grpSpPr>
            <p:sp>
              <p:nvSpPr>
                <p:cNvPr id="5677" name="Google Shape;5677;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7"/>
              <p:cNvGrpSpPr/>
              <p:nvPr/>
            </p:nvGrpSpPr>
            <p:grpSpPr>
              <a:xfrm>
                <a:off x="1542694" y="2882501"/>
                <a:ext cx="103104" cy="1426186"/>
                <a:chOff x="6006138" y="3143629"/>
                <a:chExt cx="122758" cy="1698043"/>
              </a:xfrm>
            </p:grpSpPr>
            <p:sp>
              <p:nvSpPr>
                <p:cNvPr id="5685" name="Google Shape;5685;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2" name="Google Shape;5692;p87"/>
          <p:cNvGrpSpPr/>
          <p:nvPr/>
        </p:nvGrpSpPr>
        <p:grpSpPr>
          <a:xfrm>
            <a:off x="5671259" y="3305987"/>
            <a:ext cx="2749952" cy="870677"/>
            <a:chOff x="238125" y="1725700"/>
            <a:chExt cx="7139025" cy="2260325"/>
          </a:xfrm>
        </p:grpSpPr>
        <p:sp>
          <p:nvSpPr>
            <p:cNvPr id="5693" name="Google Shape;5693;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87"/>
          <p:cNvGrpSpPr/>
          <p:nvPr/>
        </p:nvGrpSpPr>
        <p:grpSpPr>
          <a:xfrm>
            <a:off x="5941423" y="2247733"/>
            <a:ext cx="1105452" cy="916747"/>
            <a:chOff x="5249100" y="1210600"/>
            <a:chExt cx="3502700" cy="2904775"/>
          </a:xfrm>
        </p:grpSpPr>
        <p:sp>
          <p:nvSpPr>
            <p:cNvPr id="5704" name="Google Shape;5704;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8" name="Google Shape;5708;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09" name="Google Shape;5709;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10" name="Google Shape;5710;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11" name="Google Shape;5711;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12" name="Google Shape;5712;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87"/>
          <p:cNvGrpSpPr/>
          <p:nvPr/>
        </p:nvGrpSpPr>
        <p:grpSpPr>
          <a:xfrm>
            <a:off x="7123971" y="967151"/>
            <a:ext cx="1304650" cy="1124856"/>
            <a:chOff x="7287122" y="1165658"/>
            <a:chExt cx="1219413" cy="1051365"/>
          </a:xfrm>
        </p:grpSpPr>
        <p:grpSp>
          <p:nvGrpSpPr>
            <p:cNvPr id="5714" name="Google Shape;5714;p87"/>
            <p:cNvGrpSpPr/>
            <p:nvPr/>
          </p:nvGrpSpPr>
          <p:grpSpPr>
            <a:xfrm>
              <a:off x="7287122" y="1969723"/>
              <a:ext cx="1219413" cy="247300"/>
              <a:chOff x="7287122" y="1969723"/>
              <a:chExt cx="1219413" cy="247300"/>
            </a:xfrm>
          </p:grpSpPr>
          <p:sp>
            <p:nvSpPr>
              <p:cNvPr id="5715" name="Google Shape;5715;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87"/>
              <p:cNvGrpSpPr/>
              <p:nvPr/>
            </p:nvGrpSpPr>
            <p:grpSpPr>
              <a:xfrm>
                <a:off x="7287122" y="2063892"/>
                <a:ext cx="1151753" cy="73428"/>
                <a:chOff x="7287122" y="2063892"/>
                <a:chExt cx="1151753" cy="73428"/>
              </a:xfrm>
            </p:grpSpPr>
            <p:sp>
              <p:nvSpPr>
                <p:cNvPr id="5717" name="Google Shape;5717;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8" name="Google Shape;5718;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19" name="Google Shape;5719;p87"/>
            <p:cNvGrpSpPr/>
            <p:nvPr/>
          </p:nvGrpSpPr>
          <p:grpSpPr>
            <a:xfrm>
              <a:off x="7287122" y="1712201"/>
              <a:ext cx="1219403" cy="246767"/>
              <a:chOff x="7287122" y="1712201"/>
              <a:chExt cx="1219403" cy="246767"/>
            </a:xfrm>
          </p:grpSpPr>
          <p:sp>
            <p:nvSpPr>
              <p:cNvPr id="5720" name="Google Shape;5720;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87"/>
              <p:cNvGrpSpPr/>
              <p:nvPr/>
            </p:nvGrpSpPr>
            <p:grpSpPr>
              <a:xfrm>
                <a:off x="7287122" y="1842861"/>
                <a:ext cx="1005303" cy="73419"/>
                <a:chOff x="7287122" y="1842861"/>
                <a:chExt cx="1005303" cy="73419"/>
              </a:xfrm>
            </p:grpSpPr>
            <p:sp>
              <p:nvSpPr>
                <p:cNvPr id="5722" name="Google Shape;5722;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3" name="Google Shape;5723;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24" name="Google Shape;5724;p87"/>
            <p:cNvGrpSpPr/>
            <p:nvPr/>
          </p:nvGrpSpPr>
          <p:grpSpPr>
            <a:xfrm>
              <a:off x="7287122" y="1447520"/>
              <a:ext cx="1219403" cy="286667"/>
              <a:chOff x="7287122" y="1447520"/>
              <a:chExt cx="1219403" cy="286667"/>
            </a:xfrm>
          </p:grpSpPr>
          <p:sp>
            <p:nvSpPr>
              <p:cNvPr id="5725" name="Google Shape;5725;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6" name="Google Shape;5726;p87"/>
              <p:cNvGrpSpPr/>
              <p:nvPr/>
            </p:nvGrpSpPr>
            <p:grpSpPr>
              <a:xfrm>
                <a:off x="7287122" y="1581977"/>
                <a:ext cx="852803" cy="73428"/>
                <a:chOff x="7287122" y="1581977"/>
                <a:chExt cx="852803" cy="73428"/>
              </a:xfrm>
            </p:grpSpPr>
            <p:sp>
              <p:nvSpPr>
                <p:cNvPr id="5727" name="Google Shape;5727;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8" name="Google Shape;5728;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29" name="Google Shape;5729;p87"/>
            <p:cNvGrpSpPr/>
            <p:nvPr/>
          </p:nvGrpSpPr>
          <p:grpSpPr>
            <a:xfrm>
              <a:off x="7287122" y="1165658"/>
              <a:ext cx="1219403" cy="344253"/>
              <a:chOff x="7287122" y="1165658"/>
              <a:chExt cx="1219403" cy="344253"/>
            </a:xfrm>
          </p:grpSpPr>
          <p:sp>
            <p:nvSpPr>
              <p:cNvPr id="5730" name="Google Shape;5730;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1" name="Google Shape;5731;p87"/>
              <p:cNvGrpSpPr/>
              <p:nvPr/>
            </p:nvGrpSpPr>
            <p:grpSpPr>
              <a:xfrm>
                <a:off x="7287122" y="1341025"/>
                <a:ext cx="695703" cy="73419"/>
                <a:chOff x="7287122" y="1341025"/>
                <a:chExt cx="695703" cy="73419"/>
              </a:xfrm>
            </p:grpSpPr>
            <p:sp>
              <p:nvSpPr>
                <p:cNvPr id="5732" name="Google Shape;5732;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3" name="Google Shape;5733;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34" name="Google Shape;5734;p87"/>
          <p:cNvGrpSpPr/>
          <p:nvPr/>
        </p:nvGrpSpPr>
        <p:grpSpPr>
          <a:xfrm>
            <a:off x="5790463" y="973174"/>
            <a:ext cx="1397729" cy="1098540"/>
            <a:chOff x="5900602" y="1193063"/>
            <a:chExt cx="1299851" cy="1021707"/>
          </a:xfrm>
        </p:grpSpPr>
        <p:grpSp>
          <p:nvGrpSpPr>
            <p:cNvPr id="5735" name="Google Shape;5735;p87"/>
            <p:cNvGrpSpPr/>
            <p:nvPr/>
          </p:nvGrpSpPr>
          <p:grpSpPr>
            <a:xfrm>
              <a:off x="6520337" y="1193063"/>
              <a:ext cx="341815" cy="799959"/>
              <a:chOff x="6520337" y="1193063"/>
              <a:chExt cx="341815" cy="799959"/>
            </a:xfrm>
          </p:grpSpPr>
          <p:grpSp>
            <p:nvGrpSpPr>
              <p:cNvPr id="5736" name="Google Shape;5736;p87"/>
              <p:cNvGrpSpPr/>
              <p:nvPr/>
            </p:nvGrpSpPr>
            <p:grpSpPr>
              <a:xfrm>
                <a:off x="6520337" y="1589527"/>
                <a:ext cx="213950" cy="403494"/>
                <a:chOff x="6520337" y="1589527"/>
                <a:chExt cx="213950" cy="403494"/>
              </a:xfrm>
            </p:grpSpPr>
            <p:sp>
              <p:nvSpPr>
                <p:cNvPr id="5737" name="Google Shape;5737;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7"/>
              <p:cNvGrpSpPr/>
              <p:nvPr/>
            </p:nvGrpSpPr>
            <p:grpSpPr>
              <a:xfrm>
                <a:off x="6577204" y="1193063"/>
                <a:ext cx="284947" cy="464512"/>
                <a:chOff x="6577204" y="1193063"/>
                <a:chExt cx="284947" cy="464512"/>
              </a:xfrm>
            </p:grpSpPr>
            <p:sp>
              <p:nvSpPr>
                <p:cNvPr id="5740" name="Google Shape;5740;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1" name="Google Shape;5741;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42" name="Google Shape;5742;p87"/>
            <p:cNvGrpSpPr/>
            <p:nvPr/>
          </p:nvGrpSpPr>
          <p:grpSpPr>
            <a:xfrm>
              <a:off x="6238903" y="1193063"/>
              <a:ext cx="300475" cy="900152"/>
              <a:chOff x="6238903" y="1193063"/>
              <a:chExt cx="300475" cy="900152"/>
            </a:xfrm>
          </p:grpSpPr>
          <p:grpSp>
            <p:nvGrpSpPr>
              <p:cNvPr id="5743" name="Google Shape;5743;p87"/>
              <p:cNvGrpSpPr/>
              <p:nvPr/>
            </p:nvGrpSpPr>
            <p:grpSpPr>
              <a:xfrm>
                <a:off x="6290865" y="1489315"/>
                <a:ext cx="248514" cy="603900"/>
                <a:chOff x="6290865" y="1489315"/>
                <a:chExt cx="248514" cy="603900"/>
              </a:xfrm>
            </p:grpSpPr>
            <p:sp>
              <p:nvSpPr>
                <p:cNvPr id="5744" name="Google Shape;5744;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87"/>
              <p:cNvGrpSpPr/>
              <p:nvPr/>
            </p:nvGrpSpPr>
            <p:grpSpPr>
              <a:xfrm>
                <a:off x="6238903" y="1193063"/>
                <a:ext cx="284947" cy="333087"/>
                <a:chOff x="6238903" y="1193063"/>
                <a:chExt cx="284947" cy="333087"/>
              </a:xfrm>
            </p:grpSpPr>
            <p:sp>
              <p:nvSpPr>
                <p:cNvPr id="5747" name="Google Shape;5747;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8" name="Google Shape;5748;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49" name="Google Shape;5749;p87"/>
            <p:cNvGrpSpPr/>
            <p:nvPr/>
          </p:nvGrpSpPr>
          <p:grpSpPr>
            <a:xfrm>
              <a:off x="5900602" y="1193063"/>
              <a:ext cx="444345" cy="1021707"/>
              <a:chOff x="5900602" y="1193063"/>
              <a:chExt cx="444345" cy="1021707"/>
            </a:xfrm>
          </p:grpSpPr>
          <p:grpSp>
            <p:nvGrpSpPr>
              <p:cNvPr id="5750" name="Google Shape;5750;p87"/>
              <p:cNvGrpSpPr/>
              <p:nvPr/>
            </p:nvGrpSpPr>
            <p:grpSpPr>
              <a:xfrm>
                <a:off x="6046501" y="1367785"/>
                <a:ext cx="298446" cy="846986"/>
                <a:chOff x="6046501" y="1367785"/>
                <a:chExt cx="298446" cy="846986"/>
              </a:xfrm>
            </p:grpSpPr>
            <p:sp>
              <p:nvSpPr>
                <p:cNvPr id="5751" name="Google Shape;5751;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87"/>
              <p:cNvGrpSpPr/>
              <p:nvPr/>
            </p:nvGrpSpPr>
            <p:grpSpPr>
              <a:xfrm>
                <a:off x="5900602" y="1193063"/>
                <a:ext cx="284947" cy="182312"/>
                <a:chOff x="5900602" y="1193063"/>
                <a:chExt cx="284947" cy="182312"/>
              </a:xfrm>
            </p:grpSpPr>
            <p:sp>
              <p:nvSpPr>
                <p:cNvPr id="5754" name="Google Shape;5754;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5" name="Google Shape;5755;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56" name="Google Shape;5756;p87"/>
            <p:cNvGrpSpPr/>
            <p:nvPr/>
          </p:nvGrpSpPr>
          <p:grpSpPr>
            <a:xfrm>
              <a:off x="6738300" y="1193063"/>
              <a:ext cx="462153" cy="707634"/>
              <a:chOff x="6738300" y="1193063"/>
              <a:chExt cx="462153" cy="707634"/>
            </a:xfrm>
          </p:grpSpPr>
          <p:grpSp>
            <p:nvGrpSpPr>
              <p:cNvPr id="5757" name="Google Shape;5757;p87"/>
              <p:cNvGrpSpPr/>
              <p:nvPr/>
            </p:nvGrpSpPr>
            <p:grpSpPr>
              <a:xfrm>
                <a:off x="6915505" y="1193063"/>
                <a:ext cx="284947" cy="597387"/>
                <a:chOff x="6915505" y="1193063"/>
                <a:chExt cx="284947" cy="597387"/>
              </a:xfrm>
            </p:grpSpPr>
            <p:sp>
              <p:nvSpPr>
                <p:cNvPr id="5758" name="Google Shape;5758;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9" name="Google Shape;5759;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60" name="Google Shape;5760;p87"/>
              <p:cNvGrpSpPr/>
              <p:nvPr/>
            </p:nvGrpSpPr>
            <p:grpSpPr>
              <a:xfrm>
                <a:off x="6738300" y="1684725"/>
                <a:ext cx="230066" cy="215971"/>
                <a:chOff x="6738300" y="1684725"/>
                <a:chExt cx="230066" cy="215971"/>
              </a:xfrm>
            </p:grpSpPr>
            <p:sp>
              <p:nvSpPr>
                <p:cNvPr id="5761" name="Google Shape;5761;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66" name="Shape 5766"/>
        <p:cNvGrpSpPr/>
        <p:nvPr/>
      </p:nvGrpSpPr>
      <p:grpSpPr>
        <a:xfrm>
          <a:off x="0" y="0"/>
          <a:ext cx="0" cy="0"/>
          <a:chOff x="0" y="0"/>
          <a:chExt cx="0" cy="0"/>
        </a:xfrm>
      </p:grpSpPr>
      <p:grpSp>
        <p:nvGrpSpPr>
          <p:cNvPr id="5767" name="Google Shape;5767;p88"/>
          <p:cNvGrpSpPr/>
          <p:nvPr/>
        </p:nvGrpSpPr>
        <p:grpSpPr>
          <a:xfrm>
            <a:off x="829359" y="2307635"/>
            <a:ext cx="339235" cy="298186"/>
            <a:chOff x="898875" y="244725"/>
            <a:chExt cx="481800" cy="423500"/>
          </a:xfrm>
        </p:grpSpPr>
        <p:sp>
          <p:nvSpPr>
            <p:cNvPr id="5768" name="Google Shape;5768;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4" name="Google Shape;5774;p88"/>
          <p:cNvGrpSpPr/>
          <p:nvPr/>
        </p:nvGrpSpPr>
        <p:grpSpPr>
          <a:xfrm>
            <a:off x="1267741" y="2287103"/>
            <a:ext cx="298169" cy="339253"/>
            <a:chOff x="1529350" y="258825"/>
            <a:chExt cx="423475" cy="481825"/>
          </a:xfrm>
        </p:grpSpPr>
        <p:sp>
          <p:nvSpPr>
            <p:cNvPr id="5775" name="Google Shape;5775;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88"/>
          <p:cNvGrpSpPr/>
          <p:nvPr/>
        </p:nvGrpSpPr>
        <p:grpSpPr>
          <a:xfrm>
            <a:off x="1660716" y="2367273"/>
            <a:ext cx="340890" cy="178912"/>
            <a:chOff x="2084325" y="363300"/>
            <a:chExt cx="484150" cy="254100"/>
          </a:xfrm>
        </p:grpSpPr>
        <p:sp>
          <p:nvSpPr>
            <p:cNvPr id="5778" name="Google Shape;5778;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0" name="Google Shape;5780;p88"/>
          <p:cNvGrpSpPr/>
          <p:nvPr/>
        </p:nvGrpSpPr>
        <p:grpSpPr>
          <a:xfrm>
            <a:off x="2110011" y="2287102"/>
            <a:ext cx="298169" cy="339253"/>
            <a:chOff x="2707500" y="249400"/>
            <a:chExt cx="423475" cy="481825"/>
          </a:xfrm>
        </p:grpSpPr>
        <p:sp>
          <p:nvSpPr>
            <p:cNvPr id="5781" name="Google Shape;5781;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3" name="Google Shape;5783;p88"/>
          <p:cNvGrpSpPr/>
          <p:nvPr/>
        </p:nvGrpSpPr>
        <p:grpSpPr>
          <a:xfrm>
            <a:off x="2523626" y="2287428"/>
            <a:ext cx="305386" cy="338602"/>
            <a:chOff x="3300325" y="249875"/>
            <a:chExt cx="433725" cy="480900"/>
          </a:xfrm>
        </p:grpSpPr>
        <p:sp>
          <p:nvSpPr>
            <p:cNvPr id="5784" name="Google Shape;5784;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88"/>
          <p:cNvGrpSpPr/>
          <p:nvPr/>
        </p:nvGrpSpPr>
        <p:grpSpPr>
          <a:xfrm>
            <a:off x="2912712" y="2287349"/>
            <a:ext cx="352349" cy="338760"/>
            <a:chOff x="3854700" y="249750"/>
            <a:chExt cx="500425" cy="481125"/>
          </a:xfrm>
        </p:grpSpPr>
        <p:sp>
          <p:nvSpPr>
            <p:cNvPr id="5791" name="Google Shape;5791;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88"/>
          <p:cNvGrpSpPr/>
          <p:nvPr/>
        </p:nvGrpSpPr>
        <p:grpSpPr>
          <a:xfrm>
            <a:off x="3330701" y="2287349"/>
            <a:ext cx="352349" cy="338760"/>
            <a:chOff x="4447550" y="249750"/>
            <a:chExt cx="500425" cy="481125"/>
          </a:xfrm>
        </p:grpSpPr>
        <p:sp>
          <p:nvSpPr>
            <p:cNvPr id="5800" name="Google Shape;5800;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88"/>
          <p:cNvGrpSpPr/>
          <p:nvPr/>
        </p:nvGrpSpPr>
        <p:grpSpPr>
          <a:xfrm>
            <a:off x="3759902" y="2287102"/>
            <a:ext cx="339253" cy="339253"/>
            <a:chOff x="5049725" y="249400"/>
            <a:chExt cx="481825" cy="481825"/>
          </a:xfrm>
        </p:grpSpPr>
        <p:sp>
          <p:nvSpPr>
            <p:cNvPr id="5803" name="Google Shape;5803;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5" name="Google Shape;5805;p88"/>
          <p:cNvGrpSpPr/>
          <p:nvPr/>
        </p:nvGrpSpPr>
        <p:grpSpPr>
          <a:xfrm>
            <a:off x="4173843" y="2287102"/>
            <a:ext cx="339253" cy="339253"/>
            <a:chOff x="5660400" y="238125"/>
            <a:chExt cx="481825" cy="481825"/>
          </a:xfrm>
        </p:grpSpPr>
        <p:sp>
          <p:nvSpPr>
            <p:cNvPr id="5806" name="Google Shape;5806;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88"/>
          <p:cNvGrpSpPr/>
          <p:nvPr/>
        </p:nvGrpSpPr>
        <p:grpSpPr>
          <a:xfrm>
            <a:off x="4590529" y="2287102"/>
            <a:ext cx="339253" cy="339253"/>
            <a:chOff x="6235400" y="249400"/>
            <a:chExt cx="481825" cy="481825"/>
          </a:xfrm>
        </p:grpSpPr>
        <p:sp>
          <p:nvSpPr>
            <p:cNvPr id="5809" name="Google Shape;5809;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88"/>
          <p:cNvGrpSpPr/>
          <p:nvPr/>
        </p:nvGrpSpPr>
        <p:grpSpPr>
          <a:xfrm>
            <a:off x="828875" y="2731810"/>
            <a:ext cx="340204" cy="298116"/>
            <a:chOff x="899850" y="871450"/>
            <a:chExt cx="483175" cy="423400"/>
          </a:xfrm>
        </p:grpSpPr>
        <p:sp>
          <p:nvSpPr>
            <p:cNvPr id="5815" name="Google Shape;5815;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9" name="Google Shape;5819;p8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0" name="Google Shape;5820;p88"/>
          <p:cNvGrpSpPr/>
          <p:nvPr/>
        </p:nvGrpSpPr>
        <p:grpSpPr>
          <a:xfrm>
            <a:off x="1660875" y="2711232"/>
            <a:ext cx="340573" cy="339271"/>
            <a:chOff x="2085450" y="842250"/>
            <a:chExt cx="483700" cy="481850"/>
          </a:xfrm>
        </p:grpSpPr>
        <p:sp>
          <p:nvSpPr>
            <p:cNvPr id="5821" name="Google Shape;5821;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88"/>
          <p:cNvGrpSpPr/>
          <p:nvPr/>
        </p:nvGrpSpPr>
        <p:grpSpPr>
          <a:xfrm>
            <a:off x="2089443" y="2711241"/>
            <a:ext cx="339306" cy="339253"/>
            <a:chOff x="2685825" y="840375"/>
            <a:chExt cx="481900" cy="481825"/>
          </a:xfrm>
        </p:grpSpPr>
        <p:sp>
          <p:nvSpPr>
            <p:cNvPr id="5825" name="Google Shape;5825;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88"/>
          <p:cNvGrpSpPr/>
          <p:nvPr/>
        </p:nvGrpSpPr>
        <p:grpSpPr>
          <a:xfrm>
            <a:off x="2501104" y="2710924"/>
            <a:ext cx="350431" cy="339887"/>
            <a:chOff x="3270675" y="841800"/>
            <a:chExt cx="497700" cy="482725"/>
          </a:xfrm>
        </p:grpSpPr>
        <p:sp>
          <p:nvSpPr>
            <p:cNvPr id="5828" name="Google Shape;5828;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31" name="Google Shape;5831;p8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32" name="Google Shape;5832;p88"/>
          <p:cNvGrpSpPr/>
          <p:nvPr/>
        </p:nvGrpSpPr>
        <p:grpSpPr>
          <a:xfrm>
            <a:off x="3337249" y="2731783"/>
            <a:ext cx="339253" cy="298169"/>
            <a:chOff x="4467200" y="877100"/>
            <a:chExt cx="481825" cy="423475"/>
          </a:xfrm>
        </p:grpSpPr>
        <p:sp>
          <p:nvSpPr>
            <p:cNvPr id="5833" name="Google Shape;5833;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88"/>
          <p:cNvGrpSpPr/>
          <p:nvPr/>
        </p:nvGrpSpPr>
        <p:grpSpPr>
          <a:xfrm>
            <a:off x="3752140" y="2711232"/>
            <a:ext cx="354778" cy="339271"/>
            <a:chOff x="5045500" y="842250"/>
            <a:chExt cx="503875" cy="481850"/>
          </a:xfrm>
        </p:grpSpPr>
        <p:sp>
          <p:nvSpPr>
            <p:cNvPr id="5838" name="Google Shape;5838;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88"/>
          <p:cNvGrpSpPr/>
          <p:nvPr/>
        </p:nvGrpSpPr>
        <p:grpSpPr>
          <a:xfrm>
            <a:off x="4174987" y="2737451"/>
            <a:ext cx="336965" cy="286833"/>
            <a:chOff x="5645200" y="879425"/>
            <a:chExt cx="478575" cy="407375"/>
          </a:xfrm>
        </p:grpSpPr>
        <p:sp>
          <p:nvSpPr>
            <p:cNvPr id="5841" name="Google Shape;5841;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88"/>
          <p:cNvGrpSpPr/>
          <p:nvPr/>
        </p:nvGrpSpPr>
        <p:grpSpPr>
          <a:xfrm>
            <a:off x="4611062" y="2711241"/>
            <a:ext cx="298186" cy="339253"/>
            <a:chOff x="6264525" y="842250"/>
            <a:chExt cx="423500" cy="481825"/>
          </a:xfrm>
        </p:grpSpPr>
        <p:sp>
          <p:nvSpPr>
            <p:cNvPr id="5848" name="Google Shape;5848;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88"/>
          <p:cNvGrpSpPr/>
          <p:nvPr/>
        </p:nvGrpSpPr>
        <p:grpSpPr>
          <a:xfrm>
            <a:off x="829350" y="3125895"/>
            <a:ext cx="339253" cy="339253"/>
            <a:chOff x="900750" y="1436075"/>
            <a:chExt cx="481825" cy="481825"/>
          </a:xfrm>
        </p:grpSpPr>
        <p:sp>
          <p:nvSpPr>
            <p:cNvPr id="5856" name="Google Shape;5856;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0" name="Google Shape;5860;p88"/>
          <p:cNvGrpSpPr/>
          <p:nvPr/>
        </p:nvGrpSpPr>
        <p:grpSpPr>
          <a:xfrm>
            <a:off x="1247198" y="3186183"/>
            <a:ext cx="339253" cy="218676"/>
            <a:chOff x="1492675" y="1520750"/>
            <a:chExt cx="481825" cy="310575"/>
          </a:xfrm>
        </p:grpSpPr>
        <p:sp>
          <p:nvSpPr>
            <p:cNvPr id="5861" name="Google Shape;5861;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3" name="Google Shape;5863;p88"/>
          <p:cNvGrpSpPr/>
          <p:nvPr/>
        </p:nvGrpSpPr>
        <p:grpSpPr>
          <a:xfrm>
            <a:off x="1654995" y="3125877"/>
            <a:ext cx="352332" cy="339288"/>
            <a:chOff x="2071000" y="1435025"/>
            <a:chExt cx="500400" cy="481875"/>
          </a:xfrm>
        </p:grpSpPr>
        <p:sp>
          <p:nvSpPr>
            <p:cNvPr id="5864" name="Google Shape;5864;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7" name="Google Shape;5867;p88"/>
          <p:cNvGrpSpPr/>
          <p:nvPr/>
        </p:nvGrpSpPr>
        <p:grpSpPr>
          <a:xfrm>
            <a:off x="2083159" y="3146709"/>
            <a:ext cx="351874" cy="297623"/>
            <a:chOff x="2678350" y="1464650"/>
            <a:chExt cx="499750" cy="422700"/>
          </a:xfrm>
        </p:grpSpPr>
        <p:sp>
          <p:nvSpPr>
            <p:cNvPr id="5868" name="Google Shape;5868;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88"/>
          <p:cNvGrpSpPr/>
          <p:nvPr/>
        </p:nvGrpSpPr>
        <p:grpSpPr>
          <a:xfrm>
            <a:off x="2506692" y="3125895"/>
            <a:ext cx="339253" cy="339253"/>
            <a:chOff x="3271200" y="1435075"/>
            <a:chExt cx="481825" cy="481825"/>
          </a:xfrm>
        </p:grpSpPr>
        <p:sp>
          <p:nvSpPr>
            <p:cNvPr id="5872" name="Google Shape;5872;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88"/>
          <p:cNvGrpSpPr/>
          <p:nvPr/>
        </p:nvGrpSpPr>
        <p:grpSpPr>
          <a:xfrm>
            <a:off x="2917165" y="3125877"/>
            <a:ext cx="343442" cy="339288"/>
            <a:chOff x="3858100" y="1435075"/>
            <a:chExt cx="487775" cy="481875"/>
          </a:xfrm>
        </p:grpSpPr>
        <p:sp>
          <p:nvSpPr>
            <p:cNvPr id="5875" name="Google Shape;5875;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0" name="Google Shape;5880;p88"/>
          <p:cNvGrpSpPr/>
          <p:nvPr/>
        </p:nvGrpSpPr>
        <p:grpSpPr>
          <a:xfrm>
            <a:off x="3337249" y="3125895"/>
            <a:ext cx="339253" cy="339253"/>
            <a:chOff x="4456875" y="1435075"/>
            <a:chExt cx="481825" cy="481825"/>
          </a:xfrm>
        </p:grpSpPr>
        <p:sp>
          <p:nvSpPr>
            <p:cNvPr id="5881" name="Google Shape;5881;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88"/>
          <p:cNvGrpSpPr/>
          <p:nvPr/>
        </p:nvGrpSpPr>
        <p:grpSpPr>
          <a:xfrm>
            <a:off x="3758239" y="3125886"/>
            <a:ext cx="342580" cy="339271"/>
            <a:chOff x="5049725" y="1435050"/>
            <a:chExt cx="486550" cy="481850"/>
          </a:xfrm>
        </p:grpSpPr>
        <p:sp>
          <p:nvSpPr>
            <p:cNvPr id="5901" name="Google Shape;5901;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5" name="Google Shape;5905;p88"/>
          <p:cNvGrpSpPr/>
          <p:nvPr/>
        </p:nvGrpSpPr>
        <p:grpSpPr>
          <a:xfrm>
            <a:off x="4173790" y="3125895"/>
            <a:ext cx="339359" cy="339253"/>
            <a:chOff x="5642475" y="1435075"/>
            <a:chExt cx="481975" cy="481825"/>
          </a:xfrm>
        </p:grpSpPr>
        <p:sp>
          <p:nvSpPr>
            <p:cNvPr id="5906" name="Google Shape;5906;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88"/>
          <p:cNvGrpSpPr/>
          <p:nvPr/>
        </p:nvGrpSpPr>
        <p:grpSpPr>
          <a:xfrm>
            <a:off x="4588276" y="3125886"/>
            <a:ext cx="343759" cy="339271"/>
            <a:chOff x="6232000" y="1435050"/>
            <a:chExt cx="488225" cy="481850"/>
          </a:xfrm>
        </p:grpSpPr>
        <p:sp>
          <p:nvSpPr>
            <p:cNvPr id="5910" name="Google Shape;5910;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5" name="Google Shape;5915;p88"/>
          <p:cNvGrpSpPr/>
          <p:nvPr/>
        </p:nvGrpSpPr>
        <p:grpSpPr>
          <a:xfrm>
            <a:off x="849012" y="3539545"/>
            <a:ext cx="299929" cy="337792"/>
            <a:chOff x="924450" y="2028975"/>
            <a:chExt cx="425975" cy="479750"/>
          </a:xfrm>
        </p:grpSpPr>
        <p:sp>
          <p:nvSpPr>
            <p:cNvPr id="5916" name="Google Shape;5916;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88"/>
          <p:cNvGrpSpPr/>
          <p:nvPr/>
        </p:nvGrpSpPr>
        <p:grpSpPr>
          <a:xfrm>
            <a:off x="1661509" y="3559347"/>
            <a:ext cx="339306" cy="298186"/>
            <a:chOff x="2085450" y="2057100"/>
            <a:chExt cx="481900" cy="423500"/>
          </a:xfrm>
        </p:grpSpPr>
        <p:sp>
          <p:nvSpPr>
            <p:cNvPr id="5920" name="Google Shape;5920;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3" name="Google Shape;5923;p88"/>
          <p:cNvGrpSpPr/>
          <p:nvPr/>
        </p:nvGrpSpPr>
        <p:grpSpPr>
          <a:xfrm>
            <a:off x="2089442" y="3582592"/>
            <a:ext cx="339306" cy="251698"/>
            <a:chOff x="2678275" y="2090100"/>
            <a:chExt cx="481900" cy="357475"/>
          </a:xfrm>
        </p:grpSpPr>
        <p:sp>
          <p:nvSpPr>
            <p:cNvPr id="5924" name="Google Shape;5924;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88"/>
          <p:cNvGrpSpPr/>
          <p:nvPr/>
        </p:nvGrpSpPr>
        <p:grpSpPr>
          <a:xfrm>
            <a:off x="2566646" y="3594790"/>
            <a:ext cx="219345" cy="227301"/>
            <a:chOff x="3357325" y="2093500"/>
            <a:chExt cx="311525" cy="322825"/>
          </a:xfrm>
        </p:grpSpPr>
        <p:sp>
          <p:nvSpPr>
            <p:cNvPr id="5930" name="Google Shape;5930;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3" name="Google Shape;5933;p8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4" name="Google Shape;5934;p88"/>
          <p:cNvGrpSpPr/>
          <p:nvPr/>
        </p:nvGrpSpPr>
        <p:grpSpPr>
          <a:xfrm>
            <a:off x="3360836" y="3538814"/>
            <a:ext cx="292078" cy="339253"/>
            <a:chOff x="4492800" y="2027925"/>
            <a:chExt cx="414825" cy="481825"/>
          </a:xfrm>
        </p:grpSpPr>
        <p:sp>
          <p:nvSpPr>
            <p:cNvPr id="5935" name="Google Shape;5935;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88"/>
          <p:cNvGrpSpPr/>
          <p:nvPr/>
        </p:nvGrpSpPr>
        <p:grpSpPr>
          <a:xfrm>
            <a:off x="3759928" y="3538805"/>
            <a:ext cx="339200" cy="339271"/>
            <a:chOff x="5049725" y="2027900"/>
            <a:chExt cx="481750" cy="481850"/>
          </a:xfrm>
        </p:grpSpPr>
        <p:sp>
          <p:nvSpPr>
            <p:cNvPr id="5938" name="Google Shape;5938;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6" name="Google Shape;5946;p88"/>
          <p:cNvGrpSpPr/>
          <p:nvPr/>
        </p:nvGrpSpPr>
        <p:grpSpPr>
          <a:xfrm>
            <a:off x="4233524" y="3538893"/>
            <a:ext cx="219890" cy="339095"/>
            <a:chOff x="5726350" y="2028150"/>
            <a:chExt cx="312300" cy="481600"/>
          </a:xfrm>
        </p:grpSpPr>
        <p:sp>
          <p:nvSpPr>
            <p:cNvPr id="5947" name="Google Shape;5947;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0" name="Google Shape;5950;p88"/>
          <p:cNvGrpSpPr/>
          <p:nvPr/>
        </p:nvGrpSpPr>
        <p:grpSpPr>
          <a:xfrm>
            <a:off x="4593715" y="3542000"/>
            <a:ext cx="332881" cy="332881"/>
            <a:chOff x="6239925" y="2032450"/>
            <a:chExt cx="472775" cy="472775"/>
          </a:xfrm>
        </p:grpSpPr>
        <p:sp>
          <p:nvSpPr>
            <p:cNvPr id="5951" name="Google Shape;5951;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3" name="Google Shape;5953;p88"/>
          <p:cNvGrpSpPr/>
          <p:nvPr/>
        </p:nvGrpSpPr>
        <p:grpSpPr>
          <a:xfrm>
            <a:off x="5042807" y="2364092"/>
            <a:ext cx="334641" cy="185425"/>
            <a:chOff x="903075" y="2730000"/>
            <a:chExt cx="475275" cy="263350"/>
          </a:xfrm>
        </p:grpSpPr>
        <p:sp>
          <p:nvSpPr>
            <p:cNvPr id="5954" name="Google Shape;5954;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7" name="Google Shape;5957;p88"/>
          <p:cNvGrpSpPr/>
          <p:nvPr/>
        </p:nvGrpSpPr>
        <p:grpSpPr>
          <a:xfrm>
            <a:off x="1247198" y="3538814"/>
            <a:ext cx="339253" cy="339253"/>
            <a:chOff x="1492675" y="2027925"/>
            <a:chExt cx="481825" cy="481825"/>
          </a:xfrm>
        </p:grpSpPr>
        <p:sp>
          <p:nvSpPr>
            <p:cNvPr id="5958" name="Google Shape;5958;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3" name="Google Shape;5963;p88"/>
          <p:cNvGrpSpPr/>
          <p:nvPr/>
        </p:nvGrpSpPr>
        <p:grpSpPr>
          <a:xfrm>
            <a:off x="5473575" y="2287178"/>
            <a:ext cx="339253" cy="339253"/>
            <a:chOff x="1492675" y="2620775"/>
            <a:chExt cx="481825" cy="481825"/>
          </a:xfrm>
        </p:grpSpPr>
        <p:sp>
          <p:nvSpPr>
            <p:cNvPr id="5964" name="Google Shape;5964;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6" name="Google Shape;5966;p8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7" name="Google Shape;5967;p88"/>
          <p:cNvGrpSpPr/>
          <p:nvPr/>
        </p:nvGrpSpPr>
        <p:grpSpPr>
          <a:xfrm>
            <a:off x="6297328" y="2303161"/>
            <a:ext cx="333585" cy="307287"/>
            <a:chOff x="2682350" y="2643425"/>
            <a:chExt cx="473775" cy="436425"/>
          </a:xfrm>
        </p:grpSpPr>
        <p:sp>
          <p:nvSpPr>
            <p:cNvPr id="5968" name="Google Shape;5968;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88"/>
          <p:cNvGrpSpPr/>
          <p:nvPr/>
        </p:nvGrpSpPr>
        <p:grpSpPr>
          <a:xfrm>
            <a:off x="6762818" y="2287178"/>
            <a:ext cx="238531" cy="339253"/>
            <a:chOff x="3342725" y="2620775"/>
            <a:chExt cx="338775" cy="481825"/>
          </a:xfrm>
        </p:grpSpPr>
        <p:sp>
          <p:nvSpPr>
            <p:cNvPr id="5976" name="Google Shape;5976;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88"/>
          <p:cNvGrpSpPr/>
          <p:nvPr/>
        </p:nvGrpSpPr>
        <p:grpSpPr>
          <a:xfrm>
            <a:off x="7156568" y="2287178"/>
            <a:ext cx="278296" cy="339253"/>
            <a:chOff x="3907325" y="2620775"/>
            <a:chExt cx="395250" cy="481825"/>
          </a:xfrm>
        </p:grpSpPr>
        <p:sp>
          <p:nvSpPr>
            <p:cNvPr id="5980" name="Google Shape;5980;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88"/>
          <p:cNvGrpSpPr/>
          <p:nvPr/>
        </p:nvGrpSpPr>
        <p:grpSpPr>
          <a:xfrm>
            <a:off x="7549755" y="2297783"/>
            <a:ext cx="339253" cy="318042"/>
            <a:chOff x="4456875" y="2635825"/>
            <a:chExt cx="481825" cy="451700"/>
          </a:xfrm>
        </p:grpSpPr>
        <p:sp>
          <p:nvSpPr>
            <p:cNvPr id="5985" name="Google Shape;5985;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1" name="Google Shape;5991;p88"/>
          <p:cNvGrpSpPr/>
          <p:nvPr/>
        </p:nvGrpSpPr>
        <p:grpSpPr>
          <a:xfrm>
            <a:off x="7974679" y="2297783"/>
            <a:ext cx="339253" cy="318042"/>
            <a:chOff x="5049725" y="2635825"/>
            <a:chExt cx="481825" cy="451700"/>
          </a:xfrm>
        </p:grpSpPr>
        <p:sp>
          <p:nvSpPr>
            <p:cNvPr id="5992" name="Google Shape;5992;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5" name="Google Shape;5995;p88"/>
          <p:cNvGrpSpPr/>
          <p:nvPr/>
        </p:nvGrpSpPr>
        <p:grpSpPr>
          <a:xfrm>
            <a:off x="2375386" y="3952243"/>
            <a:ext cx="338566" cy="338373"/>
            <a:chOff x="5643000" y="2621375"/>
            <a:chExt cx="480850" cy="480575"/>
          </a:xfrm>
        </p:grpSpPr>
        <p:sp>
          <p:nvSpPr>
            <p:cNvPr id="5996" name="Google Shape;5996;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88"/>
          <p:cNvGrpSpPr/>
          <p:nvPr/>
        </p:nvGrpSpPr>
        <p:grpSpPr>
          <a:xfrm>
            <a:off x="4192782" y="3951803"/>
            <a:ext cx="339359" cy="339253"/>
            <a:chOff x="6235250" y="2620775"/>
            <a:chExt cx="481975" cy="481825"/>
          </a:xfrm>
        </p:grpSpPr>
        <p:sp>
          <p:nvSpPr>
            <p:cNvPr id="6004" name="Google Shape;6004;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9" name="Google Shape;6009;p8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0" name="Google Shape;6010;p88"/>
          <p:cNvGrpSpPr/>
          <p:nvPr/>
        </p:nvGrpSpPr>
        <p:grpSpPr>
          <a:xfrm>
            <a:off x="5472652" y="2711317"/>
            <a:ext cx="341101" cy="339253"/>
            <a:chOff x="1535000" y="3223325"/>
            <a:chExt cx="484450" cy="481825"/>
          </a:xfrm>
        </p:grpSpPr>
        <p:sp>
          <p:nvSpPr>
            <p:cNvPr id="6011" name="Google Shape;6011;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88"/>
          <p:cNvGrpSpPr/>
          <p:nvPr/>
        </p:nvGrpSpPr>
        <p:grpSpPr>
          <a:xfrm>
            <a:off x="5880219" y="2746618"/>
            <a:ext cx="339253" cy="268649"/>
            <a:chOff x="2085525" y="3263750"/>
            <a:chExt cx="481825" cy="381550"/>
          </a:xfrm>
        </p:grpSpPr>
        <p:sp>
          <p:nvSpPr>
            <p:cNvPr id="6015" name="Google Shape;6015;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7" name="Google Shape;6017;p8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8" name="Google Shape;6018;p88"/>
          <p:cNvGrpSpPr/>
          <p:nvPr/>
        </p:nvGrpSpPr>
        <p:grpSpPr>
          <a:xfrm>
            <a:off x="6711982" y="2711308"/>
            <a:ext cx="340204" cy="339271"/>
            <a:chOff x="3270450" y="3213625"/>
            <a:chExt cx="483175" cy="481850"/>
          </a:xfrm>
        </p:grpSpPr>
        <p:sp>
          <p:nvSpPr>
            <p:cNvPr id="6019" name="Google Shape;6019;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1" name="Google Shape;6021;p88"/>
          <p:cNvGrpSpPr/>
          <p:nvPr/>
        </p:nvGrpSpPr>
        <p:grpSpPr>
          <a:xfrm>
            <a:off x="7211250" y="2711317"/>
            <a:ext cx="168931" cy="339253"/>
            <a:chOff x="3984950" y="3213600"/>
            <a:chExt cx="239925" cy="481825"/>
          </a:xfrm>
        </p:grpSpPr>
        <p:sp>
          <p:nvSpPr>
            <p:cNvPr id="6022" name="Google Shape;6022;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4" name="Google Shape;6024;p8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6" name="Google Shape;6026;p88"/>
          <p:cNvGrpSpPr/>
          <p:nvPr/>
        </p:nvGrpSpPr>
        <p:grpSpPr>
          <a:xfrm>
            <a:off x="1874281" y="3981487"/>
            <a:ext cx="355218" cy="279880"/>
            <a:chOff x="5629975" y="3255775"/>
            <a:chExt cx="504500" cy="397500"/>
          </a:xfrm>
        </p:grpSpPr>
        <p:sp>
          <p:nvSpPr>
            <p:cNvPr id="6027" name="Google Shape;6027;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88"/>
          <p:cNvGrpSpPr/>
          <p:nvPr/>
        </p:nvGrpSpPr>
        <p:grpSpPr>
          <a:xfrm>
            <a:off x="3755839" y="3981593"/>
            <a:ext cx="340256" cy="279669"/>
            <a:chOff x="6234950" y="3255925"/>
            <a:chExt cx="483250" cy="397200"/>
          </a:xfrm>
        </p:grpSpPr>
        <p:sp>
          <p:nvSpPr>
            <p:cNvPr id="6033" name="Google Shape;6033;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88"/>
          <p:cNvGrpSpPr/>
          <p:nvPr/>
        </p:nvGrpSpPr>
        <p:grpSpPr>
          <a:xfrm>
            <a:off x="5051107" y="3125970"/>
            <a:ext cx="318042" cy="339253"/>
            <a:chOff x="914900" y="3806450"/>
            <a:chExt cx="451700" cy="481825"/>
          </a:xfrm>
        </p:grpSpPr>
        <p:sp>
          <p:nvSpPr>
            <p:cNvPr id="6040" name="Google Shape;6040;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88"/>
          <p:cNvGrpSpPr/>
          <p:nvPr/>
        </p:nvGrpSpPr>
        <p:grpSpPr>
          <a:xfrm>
            <a:off x="5470028" y="3125785"/>
            <a:ext cx="346347" cy="339623"/>
            <a:chOff x="1490050" y="3805975"/>
            <a:chExt cx="491900" cy="482350"/>
          </a:xfrm>
        </p:grpSpPr>
        <p:sp>
          <p:nvSpPr>
            <p:cNvPr id="6046" name="Google Shape;6046;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88"/>
          <p:cNvGrpSpPr/>
          <p:nvPr/>
        </p:nvGrpSpPr>
        <p:grpSpPr>
          <a:xfrm>
            <a:off x="5893896" y="3125970"/>
            <a:ext cx="311899" cy="339253"/>
            <a:chOff x="2104275" y="3806450"/>
            <a:chExt cx="442975" cy="481825"/>
          </a:xfrm>
        </p:grpSpPr>
        <p:sp>
          <p:nvSpPr>
            <p:cNvPr id="6051" name="Google Shape;6051;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88"/>
          <p:cNvGrpSpPr/>
          <p:nvPr/>
        </p:nvGrpSpPr>
        <p:grpSpPr>
          <a:xfrm>
            <a:off x="6317413" y="3125970"/>
            <a:ext cx="293416" cy="339253"/>
            <a:chOff x="2710875" y="3806450"/>
            <a:chExt cx="416725" cy="481825"/>
          </a:xfrm>
        </p:grpSpPr>
        <p:sp>
          <p:nvSpPr>
            <p:cNvPr id="6054" name="Google Shape;6054;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6" name="Google Shape;6056;p88"/>
          <p:cNvGrpSpPr/>
          <p:nvPr/>
        </p:nvGrpSpPr>
        <p:grpSpPr>
          <a:xfrm>
            <a:off x="6712457" y="3166412"/>
            <a:ext cx="339253" cy="258369"/>
            <a:chOff x="3271200" y="3863875"/>
            <a:chExt cx="481825" cy="366950"/>
          </a:xfrm>
        </p:grpSpPr>
        <p:sp>
          <p:nvSpPr>
            <p:cNvPr id="6057" name="Google Shape;6057;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88"/>
          <p:cNvGrpSpPr/>
          <p:nvPr/>
        </p:nvGrpSpPr>
        <p:grpSpPr>
          <a:xfrm>
            <a:off x="7147952" y="3126199"/>
            <a:ext cx="295528" cy="338795"/>
            <a:chOff x="3895050" y="3806775"/>
            <a:chExt cx="419725" cy="481175"/>
          </a:xfrm>
        </p:grpSpPr>
        <p:sp>
          <p:nvSpPr>
            <p:cNvPr id="6060" name="Google Shape;6060;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88"/>
          <p:cNvGrpSpPr/>
          <p:nvPr/>
        </p:nvGrpSpPr>
        <p:grpSpPr>
          <a:xfrm>
            <a:off x="7551234" y="3125979"/>
            <a:ext cx="336296" cy="339235"/>
            <a:chOff x="4464775" y="3806475"/>
            <a:chExt cx="477625" cy="481800"/>
          </a:xfrm>
        </p:grpSpPr>
        <p:sp>
          <p:nvSpPr>
            <p:cNvPr id="6063" name="Google Shape;6063;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88"/>
          <p:cNvGrpSpPr/>
          <p:nvPr/>
        </p:nvGrpSpPr>
        <p:grpSpPr>
          <a:xfrm>
            <a:off x="7974679" y="3125970"/>
            <a:ext cx="339253" cy="339253"/>
            <a:chOff x="5049725" y="3806450"/>
            <a:chExt cx="481825" cy="481825"/>
          </a:xfrm>
        </p:grpSpPr>
        <p:sp>
          <p:nvSpPr>
            <p:cNvPr id="6070" name="Google Shape;6070;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88"/>
          <p:cNvGrpSpPr/>
          <p:nvPr/>
        </p:nvGrpSpPr>
        <p:grpSpPr>
          <a:xfrm>
            <a:off x="1461983" y="3951798"/>
            <a:ext cx="339253" cy="339253"/>
            <a:chOff x="5651375" y="3806450"/>
            <a:chExt cx="481825" cy="481825"/>
          </a:xfrm>
        </p:grpSpPr>
        <p:sp>
          <p:nvSpPr>
            <p:cNvPr id="6074" name="Google Shape;6074;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88"/>
          <p:cNvGrpSpPr/>
          <p:nvPr/>
        </p:nvGrpSpPr>
        <p:grpSpPr>
          <a:xfrm>
            <a:off x="3360663" y="3953787"/>
            <a:ext cx="298503" cy="335275"/>
            <a:chOff x="6264300" y="3809300"/>
            <a:chExt cx="423950" cy="476175"/>
          </a:xfrm>
        </p:grpSpPr>
        <p:sp>
          <p:nvSpPr>
            <p:cNvPr id="6079" name="Google Shape;6079;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88"/>
          <p:cNvGrpSpPr/>
          <p:nvPr/>
        </p:nvGrpSpPr>
        <p:grpSpPr>
          <a:xfrm>
            <a:off x="5039841" y="3538881"/>
            <a:ext cx="340573" cy="339271"/>
            <a:chOff x="898875" y="4399275"/>
            <a:chExt cx="483700" cy="481850"/>
          </a:xfrm>
        </p:grpSpPr>
        <p:sp>
          <p:nvSpPr>
            <p:cNvPr id="6083" name="Google Shape;6083;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88"/>
          <p:cNvGrpSpPr/>
          <p:nvPr/>
        </p:nvGrpSpPr>
        <p:grpSpPr>
          <a:xfrm>
            <a:off x="5473575" y="3554133"/>
            <a:ext cx="339253" cy="308765"/>
            <a:chOff x="1492675" y="4420975"/>
            <a:chExt cx="481825" cy="438525"/>
          </a:xfrm>
        </p:grpSpPr>
        <p:sp>
          <p:nvSpPr>
            <p:cNvPr id="6092" name="Google Shape;6092;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88"/>
          <p:cNvGrpSpPr/>
          <p:nvPr/>
        </p:nvGrpSpPr>
        <p:grpSpPr>
          <a:xfrm>
            <a:off x="5878556" y="3539558"/>
            <a:ext cx="342580" cy="337915"/>
            <a:chOff x="2084100" y="4400250"/>
            <a:chExt cx="486550" cy="479925"/>
          </a:xfrm>
        </p:grpSpPr>
        <p:sp>
          <p:nvSpPr>
            <p:cNvPr id="6098" name="Google Shape;6098;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88"/>
          <p:cNvGrpSpPr/>
          <p:nvPr/>
        </p:nvGrpSpPr>
        <p:grpSpPr>
          <a:xfrm>
            <a:off x="6315036" y="3538907"/>
            <a:ext cx="298169" cy="339218"/>
            <a:chOff x="2707950" y="4399325"/>
            <a:chExt cx="423475" cy="481775"/>
          </a:xfrm>
        </p:grpSpPr>
        <p:sp>
          <p:nvSpPr>
            <p:cNvPr id="6105" name="Google Shape;6105;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88"/>
          <p:cNvGrpSpPr/>
          <p:nvPr/>
        </p:nvGrpSpPr>
        <p:grpSpPr>
          <a:xfrm>
            <a:off x="6744555" y="3538881"/>
            <a:ext cx="275057" cy="339271"/>
            <a:chOff x="3330525" y="4399275"/>
            <a:chExt cx="390650" cy="481850"/>
          </a:xfrm>
        </p:grpSpPr>
        <p:sp>
          <p:nvSpPr>
            <p:cNvPr id="6118" name="Google Shape;6118;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88"/>
          <p:cNvGrpSpPr/>
          <p:nvPr/>
        </p:nvGrpSpPr>
        <p:grpSpPr>
          <a:xfrm>
            <a:off x="7169084" y="3538890"/>
            <a:ext cx="253265" cy="339253"/>
            <a:chOff x="3938800" y="4399275"/>
            <a:chExt cx="359700" cy="481825"/>
          </a:xfrm>
        </p:grpSpPr>
        <p:sp>
          <p:nvSpPr>
            <p:cNvPr id="6126" name="Google Shape;6126;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1" name="Google Shape;6131;p88"/>
          <p:cNvGrpSpPr/>
          <p:nvPr/>
        </p:nvGrpSpPr>
        <p:grpSpPr>
          <a:xfrm>
            <a:off x="7639862" y="3538890"/>
            <a:ext cx="159039" cy="339253"/>
            <a:chOff x="4584850" y="4399275"/>
            <a:chExt cx="225875" cy="481825"/>
          </a:xfrm>
        </p:grpSpPr>
        <p:sp>
          <p:nvSpPr>
            <p:cNvPr id="6132" name="Google Shape;6132;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4" name="Google Shape;6134;p8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5" name="Google Shape;6135;p88"/>
          <p:cNvGrpSpPr/>
          <p:nvPr/>
        </p:nvGrpSpPr>
        <p:grpSpPr>
          <a:xfrm>
            <a:off x="1049680" y="3951795"/>
            <a:ext cx="339253" cy="339253"/>
            <a:chOff x="5642550" y="4399275"/>
            <a:chExt cx="481825" cy="481825"/>
          </a:xfrm>
        </p:grpSpPr>
        <p:sp>
          <p:nvSpPr>
            <p:cNvPr id="6136" name="Google Shape;6136;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88"/>
          <p:cNvGrpSpPr/>
          <p:nvPr/>
        </p:nvGrpSpPr>
        <p:grpSpPr>
          <a:xfrm>
            <a:off x="2859815" y="3963703"/>
            <a:ext cx="363316" cy="315437"/>
            <a:chOff x="6218300" y="4416175"/>
            <a:chExt cx="516000" cy="448000"/>
          </a:xfrm>
        </p:grpSpPr>
        <p:sp>
          <p:nvSpPr>
            <p:cNvPr id="6139" name="Google Shape;6139;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2" name="Google Shape;6142;p88"/>
          <p:cNvGrpSpPr/>
          <p:nvPr/>
        </p:nvGrpSpPr>
        <p:grpSpPr>
          <a:xfrm>
            <a:off x="5918879" y="3951792"/>
            <a:ext cx="339253" cy="339253"/>
            <a:chOff x="899850" y="4992125"/>
            <a:chExt cx="481825" cy="481825"/>
          </a:xfrm>
        </p:grpSpPr>
        <p:sp>
          <p:nvSpPr>
            <p:cNvPr id="6143" name="Google Shape;6143;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88"/>
          <p:cNvGrpSpPr/>
          <p:nvPr/>
        </p:nvGrpSpPr>
        <p:grpSpPr>
          <a:xfrm>
            <a:off x="5461708" y="3951792"/>
            <a:ext cx="339253" cy="339253"/>
            <a:chOff x="1492675" y="4992125"/>
            <a:chExt cx="481825" cy="481825"/>
          </a:xfrm>
        </p:grpSpPr>
        <p:sp>
          <p:nvSpPr>
            <p:cNvPr id="6147" name="Google Shape;6147;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88"/>
          <p:cNvGrpSpPr/>
          <p:nvPr/>
        </p:nvGrpSpPr>
        <p:grpSpPr>
          <a:xfrm>
            <a:off x="5004462" y="3951792"/>
            <a:ext cx="339253" cy="339253"/>
            <a:chOff x="2085525" y="4992125"/>
            <a:chExt cx="481825" cy="481825"/>
          </a:xfrm>
        </p:grpSpPr>
        <p:sp>
          <p:nvSpPr>
            <p:cNvPr id="6150" name="Google Shape;6150;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88"/>
          <p:cNvGrpSpPr/>
          <p:nvPr/>
        </p:nvGrpSpPr>
        <p:grpSpPr>
          <a:xfrm>
            <a:off x="6833221" y="3951792"/>
            <a:ext cx="339253" cy="339253"/>
            <a:chOff x="2678350" y="4992125"/>
            <a:chExt cx="481825" cy="481825"/>
          </a:xfrm>
        </p:grpSpPr>
        <p:sp>
          <p:nvSpPr>
            <p:cNvPr id="6153" name="Google Shape;6153;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88"/>
          <p:cNvGrpSpPr/>
          <p:nvPr/>
        </p:nvGrpSpPr>
        <p:grpSpPr>
          <a:xfrm>
            <a:off x="4628816" y="3951792"/>
            <a:ext cx="339253" cy="339253"/>
            <a:chOff x="3271200" y="4992125"/>
            <a:chExt cx="481825" cy="481825"/>
          </a:xfrm>
        </p:grpSpPr>
        <p:sp>
          <p:nvSpPr>
            <p:cNvPr id="6157" name="Google Shape;6157;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88"/>
          <p:cNvGrpSpPr/>
          <p:nvPr/>
        </p:nvGrpSpPr>
        <p:grpSpPr>
          <a:xfrm>
            <a:off x="7290263" y="3952822"/>
            <a:ext cx="339411" cy="337193"/>
            <a:chOff x="3863900" y="4993625"/>
            <a:chExt cx="482050" cy="478900"/>
          </a:xfrm>
        </p:grpSpPr>
        <p:sp>
          <p:nvSpPr>
            <p:cNvPr id="6161" name="Google Shape;6161;p8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8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88"/>
          <p:cNvGrpSpPr/>
          <p:nvPr/>
        </p:nvGrpSpPr>
        <p:grpSpPr>
          <a:xfrm>
            <a:off x="7747437" y="3952822"/>
            <a:ext cx="339411" cy="337193"/>
            <a:chOff x="4456725" y="4993625"/>
            <a:chExt cx="482050" cy="478900"/>
          </a:xfrm>
        </p:grpSpPr>
        <p:sp>
          <p:nvSpPr>
            <p:cNvPr id="6166" name="Google Shape;6166;p8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8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8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8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0" name="Google Shape;6170;p88"/>
          <p:cNvGrpSpPr/>
          <p:nvPr/>
        </p:nvGrpSpPr>
        <p:grpSpPr>
          <a:xfrm>
            <a:off x="6376030" y="3952813"/>
            <a:ext cx="339411" cy="337211"/>
            <a:chOff x="5049575" y="4993600"/>
            <a:chExt cx="482050" cy="478925"/>
          </a:xfrm>
        </p:grpSpPr>
        <p:sp>
          <p:nvSpPr>
            <p:cNvPr id="6171" name="Google Shape;6171;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5" name="Google Shape;6175;p8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176" name="Google Shape;6176;p8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5310300" y="2571755"/>
            <a:ext cx="3113700" cy="53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2500"/>
              <a:t>—Someone Famous</a:t>
            </a:r>
            <a:endParaRPr sz="2500"/>
          </a:p>
        </p:txBody>
      </p:sp>
      <p:sp>
        <p:nvSpPr>
          <p:cNvPr id="278" name="Google Shape;278;p44"/>
          <p:cNvSpPr txBox="1"/>
          <p:nvPr>
            <p:ph idx="1" type="subTitle"/>
          </p:nvPr>
        </p:nvSpPr>
        <p:spPr>
          <a:xfrm>
            <a:off x="1177200" y="1108642"/>
            <a:ext cx="5852100" cy="146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279" name="Google Shape;279;p44"/>
          <p:cNvPicPr preferRelativeResize="0"/>
          <p:nvPr/>
        </p:nvPicPr>
        <p:blipFill>
          <a:blip r:embed="rId3">
            <a:alphaModFix/>
          </a:blip>
          <a:stretch>
            <a:fillRect/>
          </a:stretch>
        </p:blipFill>
        <p:spPr>
          <a:xfrm flipH="1">
            <a:off x="7822272" y="304800"/>
            <a:ext cx="1016925" cy="1025449"/>
          </a:xfrm>
          <a:prstGeom prst="rect">
            <a:avLst/>
          </a:prstGeom>
          <a:noFill/>
          <a:ln>
            <a:noFill/>
          </a:ln>
        </p:spPr>
      </p:pic>
      <p:pic>
        <p:nvPicPr>
          <p:cNvPr id="280" name="Google Shape;280;p44"/>
          <p:cNvPicPr preferRelativeResize="0"/>
          <p:nvPr/>
        </p:nvPicPr>
        <p:blipFill>
          <a:blip r:embed="rId4">
            <a:alphaModFix/>
          </a:blip>
          <a:stretch>
            <a:fillRect/>
          </a:stretch>
        </p:blipFill>
        <p:spPr>
          <a:xfrm>
            <a:off x="7513824" y="1421553"/>
            <a:ext cx="939162" cy="384250"/>
          </a:xfrm>
          <a:prstGeom prst="rect">
            <a:avLst/>
          </a:prstGeom>
          <a:noFill/>
          <a:ln>
            <a:noFill/>
          </a:ln>
        </p:spPr>
      </p:pic>
      <p:pic>
        <p:nvPicPr>
          <p:cNvPr id="281" name="Google Shape;281;p44"/>
          <p:cNvPicPr preferRelativeResize="0"/>
          <p:nvPr/>
        </p:nvPicPr>
        <p:blipFill>
          <a:blip r:embed="rId4">
            <a:alphaModFix/>
          </a:blip>
          <a:stretch>
            <a:fillRect/>
          </a:stretch>
        </p:blipFill>
        <p:spPr>
          <a:xfrm flipH="1">
            <a:off x="6255697" y="404491"/>
            <a:ext cx="1330893" cy="544524"/>
          </a:xfrm>
          <a:prstGeom prst="rect">
            <a:avLst/>
          </a:prstGeom>
          <a:noFill/>
          <a:ln>
            <a:noFill/>
          </a:ln>
        </p:spPr>
      </p:pic>
      <p:pic>
        <p:nvPicPr>
          <p:cNvPr id="282" name="Google Shape;282;p44"/>
          <p:cNvPicPr preferRelativeResize="0"/>
          <p:nvPr/>
        </p:nvPicPr>
        <p:blipFill>
          <a:blip r:embed="rId4">
            <a:alphaModFix/>
          </a:blip>
          <a:stretch>
            <a:fillRect/>
          </a:stretch>
        </p:blipFill>
        <p:spPr>
          <a:xfrm flipH="1">
            <a:off x="1354827" y="484964"/>
            <a:ext cx="726835" cy="297398"/>
          </a:xfrm>
          <a:prstGeom prst="rect">
            <a:avLst/>
          </a:prstGeom>
          <a:noFill/>
          <a:ln>
            <a:noFill/>
          </a:ln>
        </p:spPr>
      </p:pic>
      <p:pic>
        <p:nvPicPr>
          <p:cNvPr id="283" name="Google Shape;283;p44"/>
          <p:cNvPicPr preferRelativeResize="0"/>
          <p:nvPr/>
        </p:nvPicPr>
        <p:blipFill>
          <a:blip r:embed="rId4">
            <a:alphaModFix/>
          </a:blip>
          <a:stretch>
            <a:fillRect/>
          </a:stretch>
        </p:blipFill>
        <p:spPr>
          <a:xfrm>
            <a:off x="227777" y="1303489"/>
            <a:ext cx="726835" cy="2973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80" name="Shape 6180"/>
        <p:cNvGrpSpPr/>
        <p:nvPr/>
      </p:nvGrpSpPr>
      <p:grpSpPr>
        <a:xfrm>
          <a:off x="0" y="0"/>
          <a:ext cx="0" cy="0"/>
          <a:chOff x="0" y="0"/>
          <a:chExt cx="0" cy="0"/>
        </a:xfrm>
      </p:grpSpPr>
      <p:grpSp>
        <p:nvGrpSpPr>
          <p:cNvPr id="6181" name="Google Shape;6181;p89"/>
          <p:cNvGrpSpPr/>
          <p:nvPr/>
        </p:nvGrpSpPr>
        <p:grpSpPr>
          <a:xfrm>
            <a:off x="876361" y="1308054"/>
            <a:ext cx="322099" cy="370529"/>
            <a:chOff x="-42971725" y="3217825"/>
            <a:chExt cx="275675" cy="317125"/>
          </a:xfrm>
        </p:grpSpPr>
        <p:sp>
          <p:nvSpPr>
            <p:cNvPr id="6182" name="Google Shape;6182;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9"/>
          <p:cNvGrpSpPr/>
          <p:nvPr/>
        </p:nvGrpSpPr>
        <p:grpSpPr>
          <a:xfrm>
            <a:off x="848276" y="1776710"/>
            <a:ext cx="378270" cy="337551"/>
            <a:chOff x="-42996150" y="3612600"/>
            <a:chExt cx="323750" cy="288900"/>
          </a:xfrm>
        </p:grpSpPr>
        <p:sp>
          <p:nvSpPr>
            <p:cNvPr id="6186" name="Google Shape;6186;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9"/>
          <p:cNvGrpSpPr/>
          <p:nvPr/>
        </p:nvGrpSpPr>
        <p:grpSpPr>
          <a:xfrm>
            <a:off x="851036" y="2186080"/>
            <a:ext cx="372749" cy="370909"/>
            <a:chOff x="-42994575" y="3950300"/>
            <a:chExt cx="319025" cy="317450"/>
          </a:xfrm>
        </p:grpSpPr>
        <p:sp>
          <p:nvSpPr>
            <p:cNvPr id="6190" name="Google Shape;6190;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9"/>
          <p:cNvGrpSpPr/>
          <p:nvPr/>
        </p:nvGrpSpPr>
        <p:grpSpPr>
          <a:xfrm>
            <a:off x="3004431" y="1332912"/>
            <a:ext cx="371785" cy="370879"/>
            <a:chOff x="-41111350" y="3239100"/>
            <a:chExt cx="318200" cy="317425"/>
          </a:xfrm>
        </p:grpSpPr>
        <p:sp>
          <p:nvSpPr>
            <p:cNvPr id="6194" name="Google Shape;6194;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9"/>
          <p:cNvGrpSpPr/>
          <p:nvPr/>
        </p:nvGrpSpPr>
        <p:grpSpPr>
          <a:xfrm>
            <a:off x="3000751" y="1768444"/>
            <a:ext cx="379146" cy="370967"/>
            <a:chOff x="-41117650" y="3605525"/>
            <a:chExt cx="324500" cy="317500"/>
          </a:xfrm>
        </p:grpSpPr>
        <p:sp>
          <p:nvSpPr>
            <p:cNvPr id="6199" name="Google Shape;6199;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2" name="Google Shape;6202;p8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3" name="Google Shape;6203;p89"/>
          <p:cNvGrpSpPr/>
          <p:nvPr/>
        </p:nvGrpSpPr>
        <p:grpSpPr>
          <a:xfrm>
            <a:off x="1827005" y="2659967"/>
            <a:ext cx="216271" cy="371814"/>
            <a:chOff x="-39205300" y="3220175"/>
            <a:chExt cx="185100" cy="318225"/>
          </a:xfrm>
        </p:grpSpPr>
        <p:sp>
          <p:nvSpPr>
            <p:cNvPr id="6204" name="Google Shape;6204;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9"/>
          <p:cNvGrpSpPr/>
          <p:nvPr/>
        </p:nvGrpSpPr>
        <p:grpSpPr>
          <a:xfrm>
            <a:off x="1792533" y="3120038"/>
            <a:ext cx="300016" cy="369273"/>
            <a:chOff x="-39248625" y="3588600"/>
            <a:chExt cx="256775" cy="316050"/>
          </a:xfrm>
        </p:grpSpPr>
        <p:sp>
          <p:nvSpPr>
            <p:cNvPr id="6207" name="Google Shape;6207;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9" name="Google Shape;6209;p8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1" name="Google Shape;6211;p89"/>
          <p:cNvGrpSpPr/>
          <p:nvPr/>
        </p:nvGrpSpPr>
        <p:grpSpPr>
          <a:xfrm>
            <a:off x="1243246" y="1308054"/>
            <a:ext cx="429504" cy="370879"/>
            <a:chOff x="-42651700" y="3217825"/>
            <a:chExt cx="367600" cy="317425"/>
          </a:xfrm>
        </p:grpSpPr>
        <p:sp>
          <p:nvSpPr>
            <p:cNvPr id="6212" name="Google Shape;6212;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9"/>
          <p:cNvGrpSpPr/>
          <p:nvPr/>
        </p:nvGrpSpPr>
        <p:grpSpPr>
          <a:xfrm>
            <a:off x="1278678" y="1747704"/>
            <a:ext cx="358640" cy="363226"/>
            <a:chOff x="-42617300" y="3587775"/>
            <a:chExt cx="306950" cy="310875"/>
          </a:xfrm>
        </p:grpSpPr>
        <p:sp>
          <p:nvSpPr>
            <p:cNvPr id="6217" name="Google Shape;6217;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8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0" name="Google Shape;6220;p89"/>
          <p:cNvGrpSpPr/>
          <p:nvPr/>
        </p:nvGrpSpPr>
        <p:grpSpPr>
          <a:xfrm>
            <a:off x="3450506" y="1332445"/>
            <a:ext cx="376926" cy="370324"/>
            <a:chOff x="-40748275" y="3238700"/>
            <a:chExt cx="322600" cy="316950"/>
          </a:xfrm>
        </p:grpSpPr>
        <p:sp>
          <p:nvSpPr>
            <p:cNvPr id="6221" name="Google Shape;6221;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9"/>
          <p:cNvGrpSpPr/>
          <p:nvPr/>
        </p:nvGrpSpPr>
        <p:grpSpPr>
          <a:xfrm>
            <a:off x="3453062" y="1800429"/>
            <a:ext cx="371814" cy="338690"/>
            <a:chOff x="-40745125" y="3632900"/>
            <a:chExt cx="318225" cy="289875"/>
          </a:xfrm>
        </p:grpSpPr>
        <p:sp>
          <p:nvSpPr>
            <p:cNvPr id="6228" name="Google Shape;6228;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9"/>
          <p:cNvGrpSpPr/>
          <p:nvPr/>
        </p:nvGrpSpPr>
        <p:grpSpPr>
          <a:xfrm>
            <a:off x="3457209" y="2211639"/>
            <a:ext cx="363518" cy="370178"/>
            <a:chOff x="-40742750" y="3972175"/>
            <a:chExt cx="311125" cy="316825"/>
          </a:xfrm>
        </p:grpSpPr>
        <p:sp>
          <p:nvSpPr>
            <p:cNvPr id="6236" name="Google Shape;6236;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9"/>
          <p:cNvGrpSpPr/>
          <p:nvPr/>
        </p:nvGrpSpPr>
        <p:grpSpPr>
          <a:xfrm>
            <a:off x="2239871" y="2661807"/>
            <a:ext cx="266892" cy="369974"/>
            <a:chOff x="-38860325" y="3221750"/>
            <a:chExt cx="228425" cy="316650"/>
          </a:xfrm>
        </p:grpSpPr>
        <p:sp>
          <p:nvSpPr>
            <p:cNvPr id="6239" name="Google Shape;6239;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9"/>
          <p:cNvGrpSpPr/>
          <p:nvPr/>
        </p:nvGrpSpPr>
        <p:grpSpPr>
          <a:xfrm>
            <a:off x="2190678" y="3123864"/>
            <a:ext cx="380081" cy="367111"/>
            <a:chOff x="-38905225" y="3591875"/>
            <a:chExt cx="325300" cy="314200"/>
          </a:xfrm>
        </p:grpSpPr>
        <p:sp>
          <p:nvSpPr>
            <p:cNvPr id="6244" name="Google Shape;6244;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7" name="Google Shape;6247;p8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8" name="Google Shape;6248;p89"/>
          <p:cNvGrpSpPr/>
          <p:nvPr/>
        </p:nvGrpSpPr>
        <p:grpSpPr>
          <a:xfrm>
            <a:off x="3997427" y="3108944"/>
            <a:ext cx="290815" cy="369740"/>
            <a:chOff x="-37370925" y="3579105"/>
            <a:chExt cx="248900" cy="316450"/>
          </a:xfrm>
        </p:grpSpPr>
        <p:sp>
          <p:nvSpPr>
            <p:cNvPr id="6249" name="Google Shape;6249;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8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3" name="Google Shape;6253;p89"/>
          <p:cNvGrpSpPr/>
          <p:nvPr/>
        </p:nvGrpSpPr>
        <p:grpSpPr>
          <a:xfrm>
            <a:off x="1690803" y="2187015"/>
            <a:ext cx="371814" cy="369974"/>
            <a:chOff x="-42259725" y="3951100"/>
            <a:chExt cx="318225" cy="316650"/>
          </a:xfrm>
        </p:grpSpPr>
        <p:sp>
          <p:nvSpPr>
            <p:cNvPr id="6254" name="Google Shape;6254;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9"/>
          <p:cNvGrpSpPr/>
          <p:nvPr/>
        </p:nvGrpSpPr>
        <p:grpSpPr>
          <a:xfrm>
            <a:off x="3889164" y="1366036"/>
            <a:ext cx="370879" cy="337755"/>
            <a:chOff x="-40378075" y="3267450"/>
            <a:chExt cx="317425" cy="289075"/>
          </a:xfrm>
        </p:grpSpPr>
        <p:sp>
          <p:nvSpPr>
            <p:cNvPr id="6257" name="Google Shape;6257;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89"/>
          <p:cNvGrpSpPr/>
          <p:nvPr/>
        </p:nvGrpSpPr>
        <p:grpSpPr>
          <a:xfrm>
            <a:off x="3892830" y="1767304"/>
            <a:ext cx="363548" cy="369974"/>
            <a:chOff x="-40372575" y="3604550"/>
            <a:chExt cx="311150" cy="316650"/>
          </a:xfrm>
        </p:grpSpPr>
        <p:sp>
          <p:nvSpPr>
            <p:cNvPr id="6262" name="Google Shape;6262;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5" name="Google Shape;6265;p8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6" name="Google Shape;6266;p89"/>
          <p:cNvGrpSpPr/>
          <p:nvPr/>
        </p:nvGrpSpPr>
        <p:grpSpPr>
          <a:xfrm>
            <a:off x="2616780" y="2659967"/>
            <a:ext cx="399038" cy="372165"/>
            <a:chOff x="-38542250" y="3220175"/>
            <a:chExt cx="341525" cy="318525"/>
          </a:xfrm>
        </p:grpSpPr>
        <p:sp>
          <p:nvSpPr>
            <p:cNvPr id="6267" name="Google Shape;6267;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89"/>
          <p:cNvGrpSpPr/>
          <p:nvPr/>
        </p:nvGrpSpPr>
        <p:grpSpPr>
          <a:xfrm>
            <a:off x="2638712" y="3119337"/>
            <a:ext cx="369974" cy="369068"/>
            <a:chOff x="-38537400" y="3588000"/>
            <a:chExt cx="316650" cy="315875"/>
          </a:xfrm>
        </p:grpSpPr>
        <p:sp>
          <p:nvSpPr>
            <p:cNvPr id="6271" name="Google Shape;6271;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9"/>
          <p:cNvGrpSpPr/>
          <p:nvPr/>
        </p:nvGrpSpPr>
        <p:grpSpPr>
          <a:xfrm>
            <a:off x="2637792" y="3576866"/>
            <a:ext cx="371814" cy="369974"/>
            <a:chOff x="-38538975" y="3954250"/>
            <a:chExt cx="318225" cy="316650"/>
          </a:xfrm>
        </p:grpSpPr>
        <p:sp>
          <p:nvSpPr>
            <p:cNvPr id="6276" name="Google Shape;6276;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9"/>
          <p:cNvGrpSpPr/>
          <p:nvPr/>
        </p:nvGrpSpPr>
        <p:grpSpPr>
          <a:xfrm>
            <a:off x="3955104" y="3571793"/>
            <a:ext cx="375465" cy="371814"/>
            <a:chOff x="-37385100" y="3949908"/>
            <a:chExt cx="321350" cy="318225"/>
          </a:xfrm>
        </p:grpSpPr>
        <p:sp>
          <p:nvSpPr>
            <p:cNvPr id="6279" name="Google Shape;6279;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89"/>
          <p:cNvGrpSpPr/>
          <p:nvPr/>
        </p:nvGrpSpPr>
        <p:grpSpPr>
          <a:xfrm>
            <a:off x="2130763" y="1307353"/>
            <a:ext cx="370909" cy="370675"/>
            <a:chOff x="-41895050" y="3217225"/>
            <a:chExt cx="317450" cy="317250"/>
          </a:xfrm>
        </p:grpSpPr>
        <p:sp>
          <p:nvSpPr>
            <p:cNvPr id="6282" name="Google Shape;6282;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9"/>
          <p:cNvGrpSpPr/>
          <p:nvPr/>
        </p:nvGrpSpPr>
        <p:grpSpPr>
          <a:xfrm>
            <a:off x="2130310" y="1744287"/>
            <a:ext cx="371814" cy="369974"/>
            <a:chOff x="-41893475" y="3584850"/>
            <a:chExt cx="318225" cy="316650"/>
          </a:xfrm>
        </p:grpSpPr>
        <p:sp>
          <p:nvSpPr>
            <p:cNvPr id="6288" name="Google Shape;6288;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8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4" name="Google Shape;6294;p89"/>
          <p:cNvGrpSpPr/>
          <p:nvPr/>
        </p:nvGrpSpPr>
        <p:grpSpPr>
          <a:xfrm>
            <a:off x="900338" y="3139579"/>
            <a:ext cx="337522" cy="370909"/>
            <a:chOff x="-39998250" y="3605325"/>
            <a:chExt cx="288875" cy="317450"/>
          </a:xfrm>
        </p:grpSpPr>
        <p:sp>
          <p:nvSpPr>
            <p:cNvPr id="6295" name="Google Shape;6295;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9"/>
          <p:cNvGrpSpPr/>
          <p:nvPr/>
        </p:nvGrpSpPr>
        <p:grpSpPr>
          <a:xfrm>
            <a:off x="884112" y="3598043"/>
            <a:ext cx="369974" cy="369945"/>
            <a:chOff x="-40011050" y="3972375"/>
            <a:chExt cx="316650" cy="316625"/>
          </a:xfrm>
        </p:grpSpPr>
        <p:sp>
          <p:nvSpPr>
            <p:cNvPr id="6298" name="Google Shape;6298;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9"/>
          <p:cNvGrpSpPr/>
          <p:nvPr/>
        </p:nvGrpSpPr>
        <p:grpSpPr>
          <a:xfrm>
            <a:off x="3116043" y="2662742"/>
            <a:ext cx="266921" cy="369039"/>
            <a:chOff x="-38129425" y="3222550"/>
            <a:chExt cx="228450" cy="315850"/>
          </a:xfrm>
        </p:grpSpPr>
        <p:sp>
          <p:nvSpPr>
            <p:cNvPr id="6301" name="Google Shape;6301;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9"/>
          <p:cNvGrpSpPr/>
          <p:nvPr/>
        </p:nvGrpSpPr>
        <p:grpSpPr>
          <a:xfrm>
            <a:off x="3071012" y="3119337"/>
            <a:ext cx="371785" cy="369974"/>
            <a:chOff x="-38172725" y="3588000"/>
            <a:chExt cx="318200" cy="316650"/>
          </a:xfrm>
        </p:grpSpPr>
        <p:sp>
          <p:nvSpPr>
            <p:cNvPr id="6304" name="Google Shape;6304;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9"/>
          <p:cNvGrpSpPr/>
          <p:nvPr/>
        </p:nvGrpSpPr>
        <p:grpSpPr>
          <a:xfrm>
            <a:off x="3146914" y="3577772"/>
            <a:ext cx="219981" cy="369974"/>
            <a:chOff x="-38109725" y="3955025"/>
            <a:chExt cx="188275" cy="316650"/>
          </a:xfrm>
        </p:grpSpPr>
        <p:sp>
          <p:nvSpPr>
            <p:cNvPr id="6313" name="Google Shape;6313;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5" name="Google Shape;6315;p8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89"/>
          <p:cNvGrpSpPr/>
          <p:nvPr/>
        </p:nvGrpSpPr>
        <p:grpSpPr>
          <a:xfrm>
            <a:off x="2562313" y="1309193"/>
            <a:ext cx="373654" cy="369068"/>
            <a:chOff x="-41530375" y="3218800"/>
            <a:chExt cx="319800" cy="315875"/>
          </a:xfrm>
        </p:grpSpPr>
        <p:sp>
          <p:nvSpPr>
            <p:cNvPr id="6317" name="Google Shape;6317;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9"/>
          <p:cNvGrpSpPr/>
          <p:nvPr/>
        </p:nvGrpSpPr>
        <p:grpSpPr>
          <a:xfrm>
            <a:off x="2564607" y="1824351"/>
            <a:ext cx="369068" cy="289004"/>
            <a:chOff x="-41526450" y="3653375"/>
            <a:chExt cx="315875" cy="247350"/>
          </a:xfrm>
        </p:grpSpPr>
        <p:sp>
          <p:nvSpPr>
            <p:cNvPr id="6320" name="Google Shape;6320;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9"/>
          <p:cNvGrpSpPr/>
          <p:nvPr/>
        </p:nvGrpSpPr>
        <p:grpSpPr>
          <a:xfrm>
            <a:off x="2565994" y="2187015"/>
            <a:ext cx="366293" cy="369974"/>
            <a:chOff x="-41526450" y="3951100"/>
            <a:chExt cx="313500" cy="316650"/>
          </a:xfrm>
        </p:grpSpPr>
        <p:sp>
          <p:nvSpPr>
            <p:cNvPr id="6323" name="Google Shape;6323;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89"/>
          <p:cNvGrpSpPr/>
          <p:nvPr/>
        </p:nvGrpSpPr>
        <p:grpSpPr>
          <a:xfrm>
            <a:off x="1331249" y="2681144"/>
            <a:ext cx="339595" cy="371814"/>
            <a:chOff x="-39625900" y="3238300"/>
            <a:chExt cx="290650" cy="318225"/>
          </a:xfrm>
        </p:grpSpPr>
        <p:sp>
          <p:nvSpPr>
            <p:cNvPr id="6327" name="Google Shape;6327;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9" name="Google Shape;6329;p8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0" name="Google Shape;6330;p89"/>
          <p:cNvGrpSpPr/>
          <p:nvPr/>
        </p:nvGrpSpPr>
        <p:grpSpPr>
          <a:xfrm>
            <a:off x="1325300" y="3597605"/>
            <a:ext cx="366293" cy="370441"/>
            <a:chOff x="-39647175" y="3972000"/>
            <a:chExt cx="313500" cy="317050"/>
          </a:xfrm>
        </p:grpSpPr>
        <p:sp>
          <p:nvSpPr>
            <p:cNvPr id="6331" name="Google Shape;6331;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9"/>
          <p:cNvGrpSpPr/>
          <p:nvPr/>
        </p:nvGrpSpPr>
        <p:grpSpPr>
          <a:xfrm>
            <a:off x="3494427" y="2661603"/>
            <a:ext cx="375495" cy="370879"/>
            <a:chOff x="-37808850" y="3221575"/>
            <a:chExt cx="321375" cy="317425"/>
          </a:xfrm>
        </p:grpSpPr>
        <p:sp>
          <p:nvSpPr>
            <p:cNvPr id="6335" name="Google Shape;6335;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9"/>
          <p:cNvGrpSpPr/>
          <p:nvPr/>
        </p:nvGrpSpPr>
        <p:grpSpPr>
          <a:xfrm>
            <a:off x="3503201" y="3183634"/>
            <a:ext cx="372749" cy="241158"/>
            <a:chOff x="-37806500" y="3643030"/>
            <a:chExt cx="319025" cy="206400"/>
          </a:xfrm>
        </p:grpSpPr>
        <p:sp>
          <p:nvSpPr>
            <p:cNvPr id="6338" name="Google Shape;6338;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89"/>
          <p:cNvGrpSpPr/>
          <p:nvPr/>
        </p:nvGrpSpPr>
        <p:grpSpPr>
          <a:xfrm>
            <a:off x="3505508" y="3575931"/>
            <a:ext cx="368134" cy="371814"/>
            <a:chOff x="-37804925" y="3953450"/>
            <a:chExt cx="315075" cy="318225"/>
          </a:xfrm>
        </p:grpSpPr>
        <p:sp>
          <p:nvSpPr>
            <p:cNvPr id="6341" name="Google Shape;6341;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4" name="Google Shape;6344;p8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5" name="Google Shape;6345;p89"/>
          <p:cNvGrpSpPr/>
          <p:nvPr/>
        </p:nvGrpSpPr>
        <p:grpSpPr>
          <a:xfrm>
            <a:off x="4860977" y="1328538"/>
            <a:ext cx="355663" cy="308725"/>
            <a:chOff x="-28462125" y="3199700"/>
            <a:chExt cx="298550" cy="259150"/>
          </a:xfrm>
        </p:grpSpPr>
        <p:sp>
          <p:nvSpPr>
            <p:cNvPr id="6346" name="Google Shape;6346;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9"/>
          <p:cNvGrpSpPr/>
          <p:nvPr/>
        </p:nvGrpSpPr>
        <p:grpSpPr>
          <a:xfrm>
            <a:off x="4861930" y="1763228"/>
            <a:ext cx="353757" cy="352833"/>
            <a:chOff x="-28461325" y="3545475"/>
            <a:chExt cx="296950" cy="296175"/>
          </a:xfrm>
        </p:grpSpPr>
        <p:sp>
          <p:nvSpPr>
            <p:cNvPr id="6350" name="Google Shape;6350;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9"/>
          <p:cNvGrpSpPr/>
          <p:nvPr/>
        </p:nvGrpSpPr>
        <p:grpSpPr>
          <a:xfrm>
            <a:off x="4858162" y="2213272"/>
            <a:ext cx="361292" cy="352803"/>
            <a:chOff x="-28463700" y="3914875"/>
            <a:chExt cx="303275" cy="296150"/>
          </a:xfrm>
        </p:grpSpPr>
        <p:sp>
          <p:nvSpPr>
            <p:cNvPr id="6357" name="Google Shape;6357;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9"/>
          <p:cNvGrpSpPr/>
          <p:nvPr/>
        </p:nvGrpSpPr>
        <p:grpSpPr>
          <a:xfrm>
            <a:off x="7092947" y="1369355"/>
            <a:ext cx="351880" cy="227092"/>
            <a:chOff x="-26573400" y="3224125"/>
            <a:chExt cx="295375" cy="190625"/>
          </a:xfrm>
        </p:grpSpPr>
        <p:sp>
          <p:nvSpPr>
            <p:cNvPr id="6360" name="Google Shape;6360;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9"/>
          <p:cNvGrpSpPr/>
          <p:nvPr/>
        </p:nvGrpSpPr>
        <p:grpSpPr>
          <a:xfrm>
            <a:off x="7092947" y="1763690"/>
            <a:ext cx="351880" cy="351910"/>
            <a:chOff x="-26573400" y="3546250"/>
            <a:chExt cx="295375" cy="295400"/>
          </a:xfrm>
        </p:grpSpPr>
        <p:sp>
          <p:nvSpPr>
            <p:cNvPr id="6363" name="Google Shape;6363;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9"/>
          <p:cNvGrpSpPr/>
          <p:nvPr/>
        </p:nvGrpSpPr>
        <p:grpSpPr>
          <a:xfrm>
            <a:off x="7081228" y="2213599"/>
            <a:ext cx="375319" cy="352148"/>
            <a:chOff x="-26583625" y="3917025"/>
            <a:chExt cx="315050" cy="295600"/>
          </a:xfrm>
        </p:grpSpPr>
        <p:sp>
          <p:nvSpPr>
            <p:cNvPr id="6369" name="Google Shape;6369;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3" name="Google Shape;6373;p8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4" name="Google Shape;6374;p89"/>
          <p:cNvGrpSpPr/>
          <p:nvPr/>
        </p:nvGrpSpPr>
        <p:grpSpPr>
          <a:xfrm>
            <a:off x="5779742" y="3172629"/>
            <a:ext cx="289039" cy="352833"/>
            <a:chOff x="-24694925" y="3518700"/>
            <a:chExt cx="242625" cy="296175"/>
          </a:xfrm>
        </p:grpSpPr>
        <p:sp>
          <p:nvSpPr>
            <p:cNvPr id="6375" name="Google Shape;6375;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9"/>
          <p:cNvGrpSpPr/>
          <p:nvPr/>
        </p:nvGrpSpPr>
        <p:grpSpPr>
          <a:xfrm>
            <a:off x="5779280" y="3622657"/>
            <a:ext cx="289962" cy="352833"/>
            <a:chOff x="-24709100" y="3888875"/>
            <a:chExt cx="243400" cy="296175"/>
          </a:xfrm>
        </p:grpSpPr>
        <p:sp>
          <p:nvSpPr>
            <p:cNvPr id="6380" name="Google Shape;6380;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9"/>
          <p:cNvGrpSpPr/>
          <p:nvPr/>
        </p:nvGrpSpPr>
        <p:grpSpPr>
          <a:xfrm>
            <a:off x="7979280" y="2695320"/>
            <a:ext cx="356556" cy="349557"/>
            <a:chOff x="-22863675" y="3131775"/>
            <a:chExt cx="299300" cy="293425"/>
          </a:xfrm>
        </p:grpSpPr>
        <p:sp>
          <p:nvSpPr>
            <p:cNvPr id="6384" name="Google Shape;6384;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9"/>
          <p:cNvGrpSpPr/>
          <p:nvPr/>
        </p:nvGrpSpPr>
        <p:grpSpPr>
          <a:xfrm>
            <a:off x="5322144" y="1306499"/>
            <a:ext cx="310602" cy="352803"/>
            <a:chOff x="-28069875" y="3175300"/>
            <a:chExt cx="260725" cy="296150"/>
          </a:xfrm>
        </p:grpSpPr>
        <p:sp>
          <p:nvSpPr>
            <p:cNvPr id="6388" name="Google Shape;6388;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8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89"/>
          <p:cNvGrpSpPr/>
          <p:nvPr/>
        </p:nvGrpSpPr>
        <p:grpSpPr>
          <a:xfrm>
            <a:off x="5363423" y="2213733"/>
            <a:ext cx="228045" cy="351880"/>
            <a:chOff x="-28032075" y="3916450"/>
            <a:chExt cx="191425" cy="295375"/>
          </a:xfrm>
        </p:grpSpPr>
        <p:sp>
          <p:nvSpPr>
            <p:cNvPr id="6399" name="Google Shape;6399;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9"/>
          <p:cNvGrpSpPr/>
          <p:nvPr/>
        </p:nvGrpSpPr>
        <p:grpSpPr>
          <a:xfrm>
            <a:off x="7528769" y="1306484"/>
            <a:ext cx="352833" cy="352833"/>
            <a:chOff x="-26201650" y="3176075"/>
            <a:chExt cx="296175" cy="296175"/>
          </a:xfrm>
        </p:grpSpPr>
        <p:sp>
          <p:nvSpPr>
            <p:cNvPr id="6403" name="Google Shape;6403;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9"/>
          <p:cNvGrpSpPr/>
          <p:nvPr/>
        </p:nvGrpSpPr>
        <p:grpSpPr>
          <a:xfrm>
            <a:off x="7528293" y="1763705"/>
            <a:ext cx="353786" cy="351880"/>
            <a:chOff x="-26204800" y="3547050"/>
            <a:chExt cx="296975" cy="295375"/>
          </a:xfrm>
        </p:grpSpPr>
        <p:sp>
          <p:nvSpPr>
            <p:cNvPr id="6406" name="Google Shape;6406;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8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89"/>
          <p:cNvGrpSpPr/>
          <p:nvPr/>
        </p:nvGrpSpPr>
        <p:grpSpPr>
          <a:xfrm>
            <a:off x="6199548" y="2693683"/>
            <a:ext cx="345328" cy="352833"/>
            <a:chOff x="-24353875" y="3147725"/>
            <a:chExt cx="289875" cy="296175"/>
          </a:xfrm>
        </p:grpSpPr>
        <p:sp>
          <p:nvSpPr>
            <p:cNvPr id="6410" name="Google Shape;6410;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89"/>
          <p:cNvGrpSpPr/>
          <p:nvPr/>
        </p:nvGrpSpPr>
        <p:grpSpPr>
          <a:xfrm>
            <a:off x="6207530" y="3173090"/>
            <a:ext cx="329365" cy="351910"/>
            <a:chOff x="-24344425" y="3519475"/>
            <a:chExt cx="276475" cy="295400"/>
          </a:xfrm>
        </p:grpSpPr>
        <p:sp>
          <p:nvSpPr>
            <p:cNvPr id="6413" name="Google Shape;6413;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9"/>
          <p:cNvGrpSpPr/>
          <p:nvPr/>
        </p:nvGrpSpPr>
        <p:grpSpPr>
          <a:xfrm>
            <a:off x="6197210" y="3625010"/>
            <a:ext cx="350004" cy="348128"/>
            <a:chOff x="-24353075" y="3891250"/>
            <a:chExt cx="293800" cy="292225"/>
          </a:xfrm>
        </p:grpSpPr>
        <p:sp>
          <p:nvSpPr>
            <p:cNvPr id="6416" name="Google Shape;6416;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89"/>
          <p:cNvGrpSpPr/>
          <p:nvPr/>
        </p:nvGrpSpPr>
        <p:grpSpPr>
          <a:xfrm>
            <a:off x="7980681" y="3173313"/>
            <a:ext cx="353757" cy="351463"/>
            <a:chOff x="-22845575" y="3504075"/>
            <a:chExt cx="296950" cy="295025"/>
          </a:xfrm>
        </p:grpSpPr>
        <p:sp>
          <p:nvSpPr>
            <p:cNvPr id="6419" name="Google Shape;6419;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9"/>
          <p:cNvGrpSpPr/>
          <p:nvPr/>
        </p:nvGrpSpPr>
        <p:grpSpPr>
          <a:xfrm>
            <a:off x="5773862" y="1306961"/>
            <a:ext cx="299344" cy="351880"/>
            <a:chOff x="-27691025" y="3175300"/>
            <a:chExt cx="251275" cy="295375"/>
          </a:xfrm>
        </p:grpSpPr>
        <p:sp>
          <p:nvSpPr>
            <p:cNvPr id="6422" name="Google Shape;6422;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89"/>
          <p:cNvGrpSpPr/>
          <p:nvPr/>
        </p:nvGrpSpPr>
        <p:grpSpPr>
          <a:xfrm>
            <a:off x="5746179" y="1825637"/>
            <a:ext cx="354710" cy="228015"/>
            <a:chOff x="-27721750" y="3598250"/>
            <a:chExt cx="297750" cy="191400"/>
          </a:xfrm>
        </p:grpSpPr>
        <p:sp>
          <p:nvSpPr>
            <p:cNvPr id="6427" name="Google Shape;6427;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9"/>
          <p:cNvGrpSpPr/>
          <p:nvPr/>
        </p:nvGrpSpPr>
        <p:grpSpPr>
          <a:xfrm>
            <a:off x="5747579" y="2219183"/>
            <a:ext cx="351910" cy="340980"/>
            <a:chOff x="-27719400" y="3925600"/>
            <a:chExt cx="295400" cy="286225"/>
          </a:xfrm>
        </p:grpSpPr>
        <p:sp>
          <p:nvSpPr>
            <p:cNvPr id="6430" name="Google Shape;6430;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89"/>
          <p:cNvGrpSpPr/>
          <p:nvPr/>
        </p:nvGrpSpPr>
        <p:grpSpPr>
          <a:xfrm>
            <a:off x="7968851" y="1306023"/>
            <a:ext cx="353757" cy="353757"/>
            <a:chOff x="-25834600" y="3176875"/>
            <a:chExt cx="296950" cy="296950"/>
          </a:xfrm>
        </p:grpSpPr>
        <p:sp>
          <p:nvSpPr>
            <p:cNvPr id="6433" name="Google Shape;6433;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9"/>
          <p:cNvGrpSpPr/>
          <p:nvPr/>
        </p:nvGrpSpPr>
        <p:grpSpPr>
          <a:xfrm>
            <a:off x="7968851" y="1774024"/>
            <a:ext cx="353757" cy="331241"/>
            <a:chOff x="-25834600" y="3564375"/>
            <a:chExt cx="296950" cy="278050"/>
          </a:xfrm>
        </p:grpSpPr>
        <p:sp>
          <p:nvSpPr>
            <p:cNvPr id="6439" name="Google Shape;6439;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89"/>
          <p:cNvGrpSpPr/>
          <p:nvPr/>
        </p:nvGrpSpPr>
        <p:grpSpPr>
          <a:xfrm>
            <a:off x="7966974" y="2213376"/>
            <a:ext cx="357509" cy="352595"/>
            <a:chOff x="-25834600" y="3915850"/>
            <a:chExt cx="300100" cy="295975"/>
          </a:xfrm>
        </p:grpSpPr>
        <p:sp>
          <p:nvSpPr>
            <p:cNvPr id="6448" name="Google Shape;6448;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9"/>
          <p:cNvGrpSpPr/>
          <p:nvPr/>
        </p:nvGrpSpPr>
        <p:grpSpPr>
          <a:xfrm>
            <a:off x="6702402" y="2694606"/>
            <a:ext cx="228968" cy="350987"/>
            <a:chOff x="-23930925" y="3149300"/>
            <a:chExt cx="192200" cy="294625"/>
          </a:xfrm>
        </p:grpSpPr>
        <p:sp>
          <p:nvSpPr>
            <p:cNvPr id="6452" name="Google Shape;6452;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9"/>
          <p:cNvGrpSpPr/>
          <p:nvPr/>
        </p:nvGrpSpPr>
        <p:grpSpPr>
          <a:xfrm>
            <a:off x="6659232" y="3173090"/>
            <a:ext cx="315307" cy="351910"/>
            <a:chOff x="-23962425" y="3519475"/>
            <a:chExt cx="264675" cy="295400"/>
          </a:xfrm>
        </p:grpSpPr>
        <p:sp>
          <p:nvSpPr>
            <p:cNvPr id="6457" name="Google Shape;6457;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9" name="Google Shape;6459;p8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0" name="Google Shape;6460;p89"/>
          <p:cNvGrpSpPr/>
          <p:nvPr/>
        </p:nvGrpSpPr>
        <p:grpSpPr>
          <a:xfrm>
            <a:off x="8037908" y="3623134"/>
            <a:ext cx="239302" cy="351880"/>
            <a:chOff x="-22788075" y="3904625"/>
            <a:chExt cx="200875" cy="295375"/>
          </a:xfrm>
        </p:grpSpPr>
        <p:sp>
          <p:nvSpPr>
            <p:cNvPr id="6461" name="Google Shape;6461;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9"/>
          <p:cNvGrpSpPr/>
          <p:nvPr/>
        </p:nvGrpSpPr>
        <p:grpSpPr>
          <a:xfrm>
            <a:off x="6193206" y="1306499"/>
            <a:ext cx="354710" cy="352803"/>
            <a:chOff x="-27351575" y="3175300"/>
            <a:chExt cx="297750" cy="296150"/>
          </a:xfrm>
        </p:grpSpPr>
        <p:sp>
          <p:nvSpPr>
            <p:cNvPr id="6466" name="Google Shape;6466;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89"/>
          <p:cNvGrpSpPr/>
          <p:nvPr/>
        </p:nvGrpSpPr>
        <p:grpSpPr>
          <a:xfrm>
            <a:off x="6235914" y="1763109"/>
            <a:ext cx="269293" cy="353072"/>
            <a:chOff x="-27313750" y="3545275"/>
            <a:chExt cx="226050" cy="296375"/>
          </a:xfrm>
        </p:grpSpPr>
        <p:sp>
          <p:nvSpPr>
            <p:cNvPr id="6471" name="Google Shape;6471;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9"/>
          <p:cNvGrpSpPr/>
          <p:nvPr/>
        </p:nvGrpSpPr>
        <p:grpSpPr>
          <a:xfrm>
            <a:off x="6193206" y="2211380"/>
            <a:ext cx="354710" cy="356586"/>
            <a:chOff x="-27351575" y="3915650"/>
            <a:chExt cx="297750" cy="299325"/>
          </a:xfrm>
        </p:grpSpPr>
        <p:sp>
          <p:nvSpPr>
            <p:cNvPr id="6475" name="Google Shape;6475;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9"/>
          <p:cNvGrpSpPr/>
          <p:nvPr/>
        </p:nvGrpSpPr>
        <p:grpSpPr>
          <a:xfrm>
            <a:off x="4880696" y="2693579"/>
            <a:ext cx="319060" cy="353042"/>
            <a:chOff x="-25445525" y="3175900"/>
            <a:chExt cx="267825" cy="296350"/>
          </a:xfrm>
        </p:grpSpPr>
        <p:sp>
          <p:nvSpPr>
            <p:cNvPr id="6478" name="Google Shape;6478;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89"/>
          <p:cNvGrpSpPr/>
          <p:nvPr/>
        </p:nvGrpSpPr>
        <p:grpSpPr>
          <a:xfrm>
            <a:off x="4862410" y="3183902"/>
            <a:ext cx="355633" cy="330288"/>
            <a:chOff x="-25465200" y="3565175"/>
            <a:chExt cx="298525" cy="277250"/>
          </a:xfrm>
        </p:grpSpPr>
        <p:sp>
          <p:nvSpPr>
            <p:cNvPr id="6482" name="Google Shape;6482;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9"/>
          <p:cNvGrpSpPr/>
          <p:nvPr/>
        </p:nvGrpSpPr>
        <p:grpSpPr>
          <a:xfrm>
            <a:off x="4861948" y="3623432"/>
            <a:ext cx="356556" cy="351285"/>
            <a:chOff x="-25465200" y="3916150"/>
            <a:chExt cx="299300" cy="294875"/>
          </a:xfrm>
        </p:grpSpPr>
        <p:sp>
          <p:nvSpPr>
            <p:cNvPr id="6485" name="Google Shape;6485;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9"/>
          <p:cNvGrpSpPr/>
          <p:nvPr/>
        </p:nvGrpSpPr>
        <p:grpSpPr>
          <a:xfrm>
            <a:off x="7089388" y="2693698"/>
            <a:ext cx="351880" cy="352803"/>
            <a:chOff x="-23615075" y="3148525"/>
            <a:chExt cx="295375" cy="296150"/>
          </a:xfrm>
        </p:grpSpPr>
        <p:sp>
          <p:nvSpPr>
            <p:cNvPr id="6488" name="Google Shape;6488;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2" name="Google Shape;6492;p8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89"/>
          <p:cNvGrpSpPr/>
          <p:nvPr/>
        </p:nvGrpSpPr>
        <p:grpSpPr>
          <a:xfrm>
            <a:off x="7088911" y="3632977"/>
            <a:ext cx="352833" cy="332194"/>
            <a:chOff x="-23615075" y="3906200"/>
            <a:chExt cx="296175" cy="278850"/>
          </a:xfrm>
        </p:grpSpPr>
        <p:sp>
          <p:nvSpPr>
            <p:cNvPr id="6494" name="Google Shape;6494;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7" name="Google Shape;6497;p8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89"/>
          <p:cNvGrpSpPr/>
          <p:nvPr/>
        </p:nvGrpSpPr>
        <p:grpSpPr>
          <a:xfrm>
            <a:off x="6637880" y="1306618"/>
            <a:ext cx="353757" cy="352565"/>
            <a:chOff x="-26980600" y="3175500"/>
            <a:chExt cx="296950" cy="295950"/>
          </a:xfrm>
        </p:grpSpPr>
        <p:sp>
          <p:nvSpPr>
            <p:cNvPr id="6499" name="Google Shape;6499;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8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89"/>
          <p:cNvGrpSpPr/>
          <p:nvPr/>
        </p:nvGrpSpPr>
        <p:grpSpPr>
          <a:xfrm>
            <a:off x="6638357" y="2245154"/>
            <a:ext cx="352803" cy="289039"/>
            <a:chOff x="-26981375" y="3951875"/>
            <a:chExt cx="296150" cy="242625"/>
          </a:xfrm>
        </p:grpSpPr>
        <p:sp>
          <p:nvSpPr>
            <p:cNvPr id="6504" name="Google Shape;6504;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89"/>
          <p:cNvGrpSpPr/>
          <p:nvPr/>
        </p:nvGrpSpPr>
        <p:grpSpPr>
          <a:xfrm>
            <a:off x="5303399" y="2692745"/>
            <a:ext cx="351910" cy="354710"/>
            <a:chOff x="-25094250" y="3176075"/>
            <a:chExt cx="295400" cy="297750"/>
          </a:xfrm>
        </p:grpSpPr>
        <p:sp>
          <p:nvSpPr>
            <p:cNvPr id="6508" name="Google Shape;6508;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9"/>
          <p:cNvGrpSpPr/>
          <p:nvPr/>
        </p:nvGrpSpPr>
        <p:grpSpPr>
          <a:xfrm>
            <a:off x="5303399" y="3173106"/>
            <a:ext cx="351910" cy="351880"/>
            <a:chOff x="-25094250" y="3547050"/>
            <a:chExt cx="295400" cy="295375"/>
          </a:xfrm>
        </p:grpSpPr>
        <p:sp>
          <p:nvSpPr>
            <p:cNvPr id="6512" name="Google Shape;6512;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7" name="Google Shape;6517;p8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89"/>
          <p:cNvGrpSpPr/>
          <p:nvPr/>
        </p:nvGrpSpPr>
        <p:grpSpPr>
          <a:xfrm>
            <a:off x="7535476" y="2693698"/>
            <a:ext cx="352803" cy="352803"/>
            <a:chOff x="-23245675" y="3148525"/>
            <a:chExt cx="296150" cy="296150"/>
          </a:xfrm>
        </p:grpSpPr>
        <p:sp>
          <p:nvSpPr>
            <p:cNvPr id="6519" name="Google Shape;6519;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2" name="Google Shape;6522;p8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89"/>
          <p:cNvGrpSpPr/>
          <p:nvPr/>
        </p:nvGrpSpPr>
        <p:grpSpPr>
          <a:xfrm>
            <a:off x="7535938" y="3622672"/>
            <a:ext cx="351880" cy="352803"/>
            <a:chOff x="-23244900" y="3888100"/>
            <a:chExt cx="295375" cy="296150"/>
          </a:xfrm>
        </p:grpSpPr>
        <p:sp>
          <p:nvSpPr>
            <p:cNvPr id="6524" name="Google Shape;6524;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5" name="Google Shape;6535;p8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537" name="Google Shape;6537;p8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1" name="Shape 6541"/>
        <p:cNvGrpSpPr/>
        <p:nvPr/>
      </p:nvGrpSpPr>
      <p:grpSpPr>
        <a:xfrm>
          <a:off x="0" y="0"/>
          <a:ext cx="0" cy="0"/>
          <a:chOff x="0" y="0"/>
          <a:chExt cx="0" cy="0"/>
        </a:xfrm>
      </p:grpSpPr>
      <p:sp>
        <p:nvSpPr>
          <p:cNvPr id="6542" name="Google Shape;6542;p9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3" name="Google Shape;6543;p90"/>
          <p:cNvGrpSpPr/>
          <p:nvPr/>
        </p:nvGrpSpPr>
        <p:grpSpPr>
          <a:xfrm>
            <a:off x="850004" y="1823018"/>
            <a:ext cx="367261" cy="367261"/>
            <a:chOff x="-65145700" y="3727425"/>
            <a:chExt cx="317425" cy="317425"/>
          </a:xfrm>
        </p:grpSpPr>
        <p:sp>
          <p:nvSpPr>
            <p:cNvPr id="6544" name="Google Shape;6544;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90"/>
          <p:cNvGrpSpPr/>
          <p:nvPr/>
        </p:nvGrpSpPr>
        <p:grpSpPr>
          <a:xfrm>
            <a:off x="853201" y="2251933"/>
            <a:ext cx="360868" cy="367261"/>
            <a:chOff x="-65144125" y="4094450"/>
            <a:chExt cx="311900" cy="317425"/>
          </a:xfrm>
        </p:grpSpPr>
        <p:sp>
          <p:nvSpPr>
            <p:cNvPr id="6547" name="Google Shape;6547;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9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90"/>
          <p:cNvGrpSpPr/>
          <p:nvPr/>
        </p:nvGrpSpPr>
        <p:grpSpPr>
          <a:xfrm>
            <a:off x="3056770" y="1822628"/>
            <a:ext cx="370645" cy="368042"/>
            <a:chOff x="-63250675" y="3744075"/>
            <a:chExt cx="320350" cy="318100"/>
          </a:xfrm>
        </p:grpSpPr>
        <p:sp>
          <p:nvSpPr>
            <p:cNvPr id="6552" name="Google Shape;6552;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90"/>
          <p:cNvGrpSpPr/>
          <p:nvPr/>
        </p:nvGrpSpPr>
        <p:grpSpPr>
          <a:xfrm>
            <a:off x="3058462" y="2251933"/>
            <a:ext cx="367261" cy="367261"/>
            <a:chOff x="-63250675" y="4110200"/>
            <a:chExt cx="317425" cy="317425"/>
          </a:xfrm>
        </p:grpSpPr>
        <p:sp>
          <p:nvSpPr>
            <p:cNvPr id="6556" name="Google Shape;6556;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90"/>
          <p:cNvGrpSpPr/>
          <p:nvPr/>
        </p:nvGrpSpPr>
        <p:grpSpPr>
          <a:xfrm>
            <a:off x="1737509" y="2749028"/>
            <a:ext cx="359075" cy="358844"/>
            <a:chOff x="-61351725" y="3372400"/>
            <a:chExt cx="310350" cy="310150"/>
          </a:xfrm>
        </p:grpSpPr>
        <p:sp>
          <p:nvSpPr>
            <p:cNvPr id="6566" name="Google Shape;6566;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90"/>
          <p:cNvGrpSpPr/>
          <p:nvPr/>
        </p:nvGrpSpPr>
        <p:grpSpPr>
          <a:xfrm>
            <a:off x="1733864" y="3212084"/>
            <a:ext cx="366364" cy="333534"/>
            <a:chOff x="-61354875" y="3751050"/>
            <a:chExt cx="316650" cy="288275"/>
          </a:xfrm>
        </p:grpSpPr>
        <p:sp>
          <p:nvSpPr>
            <p:cNvPr id="6570" name="Google Shape;6570;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90"/>
          <p:cNvGrpSpPr/>
          <p:nvPr/>
        </p:nvGrpSpPr>
        <p:grpSpPr>
          <a:xfrm>
            <a:off x="1733864" y="3653724"/>
            <a:ext cx="366364" cy="367290"/>
            <a:chOff x="-61354875" y="4101525"/>
            <a:chExt cx="316650" cy="317450"/>
          </a:xfrm>
        </p:grpSpPr>
        <p:sp>
          <p:nvSpPr>
            <p:cNvPr id="6574" name="Google Shape;6574;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90"/>
          <p:cNvGrpSpPr/>
          <p:nvPr/>
        </p:nvGrpSpPr>
        <p:grpSpPr>
          <a:xfrm>
            <a:off x="3950299" y="2745600"/>
            <a:ext cx="368157" cy="365699"/>
            <a:chOff x="-59470075" y="3308975"/>
            <a:chExt cx="318200" cy="316075"/>
          </a:xfrm>
        </p:grpSpPr>
        <p:sp>
          <p:nvSpPr>
            <p:cNvPr id="6577" name="Google Shape;6577;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90"/>
          <p:cNvGrpSpPr/>
          <p:nvPr/>
        </p:nvGrpSpPr>
        <p:grpSpPr>
          <a:xfrm>
            <a:off x="1295729" y="1381305"/>
            <a:ext cx="367261" cy="364686"/>
            <a:chOff x="-64781025" y="3361050"/>
            <a:chExt cx="317425" cy="315200"/>
          </a:xfrm>
        </p:grpSpPr>
        <p:sp>
          <p:nvSpPr>
            <p:cNvPr id="6587" name="Google Shape;6587;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9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4" name="Google Shape;6594;p90"/>
          <p:cNvGrpSpPr/>
          <p:nvPr/>
        </p:nvGrpSpPr>
        <p:grpSpPr>
          <a:xfrm>
            <a:off x="3500129" y="1822744"/>
            <a:ext cx="382765" cy="367810"/>
            <a:chOff x="-62890750" y="3747425"/>
            <a:chExt cx="330825" cy="317900"/>
          </a:xfrm>
        </p:grpSpPr>
        <p:sp>
          <p:nvSpPr>
            <p:cNvPr id="6595" name="Google Shape;6595;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90"/>
          <p:cNvGrpSpPr/>
          <p:nvPr/>
        </p:nvGrpSpPr>
        <p:grpSpPr>
          <a:xfrm>
            <a:off x="3507881" y="2252381"/>
            <a:ext cx="367261" cy="366364"/>
            <a:chOff x="-62884425" y="4111775"/>
            <a:chExt cx="317425" cy="316650"/>
          </a:xfrm>
        </p:grpSpPr>
        <p:sp>
          <p:nvSpPr>
            <p:cNvPr id="6610" name="Google Shape;6610;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90"/>
          <p:cNvGrpSpPr/>
          <p:nvPr/>
        </p:nvGrpSpPr>
        <p:grpSpPr>
          <a:xfrm>
            <a:off x="2180515" y="2748450"/>
            <a:ext cx="365438" cy="360001"/>
            <a:chOff x="-60991775" y="3376900"/>
            <a:chExt cx="315850" cy="311150"/>
          </a:xfrm>
        </p:grpSpPr>
        <p:sp>
          <p:nvSpPr>
            <p:cNvPr id="6613" name="Google Shape;6613;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90"/>
          <p:cNvGrpSpPr/>
          <p:nvPr/>
        </p:nvGrpSpPr>
        <p:grpSpPr>
          <a:xfrm>
            <a:off x="2180052" y="3199314"/>
            <a:ext cx="366364" cy="359075"/>
            <a:chOff x="-60988625" y="3740800"/>
            <a:chExt cx="316650" cy="310350"/>
          </a:xfrm>
        </p:grpSpPr>
        <p:sp>
          <p:nvSpPr>
            <p:cNvPr id="6617" name="Google Shape;6617;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90"/>
          <p:cNvGrpSpPr/>
          <p:nvPr/>
        </p:nvGrpSpPr>
        <p:grpSpPr>
          <a:xfrm>
            <a:off x="2180052" y="3654765"/>
            <a:ext cx="366364" cy="365207"/>
            <a:chOff x="-60987850" y="4100950"/>
            <a:chExt cx="316650" cy="315650"/>
          </a:xfrm>
        </p:grpSpPr>
        <p:sp>
          <p:nvSpPr>
            <p:cNvPr id="6621" name="Google Shape;6621;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90"/>
          <p:cNvGrpSpPr/>
          <p:nvPr/>
        </p:nvGrpSpPr>
        <p:grpSpPr>
          <a:xfrm>
            <a:off x="3949836" y="3200225"/>
            <a:ext cx="369083" cy="357253"/>
            <a:chOff x="-59447250" y="3706150"/>
            <a:chExt cx="319000" cy="308775"/>
          </a:xfrm>
        </p:grpSpPr>
        <p:sp>
          <p:nvSpPr>
            <p:cNvPr id="6627" name="Google Shape;6627;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90"/>
          <p:cNvGrpSpPr/>
          <p:nvPr/>
        </p:nvGrpSpPr>
        <p:grpSpPr>
          <a:xfrm>
            <a:off x="1738564" y="1381536"/>
            <a:ext cx="368186" cy="364224"/>
            <a:chOff x="-64406125" y="3362225"/>
            <a:chExt cx="318225" cy="314800"/>
          </a:xfrm>
        </p:grpSpPr>
        <p:sp>
          <p:nvSpPr>
            <p:cNvPr id="6632" name="Google Shape;6632;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4" name="Google Shape;6634;p9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5" name="Google Shape;6635;p90"/>
          <p:cNvGrpSpPr/>
          <p:nvPr/>
        </p:nvGrpSpPr>
        <p:grpSpPr>
          <a:xfrm>
            <a:off x="1739027" y="2252381"/>
            <a:ext cx="367261" cy="366364"/>
            <a:chOff x="-64410850" y="4094450"/>
            <a:chExt cx="317425" cy="316650"/>
          </a:xfrm>
        </p:grpSpPr>
        <p:sp>
          <p:nvSpPr>
            <p:cNvPr id="6636" name="Google Shape;6636;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9" name="Google Shape;6639;p9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0" name="Google Shape;6640;p90"/>
          <p:cNvGrpSpPr/>
          <p:nvPr/>
        </p:nvGrpSpPr>
        <p:grpSpPr>
          <a:xfrm>
            <a:off x="3960575" y="1822454"/>
            <a:ext cx="365467" cy="368389"/>
            <a:chOff x="-62516625" y="3743175"/>
            <a:chExt cx="315875" cy="318400"/>
          </a:xfrm>
        </p:grpSpPr>
        <p:sp>
          <p:nvSpPr>
            <p:cNvPr id="6641" name="Google Shape;6641;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90"/>
          <p:cNvGrpSpPr/>
          <p:nvPr/>
        </p:nvGrpSpPr>
        <p:grpSpPr>
          <a:xfrm>
            <a:off x="3967415" y="2272426"/>
            <a:ext cx="351786" cy="326274"/>
            <a:chOff x="-62511900" y="4129100"/>
            <a:chExt cx="304050" cy="282000"/>
          </a:xfrm>
        </p:grpSpPr>
        <p:sp>
          <p:nvSpPr>
            <p:cNvPr id="6644" name="Google Shape;6644;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90"/>
          <p:cNvGrpSpPr/>
          <p:nvPr/>
        </p:nvGrpSpPr>
        <p:grpSpPr>
          <a:xfrm>
            <a:off x="2645537" y="2744820"/>
            <a:ext cx="310770" cy="367261"/>
            <a:chOff x="-60597975" y="3367475"/>
            <a:chExt cx="268600" cy="317425"/>
          </a:xfrm>
        </p:grpSpPr>
        <p:sp>
          <p:nvSpPr>
            <p:cNvPr id="6650" name="Google Shape;6650;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5" name="Google Shape;6655;p9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90"/>
          <p:cNvGrpSpPr/>
          <p:nvPr/>
        </p:nvGrpSpPr>
        <p:grpSpPr>
          <a:xfrm>
            <a:off x="2617740" y="3706136"/>
            <a:ext cx="366364" cy="262465"/>
            <a:chOff x="-60621600" y="4145650"/>
            <a:chExt cx="316650" cy="226850"/>
          </a:xfrm>
        </p:grpSpPr>
        <p:sp>
          <p:nvSpPr>
            <p:cNvPr id="6657" name="Google Shape;6657;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90"/>
          <p:cNvGrpSpPr/>
          <p:nvPr/>
        </p:nvGrpSpPr>
        <p:grpSpPr>
          <a:xfrm>
            <a:off x="3954392" y="3654635"/>
            <a:ext cx="359972" cy="365467"/>
            <a:chOff x="-59400775" y="4084200"/>
            <a:chExt cx="311125" cy="315875"/>
          </a:xfrm>
        </p:grpSpPr>
        <p:sp>
          <p:nvSpPr>
            <p:cNvPr id="6661" name="Google Shape;6661;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90"/>
          <p:cNvGrpSpPr/>
          <p:nvPr/>
        </p:nvGrpSpPr>
        <p:grpSpPr>
          <a:xfrm>
            <a:off x="2178486" y="1380466"/>
            <a:ext cx="365438" cy="366364"/>
            <a:chOff x="-64044600" y="3360375"/>
            <a:chExt cx="315850" cy="316650"/>
          </a:xfrm>
        </p:grpSpPr>
        <p:sp>
          <p:nvSpPr>
            <p:cNvPr id="6668" name="Google Shape;6668;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90"/>
          <p:cNvGrpSpPr/>
          <p:nvPr/>
        </p:nvGrpSpPr>
        <p:grpSpPr>
          <a:xfrm>
            <a:off x="2204909" y="1823018"/>
            <a:ext cx="312592" cy="367261"/>
            <a:chOff x="-64022550" y="3727425"/>
            <a:chExt cx="270175" cy="317425"/>
          </a:xfrm>
        </p:grpSpPr>
        <p:sp>
          <p:nvSpPr>
            <p:cNvPr id="6672" name="Google Shape;6672;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90"/>
          <p:cNvGrpSpPr/>
          <p:nvPr/>
        </p:nvGrpSpPr>
        <p:grpSpPr>
          <a:xfrm>
            <a:off x="2229047" y="2251918"/>
            <a:ext cx="264317" cy="367290"/>
            <a:chOff x="-64001300" y="4093650"/>
            <a:chExt cx="228450" cy="317450"/>
          </a:xfrm>
        </p:grpSpPr>
        <p:sp>
          <p:nvSpPr>
            <p:cNvPr id="6676" name="Google Shape;6676;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90"/>
          <p:cNvGrpSpPr/>
          <p:nvPr/>
        </p:nvGrpSpPr>
        <p:grpSpPr>
          <a:xfrm>
            <a:off x="848051" y="2745210"/>
            <a:ext cx="359972" cy="366480"/>
            <a:chOff x="-62148800" y="3377700"/>
            <a:chExt cx="311125" cy="316750"/>
          </a:xfrm>
        </p:grpSpPr>
        <p:sp>
          <p:nvSpPr>
            <p:cNvPr id="6681" name="Google Shape;6681;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90"/>
          <p:cNvGrpSpPr/>
          <p:nvPr/>
        </p:nvGrpSpPr>
        <p:grpSpPr>
          <a:xfrm>
            <a:off x="843958" y="3195207"/>
            <a:ext cx="368157" cy="367290"/>
            <a:chOff x="-62154300" y="3743950"/>
            <a:chExt cx="318200" cy="317450"/>
          </a:xfrm>
        </p:grpSpPr>
        <p:sp>
          <p:nvSpPr>
            <p:cNvPr id="6684" name="Google Shape;6684;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90"/>
          <p:cNvGrpSpPr/>
          <p:nvPr/>
        </p:nvGrpSpPr>
        <p:grpSpPr>
          <a:xfrm>
            <a:off x="843944" y="3654187"/>
            <a:ext cx="368186" cy="366364"/>
            <a:chOff x="-62151950" y="4111775"/>
            <a:chExt cx="318225" cy="316650"/>
          </a:xfrm>
        </p:grpSpPr>
        <p:sp>
          <p:nvSpPr>
            <p:cNvPr id="6687" name="Google Shape;6687;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90"/>
          <p:cNvGrpSpPr/>
          <p:nvPr/>
        </p:nvGrpSpPr>
        <p:grpSpPr>
          <a:xfrm>
            <a:off x="3062568" y="2744733"/>
            <a:ext cx="368157" cy="367434"/>
            <a:chOff x="-60254550" y="3367325"/>
            <a:chExt cx="318200" cy="317575"/>
          </a:xfrm>
        </p:grpSpPr>
        <p:sp>
          <p:nvSpPr>
            <p:cNvPr id="6692" name="Google Shape;6692;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90"/>
          <p:cNvGrpSpPr/>
          <p:nvPr/>
        </p:nvGrpSpPr>
        <p:grpSpPr>
          <a:xfrm>
            <a:off x="3063465" y="3195727"/>
            <a:ext cx="366364" cy="366248"/>
            <a:chOff x="-60255350" y="3733825"/>
            <a:chExt cx="316650" cy="316550"/>
          </a:xfrm>
        </p:grpSpPr>
        <p:sp>
          <p:nvSpPr>
            <p:cNvPr id="6697" name="Google Shape;6697;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90"/>
          <p:cNvGrpSpPr/>
          <p:nvPr/>
        </p:nvGrpSpPr>
        <p:grpSpPr>
          <a:xfrm>
            <a:off x="3091262" y="3654635"/>
            <a:ext cx="310770" cy="365467"/>
            <a:chOff x="-60232500" y="4101525"/>
            <a:chExt cx="268600" cy="315875"/>
          </a:xfrm>
        </p:grpSpPr>
        <p:sp>
          <p:nvSpPr>
            <p:cNvPr id="6705" name="Google Shape;6705;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7" name="Google Shape;6707;p9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90"/>
          <p:cNvGrpSpPr/>
          <p:nvPr/>
        </p:nvGrpSpPr>
        <p:grpSpPr>
          <a:xfrm>
            <a:off x="2624262" y="1380466"/>
            <a:ext cx="368186" cy="366364"/>
            <a:chOff x="-63679950" y="3360375"/>
            <a:chExt cx="318225" cy="316650"/>
          </a:xfrm>
        </p:grpSpPr>
        <p:sp>
          <p:nvSpPr>
            <p:cNvPr id="6709" name="Google Shape;6709;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9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90"/>
          <p:cNvGrpSpPr/>
          <p:nvPr/>
        </p:nvGrpSpPr>
        <p:grpSpPr>
          <a:xfrm>
            <a:off x="2622889" y="2251803"/>
            <a:ext cx="370934" cy="367521"/>
            <a:chOff x="-63679950" y="4093450"/>
            <a:chExt cx="320600" cy="317650"/>
          </a:xfrm>
        </p:grpSpPr>
        <p:sp>
          <p:nvSpPr>
            <p:cNvPr id="6715" name="Google Shape;6715;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90"/>
          <p:cNvGrpSpPr/>
          <p:nvPr/>
        </p:nvGrpSpPr>
        <p:grpSpPr>
          <a:xfrm>
            <a:off x="1283006" y="2744805"/>
            <a:ext cx="366364" cy="367290"/>
            <a:chOff x="-61784125" y="3377700"/>
            <a:chExt cx="316650" cy="317450"/>
          </a:xfrm>
        </p:grpSpPr>
        <p:sp>
          <p:nvSpPr>
            <p:cNvPr id="6719" name="Google Shape;6719;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90"/>
          <p:cNvGrpSpPr/>
          <p:nvPr/>
        </p:nvGrpSpPr>
        <p:grpSpPr>
          <a:xfrm>
            <a:off x="1283006" y="3195207"/>
            <a:ext cx="366364" cy="367290"/>
            <a:chOff x="-61783350" y="3743950"/>
            <a:chExt cx="316650" cy="317450"/>
          </a:xfrm>
        </p:grpSpPr>
        <p:sp>
          <p:nvSpPr>
            <p:cNvPr id="6727" name="Google Shape;6727;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9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9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2" name="Google Shape;6732;p90"/>
          <p:cNvGrpSpPr/>
          <p:nvPr/>
        </p:nvGrpSpPr>
        <p:grpSpPr>
          <a:xfrm>
            <a:off x="3504430" y="3655040"/>
            <a:ext cx="369112" cy="364657"/>
            <a:chOff x="-59869425" y="4102225"/>
            <a:chExt cx="319025" cy="315175"/>
          </a:xfrm>
        </p:grpSpPr>
        <p:sp>
          <p:nvSpPr>
            <p:cNvPr id="6733" name="Google Shape;6733;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90"/>
          <p:cNvGrpSpPr/>
          <p:nvPr/>
        </p:nvGrpSpPr>
        <p:grpSpPr>
          <a:xfrm>
            <a:off x="2623233" y="4123862"/>
            <a:ext cx="366364" cy="365467"/>
            <a:chOff x="-59029025" y="3711650"/>
            <a:chExt cx="316650" cy="315875"/>
          </a:xfrm>
        </p:grpSpPr>
        <p:sp>
          <p:nvSpPr>
            <p:cNvPr id="6738" name="Google Shape;6738;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90"/>
          <p:cNvGrpSpPr/>
          <p:nvPr/>
        </p:nvGrpSpPr>
        <p:grpSpPr>
          <a:xfrm>
            <a:off x="4859311" y="1379917"/>
            <a:ext cx="351940" cy="348188"/>
            <a:chOff x="581525" y="3254850"/>
            <a:chExt cx="297750" cy="294575"/>
          </a:xfrm>
        </p:grpSpPr>
        <p:sp>
          <p:nvSpPr>
            <p:cNvPr id="6746" name="Google Shape;6746;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90"/>
          <p:cNvGrpSpPr/>
          <p:nvPr/>
        </p:nvGrpSpPr>
        <p:grpSpPr>
          <a:xfrm>
            <a:off x="4858380" y="1818853"/>
            <a:ext cx="353802" cy="351497"/>
            <a:chOff x="580725" y="3617925"/>
            <a:chExt cx="299325" cy="297375"/>
          </a:xfrm>
        </p:grpSpPr>
        <p:sp>
          <p:nvSpPr>
            <p:cNvPr id="6750" name="Google Shape;6750;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90"/>
          <p:cNvGrpSpPr/>
          <p:nvPr/>
        </p:nvGrpSpPr>
        <p:grpSpPr>
          <a:xfrm>
            <a:off x="4860242" y="2266043"/>
            <a:ext cx="350079" cy="350079"/>
            <a:chOff x="583100" y="3982600"/>
            <a:chExt cx="296175" cy="296175"/>
          </a:xfrm>
        </p:grpSpPr>
        <p:sp>
          <p:nvSpPr>
            <p:cNvPr id="6756" name="Google Shape;6756;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90"/>
          <p:cNvGrpSpPr/>
          <p:nvPr/>
        </p:nvGrpSpPr>
        <p:grpSpPr>
          <a:xfrm>
            <a:off x="7092856" y="1379667"/>
            <a:ext cx="307231" cy="348690"/>
            <a:chOff x="2423775" y="3226875"/>
            <a:chExt cx="259925" cy="295000"/>
          </a:xfrm>
        </p:grpSpPr>
        <p:sp>
          <p:nvSpPr>
            <p:cNvPr id="6764" name="Google Shape;6764;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90"/>
          <p:cNvGrpSpPr/>
          <p:nvPr/>
        </p:nvGrpSpPr>
        <p:grpSpPr>
          <a:xfrm>
            <a:off x="7070043" y="1820952"/>
            <a:ext cx="352857" cy="347301"/>
            <a:chOff x="2404875" y="3592725"/>
            <a:chExt cx="298525" cy="293825"/>
          </a:xfrm>
        </p:grpSpPr>
        <p:sp>
          <p:nvSpPr>
            <p:cNvPr id="6768" name="Google Shape;6768;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90"/>
          <p:cNvGrpSpPr/>
          <p:nvPr/>
        </p:nvGrpSpPr>
        <p:grpSpPr>
          <a:xfrm>
            <a:off x="7070974" y="2266517"/>
            <a:ext cx="350995" cy="349133"/>
            <a:chOff x="2404875" y="3955825"/>
            <a:chExt cx="296950" cy="295375"/>
          </a:xfrm>
        </p:grpSpPr>
        <p:sp>
          <p:nvSpPr>
            <p:cNvPr id="6772" name="Google Shape;6772;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90"/>
          <p:cNvGrpSpPr/>
          <p:nvPr/>
        </p:nvGrpSpPr>
        <p:grpSpPr>
          <a:xfrm>
            <a:off x="5764954" y="2730711"/>
            <a:ext cx="349163" cy="350079"/>
            <a:chOff x="4263650" y="3235150"/>
            <a:chExt cx="295400" cy="296175"/>
          </a:xfrm>
        </p:grpSpPr>
        <p:sp>
          <p:nvSpPr>
            <p:cNvPr id="6777" name="Google Shape;6777;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90"/>
          <p:cNvGrpSpPr/>
          <p:nvPr/>
        </p:nvGrpSpPr>
        <p:grpSpPr>
          <a:xfrm>
            <a:off x="5762634" y="3189872"/>
            <a:ext cx="353802" cy="327739"/>
            <a:chOff x="4266025" y="3609275"/>
            <a:chExt cx="299325" cy="277275"/>
          </a:xfrm>
        </p:grpSpPr>
        <p:sp>
          <p:nvSpPr>
            <p:cNvPr id="6783" name="Google Shape;6783;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90"/>
          <p:cNvGrpSpPr/>
          <p:nvPr/>
        </p:nvGrpSpPr>
        <p:grpSpPr>
          <a:xfrm>
            <a:off x="5763092" y="3655259"/>
            <a:ext cx="352886" cy="349133"/>
            <a:chOff x="4263650" y="3963700"/>
            <a:chExt cx="298550" cy="295375"/>
          </a:xfrm>
        </p:grpSpPr>
        <p:sp>
          <p:nvSpPr>
            <p:cNvPr id="6786" name="Google Shape;6786;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90"/>
          <p:cNvGrpSpPr/>
          <p:nvPr/>
        </p:nvGrpSpPr>
        <p:grpSpPr>
          <a:xfrm>
            <a:off x="8041429" y="2730711"/>
            <a:ext cx="226264" cy="350079"/>
            <a:chOff x="6164975" y="3211525"/>
            <a:chExt cx="191425" cy="296175"/>
          </a:xfrm>
        </p:grpSpPr>
        <p:sp>
          <p:nvSpPr>
            <p:cNvPr id="6794" name="Google Shape;6794;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90"/>
          <p:cNvGrpSpPr/>
          <p:nvPr/>
        </p:nvGrpSpPr>
        <p:grpSpPr>
          <a:xfrm>
            <a:off x="5303466" y="1378987"/>
            <a:ext cx="352886" cy="350049"/>
            <a:chOff x="946175" y="3253275"/>
            <a:chExt cx="298550" cy="296150"/>
          </a:xfrm>
        </p:grpSpPr>
        <p:sp>
          <p:nvSpPr>
            <p:cNvPr id="6802" name="Google Shape;6802;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90"/>
          <p:cNvGrpSpPr/>
          <p:nvPr/>
        </p:nvGrpSpPr>
        <p:grpSpPr>
          <a:xfrm>
            <a:off x="5304397" y="1820951"/>
            <a:ext cx="351024" cy="347301"/>
            <a:chOff x="946175" y="3619500"/>
            <a:chExt cx="296975" cy="293825"/>
          </a:xfrm>
        </p:grpSpPr>
        <p:sp>
          <p:nvSpPr>
            <p:cNvPr id="6808" name="Google Shape;6808;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90"/>
          <p:cNvGrpSpPr/>
          <p:nvPr/>
        </p:nvGrpSpPr>
        <p:grpSpPr>
          <a:xfrm>
            <a:off x="5303939" y="2265585"/>
            <a:ext cx="351940" cy="350995"/>
            <a:chOff x="944600" y="3981825"/>
            <a:chExt cx="297750" cy="296950"/>
          </a:xfrm>
        </p:grpSpPr>
        <p:sp>
          <p:nvSpPr>
            <p:cNvPr id="6815" name="Google Shape;6815;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90"/>
          <p:cNvGrpSpPr/>
          <p:nvPr/>
        </p:nvGrpSpPr>
        <p:grpSpPr>
          <a:xfrm>
            <a:off x="7520875" y="1379445"/>
            <a:ext cx="350079" cy="349133"/>
            <a:chOff x="2768750" y="3227275"/>
            <a:chExt cx="296175" cy="295375"/>
          </a:xfrm>
        </p:grpSpPr>
        <p:sp>
          <p:nvSpPr>
            <p:cNvPr id="6820" name="Google Shape;6820;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90"/>
          <p:cNvGrpSpPr/>
          <p:nvPr/>
        </p:nvGrpSpPr>
        <p:grpSpPr>
          <a:xfrm>
            <a:off x="7541826" y="1820317"/>
            <a:ext cx="308177" cy="348572"/>
            <a:chOff x="2786075" y="3591800"/>
            <a:chExt cx="260725" cy="294900"/>
          </a:xfrm>
        </p:grpSpPr>
        <p:sp>
          <p:nvSpPr>
            <p:cNvPr id="6829" name="Google Shape;6829;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0"/>
          <p:cNvGrpSpPr/>
          <p:nvPr/>
        </p:nvGrpSpPr>
        <p:grpSpPr>
          <a:xfrm>
            <a:off x="7582324" y="2266044"/>
            <a:ext cx="227180" cy="350079"/>
            <a:chOff x="2819150" y="3955025"/>
            <a:chExt cx="192200" cy="296175"/>
          </a:xfrm>
        </p:grpSpPr>
        <p:sp>
          <p:nvSpPr>
            <p:cNvPr id="6835" name="Google Shape;6835;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90"/>
          <p:cNvGrpSpPr/>
          <p:nvPr/>
        </p:nvGrpSpPr>
        <p:grpSpPr>
          <a:xfrm>
            <a:off x="6206097" y="2731642"/>
            <a:ext cx="349133" cy="348217"/>
            <a:chOff x="4629125" y="3235150"/>
            <a:chExt cx="295375" cy="294600"/>
          </a:xfrm>
        </p:grpSpPr>
        <p:sp>
          <p:nvSpPr>
            <p:cNvPr id="6840" name="Google Shape;6840;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90"/>
          <p:cNvGrpSpPr/>
          <p:nvPr/>
        </p:nvGrpSpPr>
        <p:grpSpPr>
          <a:xfrm>
            <a:off x="6206082" y="3179175"/>
            <a:ext cx="349163" cy="349133"/>
            <a:chOff x="4628325" y="3599825"/>
            <a:chExt cx="295400" cy="295375"/>
          </a:xfrm>
        </p:grpSpPr>
        <p:sp>
          <p:nvSpPr>
            <p:cNvPr id="6846" name="Google Shape;6846;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90"/>
          <p:cNvGrpSpPr/>
          <p:nvPr/>
        </p:nvGrpSpPr>
        <p:grpSpPr>
          <a:xfrm>
            <a:off x="6227033" y="3654786"/>
            <a:ext cx="307261" cy="350079"/>
            <a:chOff x="4645650" y="3962900"/>
            <a:chExt cx="259950" cy="296175"/>
          </a:xfrm>
        </p:grpSpPr>
        <p:sp>
          <p:nvSpPr>
            <p:cNvPr id="6859" name="Google Shape;6859;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90"/>
          <p:cNvGrpSpPr/>
          <p:nvPr/>
        </p:nvGrpSpPr>
        <p:grpSpPr>
          <a:xfrm>
            <a:off x="7979994" y="3179648"/>
            <a:ext cx="349133" cy="348188"/>
            <a:chOff x="6143725" y="3582500"/>
            <a:chExt cx="295375" cy="294575"/>
          </a:xfrm>
        </p:grpSpPr>
        <p:sp>
          <p:nvSpPr>
            <p:cNvPr id="6866" name="Google Shape;6866;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90"/>
          <p:cNvGrpSpPr/>
          <p:nvPr/>
        </p:nvGrpSpPr>
        <p:grpSpPr>
          <a:xfrm>
            <a:off x="5748820" y="1378987"/>
            <a:ext cx="350995" cy="350049"/>
            <a:chOff x="1310075" y="3253275"/>
            <a:chExt cx="296950" cy="296150"/>
          </a:xfrm>
        </p:grpSpPr>
        <p:sp>
          <p:nvSpPr>
            <p:cNvPr id="6874" name="Google Shape;6874;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7" name="Google Shape;6877;p9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8" name="Google Shape;6878;p90"/>
          <p:cNvGrpSpPr/>
          <p:nvPr/>
        </p:nvGrpSpPr>
        <p:grpSpPr>
          <a:xfrm>
            <a:off x="5748347" y="2265246"/>
            <a:ext cx="351941" cy="351675"/>
            <a:chOff x="1310075" y="3980250"/>
            <a:chExt cx="297750" cy="297525"/>
          </a:xfrm>
        </p:grpSpPr>
        <p:sp>
          <p:nvSpPr>
            <p:cNvPr id="6879" name="Google Shape;6879;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90"/>
          <p:cNvGrpSpPr/>
          <p:nvPr/>
        </p:nvGrpSpPr>
        <p:grpSpPr>
          <a:xfrm>
            <a:off x="8013136" y="1379445"/>
            <a:ext cx="266305" cy="349133"/>
            <a:chOff x="3167275" y="3227275"/>
            <a:chExt cx="225300" cy="295375"/>
          </a:xfrm>
        </p:grpSpPr>
        <p:sp>
          <p:nvSpPr>
            <p:cNvPr id="6884" name="Google Shape;6884;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9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90"/>
          <p:cNvGrpSpPr/>
          <p:nvPr/>
        </p:nvGrpSpPr>
        <p:grpSpPr>
          <a:xfrm>
            <a:off x="7970318" y="2266502"/>
            <a:ext cx="351940" cy="349163"/>
            <a:chOff x="3133425" y="3955025"/>
            <a:chExt cx="297750" cy="295400"/>
          </a:xfrm>
        </p:grpSpPr>
        <p:sp>
          <p:nvSpPr>
            <p:cNvPr id="6891" name="Google Shape;6891;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90"/>
          <p:cNvGrpSpPr/>
          <p:nvPr/>
        </p:nvGrpSpPr>
        <p:grpSpPr>
          <a:xfrm>
            <a:off x="6650491" y="2730090"/>
            <a:ext cx="350079" cy="351320"/>
            <a:chOff x="4991425" y="3234750"/>
            <a:chExt cx="296175" cy="297225"/>
          </a:xfrm>
        </p:grpSpPr>
        <p:sp>
          <p:nvSpPr>
            <p:cNvPr id="6895" name="Google Shape;6895;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90"/>
          <p:cNvGrpSpPr/>
          <p:nvPr/>
        </p:nvGrpSpPr>
        <p:grpSpPr>
          <a:xfrm>
            <a:off x="6650491" y="3199653"/>
            <a:ext cx="350079" cy="308177"/>
            <a:chOff x="4991425" y="3617150"/>
            <a:chExt cx="296175" cy="260725"/>
          </a:xfrm>
        </p:grpSpPr>
        <p:sp>
          <p:nvSpPr>
            <p:cNvPr id="6902" name="Google Shape;6902;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90"/>
          <p:cNvGrpSpPr/>
          <p:nvPr/>
        </p:nvGrpSpPr>
        <p:grpSpPr>
          <a:xfrm>
            <a:off x="6727764" y="3655244"/>
            <a:ext cx="195532" cy="349163"/>
            <a:chOff x="5056800" y="3962900"/>
            <a:chExt cx="165425" cy="295400"/>
          </a:xfrm>
        </p:grpSpPr>
        <p:sp>
          <p:nvSpPr>
            <p:cNvPr id="6910" name="Google Shape;6910;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90"/>
          <p:cNvGrpSpPr/>
          <p:nvPr/>
        </p:nvGrpSpPr>
        <p:grpSpPr>
          <a:xfrm>
            <a:off x="7979062" y="3655260"/>
            <a:ext cx="350995" cy="349133"/>
            <a:chOff x="6168925" y="3936925"/>
            <a:chExt cx="296950" cy="295375"/>
          </a:xfrm>
        </p:grpSpPr>
        <p:sp>
          <p:nvSpPr>
            <p:cNvPr id="6914" name="Google Shape;6914;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90"/>
          <p:cNvGrpSpPr/>
          <p:nvPr/>
        </p:nvGrpSpPr>
        <p:grpSpPr>
          <a:xfrm>
            <a:off x="6192781" y="1372332"/>
            <a:ext cx="348188" cy="349133"/>
            <a:chOff x="1674750" y="3254050"/>
            <a:chExt cx="294575" cy="295375"/>
          </a:xfrm>
        </p:grpSpPr>
        <p:sp>
          <p:nvSpPr>
            <p:cNvPr id="6921" name="Google Shape;6921;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90"/>
          <p:cNvGrpSpPr/>
          <p:nvPr/>
        </p:nvGrpSpPr>
        <p:grpSpPr>
          <a:xfrm>
            <a:off x="6207177" y="1820035"/>
            <a:ext cx="319347" cy="349133"/>
            <a:chOff x="1687350" y="3618725"/>
            <a:chExt cx="270175" cy="295375"/>
          </a:xfrm>
        </p:grpSpPr>
        <p:sp>
          <p:nvSpPr>
            <p:cNvPr id="6925" name="Google Shape;6925;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90"/>
          <p:cNvGrpSpPr/>
          <p:nvPr/>
        </p:nvGrpSpPr>
        <p:grpSpPr>
          <a:xfrm>
            <a:off x="6190880" y="2266516"/>
            <a:ext cx="351940" cy="349133"/>
            <a:chOff x="1672375" y="3982600"/>
            <a:chExt cx="297750" cy="295375"/>
          </a:xfrm>
        </p:grpSpPr>
        <p:sp>
          <p:nvSpPr>
            <p:cNvPr id="6929" name="Google Shape;6929;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90"/>
          <p:cNvGrpSpPr/>
          <p:nvPr/>
        </p:nvGrpSpPr>
        <p:grpSpPr>
          <a:xfrm>
            <a:off x="4882872" y="2730711"/>
            <a:ext cx="350079" cy="350079"/>
            <a:chOff x="3497300" y="3227275"/>
            <a:chExt cx="296175" cy="296175"/>
          </a:xfrm>
        </p:grpSpPr>
        <p:sp>
          <p:nvSpPr>
            <p:cNvPr id="6933" name="Google Shape;6933;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90"/>
          <p:cNvGrpSpPr/>
          <p:nvPr/>
        </p:nvGrpSpPr>
        <p:grpSpPr>
          <a:xfrm>
            <a:off x="4883345" y="3180106"/>
            <a:ext cx="349133" cy="347272"/>
            <a:chOff x="3497300" y="3591950"/>
            <a:chExt cx="295375" cy="293800"/>
          </a:xfrm>
        </p:grpSpPr>
        <p:sp>
          <p:nvSpPr>
            <p:cNvPr id="6942" name="Google Shape;6942;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90"/>
          <p:cNvGrpSpPr/>
          <p:nvPr/>
        </p:nvGrpSpPr>
        <p:grpSpPr>
          <a:xfrm>
            <a:off x="4883345" y="3655244"/>
            <a:ext cx="349133" cy="349163"/>
            <a:chOff x="3497300" y="3955025"/>
            <a:chExt cx="295375" cy="295400"/>
          </a:xfrm>
        </p:grpSpPr>
        <p:sp>
          <p:nvSpPr>
            <p:cNvPr id="6951" name="Google Shape;6951;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90"/>
          <p:cNvGrpSpPr/>
          <p:nvPr/>
        </p:nvGrpSpPr>
        <p:grpSpPr>
          <a:xfrm>
            <a:off x="7107917" y="2731435"/>
            <a:ext cx="327739" cy="348631"/>
            <a:chOff x="5364750" y="3235150"/>
            <a:chExt cx="277275" cy="294950"/>
          </a:xfrm>
        </p:grpSpPr>
        <p:sp>
          <p:nvSpPr>
            <p:cNvPr id="6955" name="Google Shape;6955;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90"/>
          <p:cNvGrpSpPr/>
          <p:nvPr/>
        </p:nvGrpSpPr>
        <p:grpSpPr>
          <a:xfrm>
            <a:off x="7096274" y="3177771"/>
            <a:ext cx="351024" cy="351941"/>
            <a:chOff x="5355300" y="3598250"/>
            <a:chExt cx="296975" cy="297750"/>
          </a:xfrm>
        </p:grpSpPr>
        <p:sp>
          <p:nvSpPr>
            <p:cNvPr id="6964" name="Google Shape;6964;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90"/>
          <p:cNvGrpSpPr/>
          <p:nvPr/>
        </p:nvGrpSpPr>
        <p:grpSpPr>
          <a:xfrm>
            <a:off x="7100470" y="3716693"/>
            <a:ext cx="342632" cy="226264"/>
            <a:chOff x="5358450" y="4015675"/>
            <a:chExt cx="289875" cy="191425"/>
          </a:xfrm>
        </p:grpSpPr>
        <p:sp>
          <p:nvSpPr>
            <p:cNvPr id="6973" name="Google Shape;6973;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90"/>
          <p:cNvGrpSpPr/>
          <p:nvPr/>
        </p:nvGrpSpPr>
        <p:grpSpPr>
          <a:xfrm>
            <a:off x="6226953" y="4099224"/>
            <a:ext cx="351024" cy="325464"/>
            <a:chOff x="6543825" y="3202075"/>
            <a:chExt cx="296975" cy="275350"/>
          </a:xfrm>
        </p:grpSpPr>
        <p:sp>
          <p:nvSpPr>
            <p:cNvPr id="6978" name="Google Shape;6978;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90"/>
          <p:cNvGrpSpPr/>
          <p:nvPr/>
        </p:nvGrpSpPr>
        <p:grpSpPr>
          <a:xfrm>
            <a:off x="6633934" y="1378972"/>
            <a:ext cx="350079" cy="350079"/>
            <a:chOff x="2037825" y="3254050"/>
            <a:chExt cx="296175" cy="296175"/>
          </a:xfrm>
        </p:grpSpPr>
        <p:sp>
          <p:nvSpPr>
            <p:cNvPr id="6986" name="Google Shape;6986;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90"/>
          <p:cNvGrpSpPr/>
          <p:nvPr/>
        </p:nvGrpSpPr>
        <p:grpSpPr>
          <a:xfrm>
            <a:off x="6632072" y="1820139"/>
            <a:ext cx="353802" cy="348926"/>
            <a:chOff x="2034675" y="3617925"/>
            <a:chExt cx="299325" cy="295200"/>
          </a:xfrm>
        </p:grpSpPr>
        <p:sp>
          <p:nvSpPr>
            <p:cNvPr id="6993" name="Google Shape;6993;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90"/>
          <p:cNvGrpSpPr/>
          <p:nvPr/>
        </p:nvGrpSpPr>
        <p:grpSpPr>
          <a:xfrm>
            <a:off x="6633934" y="2266516"/>
            <a:ext cx="350079" cy="349133"/>
            <a:chOff x="2037825" y="3981825"/>
            <a:chExt cx="296175" cy="295375"/>
          </a:xfrm>
        </p:grpSpPr>
        <p:sp>
          <p:nvSpPr>
            <p:cNvPr id="6999" name="Google Shape;6999;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90"/>
          <p:cNvGrpSpPr/>
          <p:nvPr/>
        </p:nvGrpSpPr>
        <p:grpSpPr>
          <a:xfrm>
            <a:off x="5318952" y="2762832"/>
            <a:ext cx="350079" cy="285837"/>
            <a:chOff x="3860400" y="3254050"/>
            <a:chExt cx="296175" cy="241825"/>
          </a:xfrm>
        </p:grpSpPr>
        <p:sp>
          <p:nvSpPr>
            <p:cNvPr id="7003" name="Google Shape;7003;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90"/>
          <p:cNvGrpSpPr/>
          <p:nvPr/>
        </p:nvGrpSpPr>
        <p:grpSpPr>
          <a:xfrm>
            <a:off x="5318479" y="3178702"/>
            <a:ext cx="351024" cy="350079"/>
            <a:chOff x="3859600" y="3591950"/>
            <a:chExt cx="296975" cy="296175"/>
          </a:xfrm>
        </p:grpSpPr>
        <p:sp>
          <p:nvSpPr>
            <p:cNvPr id="7011" name="Google Shape;7011;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90"/>
          <p:cNvGrpSpPr/>
          <p:nvPr/>
        </p:nvGrpSpPr>
        <p:grpSpPr>
          <a:xfrm>
            <a:off x="5318952" y="3654786"/>
            <a:ext cx="350079" cy="350079"/>
            <a:chOff x="3860400" y="3955025"/>
            <a:chExt cx="296175" cy="296175"/>
          </a:xfrm>
        </p:grpSpPr>
        <p:sp>
          <p:nvSpPr>
            <p:cNvPr id="7015" name="Google Shape;7015;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0"/>
          <p:cNvGrpSpPr/>
          <p:nvPr/>
        </p:nvGrpSpPr>
        <p:grpSpPr>
          <a:xfrm>
            <a:off x="7534167" y="2731184"/>
            <a:ext cx="355664" cy="349133"/>
            <a:chOff x="5716825" y="3235950"/>
            <a:chExt cx="300900" cy="295375"/>
          </a:xfrm>
        </p:grpSpPr>
        <p:sp>
          <p:nvSpPr>
            <p:cNvPr id="7021" name="Google Shape;7021;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90"/>
          <p:cNvGrpSpPr/>
          <p:nvPr/>
        </p:nvGrpSpPr>
        <p:grpSpPr>
          <a:xfrm>
            <a:off x="7547199" y="3189872"/>
            <a:ext cx="329601" cy="327739"/>
            <a:chOff x="5727850" y="3609275"/>
            <a:chExt cx="278850" cy="277275"/>
          </a:xfrm>
        </p:grpSpPr>
        <p:sp>
          <p:nvSpPr>
            <p:cNvPr id="7026" name="Google Shape;7026;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90"/>
          <p:cNvGrpSpPr/>
          <p:nvPr/>
        </p:nvGrpSpPr>
        <p:grpSpPr>
          <a:xfrm>
            <a:off x="7558383" y="3655259"/>
            <a:ext cx="307231" cy="349133"/>
            <a:chOff x="5736525" y="3963700"/>
            <a:chExt cx="259925" cy="295375"/>
          </a:xfrm>
        </p:grpSpPr>
        <p:sp>
          <p:nvSpPr>
            <p:cNvPr id="7032" name="Google Shape;7032;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90"/>
          <p:cNvGrpSpPr/>
          <p:nvPr/>
        </p:nvGrpSpPr>
        <p:grpSpPr>
          <a:xfrm>
            <a:off x="6649963" y="4104585"/>
            <a:ext cx="351024" cy="350079"/>
            <a:chOff x="6553275" y="3604550"/>
            <a:chExt cx="296975" cy="296175"/>
          </a:xfrm>
        </p:grpSpPr>
        <p:sp>
          <p:nvSpPr>
            <p:cNvPr id="7040" name="Google Shape;7040;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9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047" name="Google Shape;7047;p9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1" name="Shape 7051"/>
        <p:cNvGrpSpPr/>
        <p:nvPr/>
      </p:nvGrpSpPr>
      <p:grpSpPr>
        <a:xfrm>
          <a:off x="0" y="0"/>
          <a:ext cx="0" cy="0"/>
          <a:chOff x="0" y="0"/>
          <a:chExt cx="0" cy="0"/>
        </a:xfrm>
      </p:grpSpPr>
      <p:grpSp>
        <p:nvGrpSpPr>
          <p:cNvPr id="7052" name="Google Shape;7052;p91"/>
          <p:cNvGrpSpPr/>
          <p:nvPr/>
        </p:nvGrpSpPr>
        <p:grpSpPr>
          <a:xfrm>
            <a:off x="877057" y="1380546"/>
            <a:ext cx="294401" cy="353645"/>
            <a:chOff x="-35814600" y="3202075"/>
            <a:chExt cx="242625" cy="291450"/>
          </a:xfrm>
        </p:grpSpPr>
        <p:sp>
          <p:nvSpPr>
            <p:cNvPr id="7053" name="Google Shape;7053;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91"/>
          <p:cNvGrpSpPr/>
          <p:nvPr/>
        </p:nvGrpSpPr>
        <p:grpSpPr>
          <a:xfrm>
            <a:off x="847435" y="1821466"/>
            <a:ext cx="353645" cy="353888"/>
            <a:chOff x="-35839800" y="3561025"/>
            <a:chExt cx="291450" cy="291650"/>
          </a:xfrm>
        </p:grpSpPr>
        <p:sp>
          <p:nvSpPr>
            <p:cNvPr id="7061" name="Google Shape;7061;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8" name="Google Shape;7068;p9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9" name="Google Shape;7069;p91"/>
          <p:cNvGrpSpPr/>
          <p:nvPr/>
        </p:nvGrpSpPr>
        <p:grpSpPr>
          <a:xfrm>
            <a:off x="3084980" y="1380546"/>
            <a:ext cx="353645" cy="353645"/>
            <a:chOff x="-34003850" y="3227275"/>
            <a:chExt cx="291450" cy="291450"/>
          </a:xfrm>
        </p:grpSpPr>
        <p:sp>
          <p:nvSpPr>
            <p:cNvPr id="7070" name="Google Shape;7070;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1"/>
          <p:cNvGrpSpPr/>
          <p:nvPr/>
        </p:nvGrpSpPr>
        <p:grpSpPr>
          <a:xfrm>
            <a:off x="3084510" y="1821238"/>
            <a:ext cx="354586" cy="354343"/>
            <a:chOff x="-34004625" y="3585850"/>
            <a:chExt cx="292225" cy="292025"/>
          </a:xfrm>
        </p:grpSpPr>
        <p:sp>
          <p:nvSpPr>
            <p:cNvPr id="7076" name="Google Shape;7076;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91"/>
          <p:cNvGrpSpPr/>
          <p:nvPr/>
        </p:nvGrpSpPr>
        <p:grpSpPr>
          <a:xfrm>
            <a:off x="3084025" y="2256439"/>
            <a:ext cx="355557" cy="354616"/>
            <a:chOff x="-34005425" y="3945575"/>
            <a:chExt cx="293025" cy="292250"/>
          </a:xfrm>
        </p:grpSpPr>
        <p:sp>
          <p:nvSpPr>
            <p:cNvPr id="7082" name="Google Shape;7082;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91"/>
          <p:cNvGrpSpPr/>
          <p:nvPr/>
        </p:nvGrpSpPr>
        <p:grpSpPr>
          <a:xfrm>
            <a:off x="1731124" y="2729615"/>
            <a:ext cx="358408" cy="355557"/>
            <a:chOff x="-32174975" y="3192625"/>
            <a:chExt cx="295375" cy="293025"/>
          </a:xfrm>
        </p:grpSpPr>
        <p:sp>
          <p:nvSpPr>
            <p:cNvPr id="7086" name="Google Shape;7086;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0" name="Google Shape;7090;p9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2" name="Google Shape;7092;p91"/>
          <p:cNvGrpSpPr/>
          <p:nvPr/>
        </p:nvGrpSpPr>
        <p:grpSpPr>
          <a:xfrm>
            <a:off x="3970274" y="2730570"/>
            <a:ext cx="354586" cy="353645"/>
            <a:chOff x="-30345325" y="3184750"/>
            <a:chExt cx="292225" cy="291450"/>
          </a:xfrm>
        </p:grpSpPr>
        <p:sp>
          <p:nvSpPr>
            <p:cNvPr id="7093" name="Google Shape;7093;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91"/>
          <p:cNvGrpSpPr/>
          <p:nvPr/>
        </p:nvGrpSpPr>
        <p:grpSpPr>
          <a:xfrm>
            <a:off x="1295026" y="1380546"/>
            <a:ext cx="353645" cy="353645"/>
            <a:chOff x="-35481425" y="3202075"/>
            <a:chExt cx="291450" cy="291450"/>
          </a:xfrm>
        </p:grpSpPr>
        <p:sp>
          <p:nvSpPr>
            <p:cNvPr id="7099" name="Google Shape;7099;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91"/>
          <p:cNvGrpSpPr/>
          <p:nvPr/>
        </p:nvGrpSpPr>
        <p:grpSpPr>
          <a:xfrm>
            <a:off x="1294556" y="1822072"/>
            <a:ext cx="354586" cy="352675"/>
            <a:chOff x="-35482200" y="3561225"/>
            <a:chExt cx="292225" cy="290650"/>
          </a:xfrm>
        </p:grpSpPr>
        <p:sp>
          <p:nvSpPr>
            <p:cNvPr id="7107" name="Google Shape;7107;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91"/>
          <p:cNvGrpSpPr/>
          <p:nvPr/>
        </p:nvGrpSpPr>
        <p:grpSpPr>
          <a:xfrm>
            <a:off x="1295026" y="2256940"/>
            <a:ext cx="353645" cy="353615"/>
            <a:chOff x="-35481425" y="3919600"/>
            <a:chExt cx="291450" cy="291425"/>
          </a:xfrm>
        </p:grpSpPr>
        <p:sp>
          <p:nvSpPr>
            <p:cNvPr id="7111" name="Google Shape;7111;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91"/>
          <p:cNvGrpSpPr/>
          <p:nvPr/>
        </p:nvGrpSpPr>
        <p:grpSpPr>
          <a:xfrm>
            <a:off x="3530661" y="1381031"/>
            <a:ext cx="357468" cy="352675"/>
            <a:chOff x="-33645475" y="3228075"/>
            <a:chExt cx="294600" cy="290650"/>
          </a:xfrm>
        </p:grpSpPr>
        <p:sp>
          <p:nvSpPr>
            <p:cNvPr id="7120" name="Google Shape;7120;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91"/>
          <p:cNvGrpSpPr/>
          <p:nvPr/>
        </p:nvGrpSpPr>
        <p:grpSpPr>
          <a:xfrm>
            <a:off x="3531631" y="1821116"/>
            <a:ext cx="355526" cy="354586"/>
            <a:chOff x="-33646250" y="3586425"/>
            <a:chExt cx="293000" cy="292225"/>
          </a:xfrm>
        </p:grpSpPr>
        <p:sp>
          <p:nvSpPr>
            <p:cNvPr id="7128" name="Google Shape;7128;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91"/>
          <p:cNvGrpSpPr/>
          <p:nvPr/>
        </p:nvGrpSpPr>
        <p:grpSpPr>
          <a:xfrm>
            <a:off x="3532101" y="2255969"/>
            <a:ext cx="354586" cy="355557"/>
            <a:chOff x="-33645475" y="3944800"/>
            <a:chExt cx="292225" cy="293025"/>
          </a:xfrm>
        </p:grpSpPr>
        <p:sp>
          <p:nvSpPr>
            <p:cNvPr id="7131" name="Google Shape;7131;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91"/>
          <p:cNvGrpSpPr/>
          <p:nvPr/>
        </p:nvGrpSpPr>
        <p:grpSpPr>
          <a:xfrm>
            <a:off x="2185320" y="2729706"/>
            <a:ext cx="352675" cy="355375"/>
            <a:chOff x="-31809525" y="3192625"/>
            <a:chExt cx="290650" cy="292875"/>
          </a:xfrm>
        </p:grpSpPr>
        <p:sp>
          <p:nvSpPr>
            <p:cNvPr id="7142" name="Google Shape;7142;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91"/>
          <p:cNvGrpSpPr/>
          <p:nvPr/>
        </p:nvGrpSpPr>
        <p:grpSpPr>
          <a:xfrm>
            <a:off x="2184835" y="3200258"/>
            <a:ext cx="353645" cy="355557"/>
            <a:chOff x="-31811100" y="3550975"/>
            <a:chExt cx="291450" cy="293025"/>
          </a:xfrm>
        </p:grpSpPr>
        <p:sp>
          <p:nvSpPr>
            <p:cNvPr id="7147" name="Google Shape;7147;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91"/>
          <p:cNvGrpSpPr/>
          <p:nvPr/>
        </p:nvGrpSpPr>
        <p:grpSpPr>
          <a:xfrm>
            <a:off x="2178631" y="3664562"/>
            <a:ext cx="366052" cy="356831"/>
            <a:chOff x="-31817400" y="3910025"/>
            <a:chExt cx="301675" cy="294075"/>
          </a:xfrm>
        </p:grpSpPr>
        <p:sp>
          <p:nvSpPr>
            <p:cNvPr id="7155" name="Google Shape;7155;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91"/>
          <p:cNvGrpSpPr/>
          <p:nvPr/>
        </p:nvGrpSpPr>
        <p:grpSpPr>
          <a:xfrm>
            <a:off x="3970259" y="3200743"/>
            <a:ext cx="354616" cy="354586"/>
            <a:chOff x="-30354000" y="3569100"/>
            <a:chExt cx="292250" cy="292225"/>
          </a:xfrm>
        </p:grpSpPr>
        <p:sp>
          <p:nvSpPr>
            <p:cNvPr id="7159" name="Google Shape;7159;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91"/>
          <p:cNvGrpSpPr/>
          <p:nvPr/>
        </p:nvGrpSpPr>
        <p:grpSpPr>
          <a:xfrm>
            <a:off x="1748837" y="1380546"/>
            <a:ext cx="342148" cy="353645"/>
            <a:chOff x="-35118325" y="3202075"/>
            <a:chExt cx="281975" cy="291450"/>
          </a:xfrm>
        </p:grpSpPr>
        <p:sp>
          <p:nvSpPr>
            <p:cNvPr id="7166" name="Google Shape;7166;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91"/>
          <p:cNvGrpSpPr/>
          <p:nvPr/>
        </p:nvGrpSpPr>
        <p:grpSpPr>
          <a:xfrm>
            <a:off x="1742618" y="1821799"/>
            <a:ext cx="354586" cy="353221"/>
            <a:chOff x="-35123050" y="3561225"/>
            <a:chExt cx="292225" cy="291100"/>
          </a:xfrm>
        </p:grpSpPr>
        <p:sp>
          <p:nvSpPr>
            <p:cNvPr id="7171" name="Google Shape;7171;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91"/>
          <p:cNvGrpSpPr/>
          <p:nvPr/>
        </p:nvGrpSpPr>
        <p:grpSpPr>
          <a:xfrm>
            <a:off x="1784677" y="2256940"/>
            <a:ext cx="270467" cy="353615"/>
            <a:chOff x="-35089175" y="3919600"/>
            <a:chExt cx="222900" cy="291425"/>
          </a:xfrm>
        </p:grpSpPr>
        <p:sp>
          <p:nvSpPr>
            <p:cNvPr id="7174" name="Google Shape;7174;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91"/>
          <p:cNvGrpSpPr/>
          <p:nvPr/>
        </p:nvGrpSpPr>
        <p:grpSpPr>
          <a:xfrm>
            <a:off x="3981673" y="1380303"/>
            <a:ext cx="336445" cy="354131"/>
            <a:chOff x="-33277650" y="3226875"/>
            <a:chExt cx="277275" cy="291850"/>
          </a:xfrm>
        </p:grpSpPr>
        <p:sp>
          <p:nvSpPr>
            <p:cNvPr id="7177" name="Google Shape;7177;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91"/>
          <p:cNvGrpSpPr/>
          <p:nvPr/>
        </p:nvGrpSpPr>
        <p:grpSpPr>
          <a:xfrm>
            <a:off x="3973073" y="1821587"/>
            <a:ext cx="353645" cy="353645"/>
            <a:chOff x="-33286325" y="3586425"/>
            <a:chExt cx="291450" cy="291450"/>
          </a:xfrm>
        </p:grpSpPr>
        <p:sp>
          <p:nvSpPr>
            <p:cNvPr id="7185" name="Google Shape;7185;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91"/>
          <p:cNvGrpSpPr/>
          <p:nvPr/>
        </p:nvGrpSpPr>
        <p:grpSpPr>
          <a:xfrm>
            <a:off x="3973073" y="2255969"/>
            <a:ext cx="353645" cy="355557"/>
            <a:chOff x="-33286325" y="3944800"/>
            <a:chExt cx="291450" cy="293025"/>
          </a:xfrm>
        </p:grpSpPr>
        <p:sp>
          <p:nvSpPr>
            <p:cNvPr id="7191" name="Google Shape;7191;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1"/>
          <p:cNvGrpSpPr/>
          <p:nvPr/>
        </p:nvGrpSpPr>
        <p:grpSpPr>
          <a:xfrm>
            <a:off x="2631470" y="2729129"/>
            <a:ext cx="353645" cy="356527"/>
            <a:chOff x="-31452725" y="3191825"/>
            <a:chExt cx="291450" cy="293825"/>
          </a:xfrm>
        </p:grpSpPr>
        <p:sp>
          <p:nvSpPr>
            <p:cNvPr id="7196" name="Google Shape;7196;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91"/>
          <p:cNvGrpSpPr/>
          <p:nvPr/>
        </p:nvGrpSpPr>
        <p:grpSpPr>
          <a:xfrm>
            <a:off x="2631000" y="3200744"/>
            <a:ext cx="354586" cy="354586"/>
            <a:chOff x="-31452725" y="3551775"/>
            <a:chExt cx="292225" cy="292225"/>
          </a:xfrm>
        </p:grpSpPr>
        <p:sp>
          <p:nvSpPr>
            <p:cNvPr id="7201" name="Google Shape;7201;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91"/>
          <p:cNvGrpSpPr/>
          <p:nvPr/>
        </p:nvGrpSpPr>
        <p:grpSpPr>
          <a:xfrm>
            <a:off x="2629559" y="3664729"/>
            <a:ext cx="357468" cy="356497"/>
            <a:chOff x="-31455100" y="3909350"/>
            <a:chExt cx="294600" cy="293800"/>
          </a:xfrm>
        </p:grpSpPr>
        <p:sp>
          <p:nvSpPr>
            <p:cNvPr id="7206" name="Google Shape;7206;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91"/>
          <p:cNvGrpSpPr/>
          <p:nvPr/>
        </p:nvGrpSpPr>
        <p:grpSpPr>
          <a:xfrm>
            <a:off x="3970744" y="3665684"/>
            <a:ext cx="353645" cy="354586"/>
            <a:chOff x="-30345325" y="3918800"/>
            <a:chExt cx="291450" cy="292225"/>
          </a:xfrm>
        </p:grpSpPr>
        <p:sp>
          <p:nvSpPr>
            <p:cNvPr id="7209" name="Google Shape;7209;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91"/>
          <p:cNvGrpSpPr/>
          <p:nvPr/>
        </p:nvGrpSpPr>
        <p:grpSpPr>
          <a:xfrm>
            <a:off x="2190209" y="1821587"/>
            <a:ext cx="353645" cy="353645"/>
            <a:chOff x="-34763900" y="3561225"/>
            <a:chExt cx="291450" cy="291450"/>
          </a:xfrm>
        </p:grpSpPr>
        <p:sp>
          <p:nvSpPr>
            <p:cNvPr id="7215" name="Google Shape;7215;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8" name="Google Shape;7218;p9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9" name="Google Shape;7219;p91"/>
          <p:cNvGrpSpPr/>
          <p:nvPr/>
        </p:nvGrpSpPr>
        <p:grpSpPr>
          <a:xfrm>
            <a:off x="845106" y="2730099"/>
            <a:ext cx="354586" cy="354586"/>
            <a:chOff x="-32927950" y="3227275"/>
            <a:chExt cx="292225" cy="292225"/>
          </a:xfrm>
        </p:grpSpPr>
        <p:sp>
          <p:nvSpPr>
            <p:cNvPr id="7220" name="Google Shape;7220;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91"/>
          <p:cNvGrpSpPr/>
          <p:nvPr/>
        </p:nvGrpSpPr>
        <p:grpSpPr>
          <a:xfrm>
            <a:off x="844621" y="3201213"/>
            <a:ext cx="355557" cy="353645"/>
            <a:chOff x="-32927950" y="3586425"/>
            <a:chExt cx="293025" cy="291450"/>
          </a:xfrm>
        </p:grpSpPr>
        <p:sp>
          <p:nvSpPr>
            <p:cNvPr id="7226" name="Google Shape;7226;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91"/>
          <p:cNvGrpSpPr/>
          <p:nvPr/>
        </p:nvGrpSpPr>
        <p:grpSpPr>
          <a:xfrm>
            <a:off x="845106" y="3665198"/>
            <a:ext cx="354586" cy="355557"/>
            <a:chOff x="-32927950" y="3944800"/>
            <a:chExt cx="292225" cy="293025"/>
          </a:xfrm>
        </p:grpSpPr>
        <p:sp>
          <p:nvSpPr>
            <p:cNvPr id="7232" name="Google Shape;7232;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91"/>
          <p:cNvGrpSpPr/>
          <p:nvPr/>
        </p:nvGrpSpPr>
        <p:grpSpPr>
          <a:xfrm>
            <a:off x="3073898" y="2730449"/>
            <a:ext cx="354586" cy="353888"/>
            <a:chOff x="-31094350" y="3194000"/>
            <a:chExt cx="292225" cy="291650"/>
          </a:xfrm>
        </p:grpSpPr>
        <p:sp>
          <p:nvSpPr>
            <p:cNvPr id="7242" name="Google Shape;7242;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91"/>
          <p:cNvGrpSpPr/>
          <p:nvPr/>
        </p:nvGrpSpPr>
        <p:grpSpPr>
          <a:xfrm>
            <a:off x="3074368" y="3200941"/>
            <a:ext cx="353645" cy="354191"/>
            <a:chOff x="-31093575" y="3552550"/>
            <a:chExt cx="291450" cy="291900"/>
          </a:xfrm>
        </p:grpSpPr>
        <p:sp>
          <p:nvSpPr>
            <p:cNvPr id="7251" name="Google Shape;7251;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91"/>
          <p:cNvGrpSpPr/>
          <p:nvPr/>
        </p:nvGrpSpPr>
        <p:grpSpPr>
          <a:xfrm>
            <a:off x="2200736" y="1380546"/>
            <a:ext cx="332593" cy="353645"/>
            <a:chOff x="-34755225" y="3202075"/>
            <a:chExt cx="274100" cy="291450"/>
          </a:xfrm>
        </p:grpSpPr>
        <p:sp>
          <p:nvSpPr>
            <p:cNvPr id="7256" name="Google Shape;7256;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91"/>
          <p:cNvGrpSpPr/>
          <p:nvPr/>
        </p:nvGrpSpPr>
        <p:grpSpPr>
          <a:xfrm>
            <a:off x="3074368" y="3666169"/>
            <a:ext cx="353645" cy="353615"/>
            <a:chOff x="-31093575" y="3911725"/>
            <a:chExt cx="291450" cy="291425"/>
          </a:xfrm>
        </p:grpSpPr>
        <p:sp>
          <p:nvSpPr>
            <p:cNvPr id="7264" name="Google Shape;7264;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91"/>
          <p:cNvGrpSpPr/>
          <p:nvPr/>
        </p:nvGrpSpPr>
        <p:grpSpPr>
          <a:xfrm>
            <a:off x="2183798" y="4123136"/>
            <a:ext cx="356497" cy="354586"/>
            <a:chOff x="-29946000" y="3183175"/>
            <a:chExt cx="293800" cy="292225"/>
          </a:xfrm>
        </p:grpSpPr>
        <p:sp>
          <p:nvSpPr>
            <p:cNvPr id="7267" name="Google Shape;7267;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91"/>
          <p:cNvGrpSpPr/>
          <p:nvPr/>
        </p:nvGrpSpPr>
        <p:grpSpPr>
          <a:xfrm>
            <a:off x="2628330" y="1380289"/>
            <a:ext cx="358408" cy="354161"/>
            <a:chOff x="-34408675" y="3202075"/>
            <a:chExt cx="295375" cy="291875"/>
          </a:xfrm>
        </p:grpSpPr>
        <p:sp>
          <p:nvSpPr>
            <p:cNvPr id="7274" name="Google Shape;7274;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1"/>
          <p:cNvGrpSpPr/>
          <p:nvPr/>
        </p:nvGrpSpPr>
        <p:grpSpPr>
          <a:xfrm>
            <a:off x="2630241" y="1820283"/>
            <a:ext cx="354586" cy="356254"/>
            <a:chOff x="-34405525" y="3558075"/>
            <a:chExt cx="292225" cy="293600"/>
          </a:xfrm>
        </p:grpSpPr>
        <p:sp>
          <p:nvSpPr>
            <p:cNvPr id="7279" name="Google Shape;7279;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91"/>
          <p:cNvGrpSpPr/>
          <p:nvPr/>
        </p:nvGrpSpPr>
        <p:grpSpPr>
          <a:xfrm>
            <a:off x="2629755" y="2256940"/>
            <a:ext cx="355557" cy="353615"/>
            <a:chOff x="-34406325" y="3919600"/>
            <a:chExt cx="293025" cy="291425"/>
          </a:xfrm>
        </p:grpSpPr>
        <p:sp>
          <p:nvSpPr>
            <p:cNvPr id="7283" name="Google Shape;7283;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91"/>
          <p:cNvGrpSpPr/>
          <p:nvPr/>
        </p:nvGrpSpPr>
        <p:grpSpPr>
          <a:xfrm>
            <a:off x="1293653" y="2736303"/>
            <a:ext cx="353645" cy="342179"/>
            <a:chOff x="-32568800" y="3232000"/>
            <a:chExt cx="291450" cy="282000"/>
          </a:xfrm>
        </p:grpSpPr>
        <p:sp>
          <p:nvSpPr>
            <p:cNvPr id="7291" name="Google Shape;7291;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91"/>
          <p:cNvGrpSpPr/>
          <p:nvPr/>
        </p:nvGrpSpPr>
        <p:grpSpPr>
          <a:xfrm>
            <a:off x="1293183" y="3201213"/>
            <a:ext cx="354586" cy="353645"/>
            <a:chOff x="-32569575" y="3586425"/>
            <a:chExt cx="292225" cy="291450"/>
          </a:xfrm>
        </p:grpSpPr>
        <p:sp>
          <p:nvSpPr>
            <p:cNvPr id="7294" name="Google Shape;7294;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91"/>
          <p:cNvGrpSpPr/>
          <p:nvPr/>
        </p:nvGrpSpPr>
        <p:grpSpPr>
          <a:xfrm>
            <a:off x="1284098" y="3665805"/>
            <a:ext cx="372756" cy="354343"/>
            <a:chOff x="-32576675" y="3944600"/>
            <a:chExt cx="307200" cy="292025"/>
          </a:xfrm>
        </p:grpSpPr>
        <p:sp>
          <p:nvSpPr>
            <p:cNvPr id="7297" name="Google Shape;7297;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91"/>
          <p:cNvGrpSpPr/>
          <p:nvPr/>
        </p:nvGrpSpPr>
        <p:grpSpPr>
          <a:xfrm>
            <a:off x="3529065" y="2730100"/>
            <a:ext cx="354586" cy="354586"/>
            <a:chOff x="-30735200" y="3192625"/>
            <a:chExt cx="292225" cy="292225"/>
          </a:xfrm>
        </p:grpSpPr>
        <p:sp>
          <p:nvSpPr>
            <p:cNvPr id="7300" name="Google Shape;7300;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91"/>
          <p:cNvGrpSpPr/>
          <p:nvPr/>
        </p:nvGrpSpPr>
        <p:grpSpPr>
          <a:xfrm>
            <a:off x="3529065" y="3201532"/>
            <a:ext cx="354586" cy="353008"/>
            <a:chOff x="-30735200" y="3552550"/>
            <a:chExt cx="292225" cy="290925"/>
          </a:xfrm>
        </p:grpSpPr>
        <p:sp>
          <p:nvSpPr>
            <p:cNvPr id="7308" name="Google Shape;7308;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91"/>
          <p:cNvGrpSpPr/>
          <p:nvPr/>
        </p:nvGrpSpPr>
        <p:grpSpPr>
          <a:xfrm>
            <a:off x="3529065" y="3666154"/>
            <a:ext cx="354586" cy="353645"/>
            <a:chOff x="-30735200" y="3910925"/>
            <a:chExt cx="292225" cy="291450"/>
          </a:xfrm>
        </p:grpSpPr>
        <p:sp>
          <p:nvSpPr>
            <p:cNvPr id="7311" name="Google Shape;7311;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9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91"/>
          <p:cNvGrpSpPr/>
          <p:nvPr/>
        </p:nvGrpSpPr>
        <p:grpSpPr>
          <a:xfrm>
            <a:off x="4882910" y="1379021"/>
            <a:ext cx="358971" cy="359224"/>
            <a:chOff x="-57956275" y="3197925"/>
            <a:chExt cx="319000" cy="319225"/>
          </a:xfrm>
        </p:grpSpPr>
        <p:sp>
          <p:nvSpPr>
            <p:cNvPr id="7315" name="Google Shape;7315;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1"/>
          <p:cNvGrpSpPr/>
          <p:nvPr/>
        </p:nvGrpSpPr>
        <p:grpSpPr>
          <a:xfrm>
            <a:off x="4905064" y="1835446"/>
            <a:ext cx="314662" cy="358971"/>
            <a:chOff x="-57940525" y="3590375"/>
            <a:chExt cx="279625" cy="319000"/>
          </a:xfrm>
        </p:grpSpPr>
        <p:sp>
          <p:nvSpPr>
            <p:cNvPr id="7323" name="Google Shape;7323;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91"/>
          <p:cNvGrpSpPr/>
          <p:nvPr/>
        </p:nvGrpSpPr>
        <p:grpSpPr>
          <a:xfrm>
            <a:off x="4875945" y="2276817"/>
            <a:ext cx="358099" cy="358999"/>
            <a:chOff x="-57959425" y="3982600"/>
            <a:chExt cx="318225" cy="319025"/>
          </a:xfrm>
        </p:grpSpPr>
        <p:sp>
          <p:nvSpPr>
            <p:cNvPr id="7329" name="Google Shape;7329;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91"/>
          <p:cNvGrpSpPr/>
          <p:nvPr/>
        </p:nvGrpSpPr>
        <p:grpSpPr>
          <a:xfrm>
            <a:off x="7076112" y="1380146"/>
            <a:ext cx="357226" cy="357226"/>
            <a:chOff x="-55987225" y="3198925"/>
            <a:chExt cx="317450" cy="317450"/>
          </a:xfrm>
        </p:grpSpPr>
        <p:sp>
          <p:nvSpPr>
            <p:cNvPr id="7334" name="Google Shape;7334;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91"/>
          <p:cNvGrpSpPr/>
          <p:nvPr/>
        </p:nvGrpSpPr>
        <p:grpSpPr>
          <a:xfrm>
            <a:off x="7076112" y="1836178"/>
            <a:ext cx="357226" cy="357367"/>
            <a:chOff x="-55987225" y="3591025"/>
            <a:chExt cx="317450" cy="317575"/>
          </a:xfrm>
        </p:grpSpPr>
        <p:sp>
          <p:nvSpPr>
            <p:cNvPr id="7339" name="Google Shape;7339;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91"/>
          <p:cNvGrpSpPr/>
          <p:nvPr/>
        </p:nvGrpSpPr>
        <p:grpSpPr>
          <a:xfrm>
            <a:off x="7090027" y="2276817"/>
            <a:ext cx="358999" cy="358999"/>
            <a:chOff x="-55988800" y="3982600"/>
            <a:chExt cx="319025" cy="319025"/>
          </a:xfrm>
        </p:grpSpPr>
        <p:sp>
          <p:nvSpPr>
            <p:cNvPr id="7345" name="Google Shape;7345;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91"/>
          <p:cNvGrpSpPr/>
          <p:nvPr/>
        </p:nvGrpSpPr>
        <p:grpSpPr>
          <a:xfrm>
            <a:off x="5748546" y="2734774"/>
            <a:ext cx="356326" cy="358971"/>
            <a:chOff x="-54026025" y="3192625"/>
            <a:chExt cx="316650" cy="319000"/>
          </a:xfrm>
        </p:grpSpPr>
        <p:sp>
          <p:nvSpPr>
            <p:cNvPr id="7351" name="Google Shape;7351;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91"/>
          <p:cNvGrpSpPr/>
          <p:nvPr/>
        </p:nvGrpSpPr>
        <p:grpSpPr>
          <a:xfrm>
            <a:off x="5768492" y="3205748"/>
            <a:ext cx="316434" cy="358099"/>
            <a:chOff x="-54007925" y="3584850"/>
            <a:chExt cx="281200" cy="318225"/>
          </a:xfrm>
        </p:grpSpPr>
        <p:sp>
          <p:nvSpPr>
            <p:cNvPr id="7360" name="Google Shape;7360;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91"/>
          <p:cNvGrpSpPr/>
          <p:nvPr/>
        </p:nvGrpSpPr>
        <p:grpSpPr>
          <a:xfrm>
            <a:off x="5768492" y="3667633"/>
            <a:ext cx="316434" cy="358914"/>
            <a:chOff x="-54007925" y="3975575"/>
            <a:chExt cx="281200" cy="318950"/>
          </a:xfrm>
        </p:grpSpPr>
        <p:sp>
          <p:nvSpPr>
            <p:cNvPr id="7367" name="Google Shape;7367;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91"/>
          <p:cNvGrpSpPr/>
          <p:nvPr/>
        </p:nvGrpSpPr>
        <p:grpSpPr>
          <a:xfrm>
            <a:off x="8003359" y="2752104"/>
            <a:ext cx="274770" cy="358492"/>
            <a:chOff x="-52005775" y="3208025"/>
            <a:chExt cx="244175" cy="318575"/>
          </a:xfrm>
        </p:grpSpPr>
        <p:sp>
          <p:nvSpPr>
            <p:cNvPr id="7372" name="Google Shape;7372;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91"/>
          <p:cNvGrpSpPr/>
          <p:nvPr/>
        </p:nvGrpSpPr>
        <p:grpSpPr>
          <a:xfrm>
            <a:off x="5309825" y="1380146"/>
            <a:ext cx="358099" cy="358099"/>
            <a:chOff x="-57568775" y="3198925"/>
            <a:chExt cx="318225" cy="318225"/>
          </a:xfrm>
        </p:grpSpPr>
        <p:sp>
          <p:nvSpPr>
            <p:cNvPr id="7384" name="Google Shape;7384;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91"/>
          <p:cNvGrpSpPr/>
          <p:nvPr/>
        </p:nvGrpSpPr>
        <p:grpSpPr>
          <a:xfrm>
            <a:off x="5331543" y="1835446"/>
            <a:ext cx="314662" cy="358099"/>
            <a:chOff x="-57549075" y="3590375"/>
            <a:chExt cx="279625" cy="318225"/>
          </a:xfrm>
        </p:grpSpPr>
        <p:sp>
          <p:nvSpPr>
            <p:cNvPr id="7391" name="Google Shape;7391;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91"/>
          <p:cNvGrpSpPr/>
          <p:nvPr/>
        </p:nvGrpSpPr>
        <p:grpSpPr>
          <a:xfrm>
            <a:off x="5323740" y="2276817"/>
            <a:ext cx="359871" cy="359871"/>
            <a:chOff x="-57570350" y="3982600"/>
            <a:chExt cx="319800" cy="319800"/>
          </a:xfrm>
        </p:grpSpPr>
        <p:sp>
          <p:nvSpPr>
            <p:cNvPr id="7396" name="Google Shape;7396;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91"/>
          <p:cNvGrpSpPr/>
          <p:nvPr/>
        </p:nvGrpSpPr>
        <p:grpSpPr>
          <a:xfrm>
            <a:off x="7538779" y="1379246"/>
            <a:ext cx="314662" cy="358999"/>
            <a:chOff x="-55576850" y="3198125"/>
            <a:chExt cx="279625" cy="319025"/>
          </a:xfrm>
        </p:grpSpPr>
        <p:sp>
          <p:nvSpPr>
            <p:cNvPr id="7401" name="Google Shape;7401;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91"/>
          <p:cNvGrpSpPr/>
          <p:nvPr/>
        </p:nvGrpSpPr>
        <p:grpSpPr>
          <a:xfrm>
            <a:off x="7516174" y="1835221"/>
            <a:ext cx="359871" cy="358324"/>
            <a:chOff x="-55596550" y="3590175"/>
            <a:chExt cx="319800" cy="318425"/>
          </a:xfrm>
        </p:grpSpPr>
        <p:sp>
          <p:nvSpPr>
            <p:cNvPr id="7406" name="Google Shape;7406;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91"/>
          <p:cNvGrpSpPr/>
          <p:nvPr/>
        </p:nvGrpSpPr>
        <p:grpSpPr>
          <a:xfrm>
            <a:off x="7531412" y="2276564"/>
            <a:ext cx="358999" cy="359252"/>
            <a:chOff x="-55595775" y="3982375"/>
            <a:chExt cx="319025" cy="319250"/>
          </a:xfrm>
        </p:grpSpPr>
        <p:sp>
          <p:nvSpPr>
            <p:cNvPr id="7411" name="Google Shape;7411;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91"/>
          <p:cNvGrpSpPr/>
          <p:nvPr/>
        </p:nvGrpSpPr>
        <p:grpSpPr>
          <a:xfrm>
            <a:off x="6188595" y="2734774"/>
            <a:ext cx="358999" cy="358099"/>
            <a:chOff x="-53635375" y="3192625"/>
            <a:chExt cx="319025" cy="318225"/>
          </a:xfrm>
        </p:grpSpPr>
        <p:sp>
          <p:nvSpPr>
            <p:cNvPr id="7418" name="Google Shape;7418;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91"/>
          <p:cNvGrpSpPr/>
          <p:nvPr/>
        </p:nvGrpSpPr>
        <p:grpSpPr>
          <a:xfrm>
            <a:off x="6210763" y="3205748"/>
            <a:ext cx="314662" cy="358999"/>
            <a:chOff x="-53615675" y="3584850"/>
            <a:chExt cx="279625" cy="319025"/>
          </a:xfrm>
        </p:grpSpPr>
        <p:sp>
          <p:nvSpPr>
            <p:cNvPr id="7422" name="Google Shape;7422;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91"/>
          <p:cNvGrpSpPr/>
          <p:nvPr/>
        </p:nvGrpSpPr>
        <p:grpSpPr>
          <a:xfrm>
            <a:off x="6188609" y="3668674"/>
            <a:ext cx="358971" cy="357874"/>
            <a:chOff x="-53634575" y="3976500"/>
            <a:chExt cx="319000" cy="318025"/>
          </a:xfrm>
        </p:grpSpPr>
        <p:sp>
          <p:nvSpPr>
            <p:cNvPr id="7426" name="Google Shape;7426;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91"/>
          <p:cNvGrpSpPr/>
          <p:nvPr/>
        </p:nvGrpSpPr>
        <p:grpSpPr>
          <a:xfrm>
            <a:off x="7983413" y="3211628"/>
            <a:ext cx="314662" cy="358436"/>
            <a:chOff x="-52023900" y="3590075"/>
            <a:chExt cx="279625" cy="318525"/>
          </a:xfrm>
        </p:grpSpPr>
        <p:sp>
          <p:nvSpPr>
            <p:cNvPr id="7435" name="Google Shape;7435;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91"/>
          <p:cNvGrpSpPr/>
          <p:nvPr/>
        </p:nvGrpSpPr>
        <p:grpSpPr>
          <a:xfrm>
            <a:off x="5746654" y="1380146"/>
            <a:ext cx="358971" cy="358971"/>
            <a:chOff x="-57173375" y="3198925"/>
            <a:chExt cx="319000" cy="319000"/>
          </a:xfrm>
        </p:grpSpPr>
        <p:sp>
          <p:nvSpPr>
            <p:cNvPr id="7443" name="Google Shape;7443;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91"/>
          <p:cNvGrpSpPr/>
          <p:nvPr/>
        </p:nvGrpSpPr>
        <p:grpSpPr>
          <a:xfrm>
            <a:off x="5747541" y="1857587"/>
            <a:ext cx="357198" cy="314690"/>
            <a:chOff x="-57176525" y="3610050"/>
            <a:chExt cx="317425" cy="279650"/>
          </a:xfrm>
        </p:grpSpPr>
        <p:sp>
          <p:nvSpPr>
            <p:cNvPr id="7448" name="Google Shape;7448;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91"/>
          <p:cNvGrpSpPr/>
          <p:nvPr/>
        </p:nvGrpSpPr>
        <p:grpSpPr>
          <a:xfrm>
            <a:off x="7957995" y="1380146"/>
            <a:ext cx="358099" cy="356326"/>
            <a:chOff x="-55202750" y="3198925"/>
            <a:chExt cx="318225" cy="316650"/>
          </a:xfrm>
        </p:grpSpPr>
        <p:sp>
          <p:nvSpPr>
            <p:cNvPr id="7454" name="Google Shape;7454;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91"/>
          <p:cNvGrpSpPr/>
          <p:nvPr/>
        </p:nvGrpSpPr>
        <p:grpSpPr>
          <a:xfrm>
            <a:off x="7968629" y="1835446"/>
            <a:ext cx="336830" cy="358099"/>
            <a:chOff x="-55194875" y="3590375"/>
            <a:chExt cx="299325" cy="318225"/>
          </a:xfrm>
        </p:grpSpPr>
        <p:sp>
          <p:nvSpPr>
            <p:cNvPr id="7457" name="Google Shape;7457;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91"/>
          <p:cNvGrpSpPr/>
          <p:nvPr/>
        </p:nvGrpSpPr>
        <p:grpSpPr>
          <a:xfrm>
            <a:off x="7973247" y="2277717"/>
            <a:ext cx="357198" cy="357198"/>
            <a:chOff x="-55203525" y="3983400"/>
            <a:chExt cx="317425" cy="317425"/>
          </a:xfrm>
        </p:grpSpPr>
        <p:sp>
          <p:nvSpPr>
            <p:cNvPr id="7463" name="Google Shape;7463;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91"/>
          <p:cNvGrpSpPr/>
          <p:nvPr/>
        </p:nvGrpSpPr>
        <p:grpSpPr>
          <a:xfrm>
            <a:off x="6639727" y="2734774"/>
            <a:ext cx="335930" cy="358971"/>
            <a:chOff x="-53232900" y="3192625"/>
            <a:chExt cx="298525" cy="319000"/>
          </a:xfrm>
        </p:grpSpPr>
        <p:sp>
          <p:nvSpPr>
            <p:cNvPr id="7467" name="Google Shape;7467;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91"/>
          <p:cNvGrpSpPr/>
          <p:nvPr/>
        </p:nvGrpSpPr>
        <p:grpSpPr>
          <a:xfrm>
            <a:off x="6629093" y="3205748"/>
            <a:ext cx="357198" cy="356326"/>
            <a:chOff x="-53242350" y="3584850"/>
            <a:chExt cx="317425" cy="316650"/>
          </a:xfrm>
        </p:grpSpPr>
        <p:sp>
          <p:nvSpPr>
            <p:cNvPr id="7476" name="Google Shape;7476;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91"/>
          <p:cNvGrpSpPr/>
          <p:nvPr/>
        </p:nvGrpSpPr>
        <p:grpSpPr>
          <a:xfrm>
            <a:off x="6650362" y="3668449"/>
            <a:ext cx="314662" cy="358999"/>
            <a:chOff x="-53224225" y="3976300"/>
            <a:chExt cx="279625" cy="319025"/>
          </a:xfrm>
        </p:grpSpPr>
        <p:sp>
          <p:nvSpPr>
            <p:cNvPr id="7482" name="Google Shape;7482;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91"/>
          <p:cNvGrpSpPr/>
          <p:nvPr/>
        </p:nvGrpSpPr>
        <p:grpSpPr>
          <a:xfrm>
            <a:off x="7961258" y="3676129"/>
            <a:ext cx="358971" cy="358408"/>
            <a:chOff x="-52043575" y="3983125"/>
            <a:chExt cx="319000" cy="318500"/>
          </a:xfrm>
        </p:grpSpPr>
        <p:sp>
          <p:nvSpPr>
            <p:cNvPr id="7490" name="Google Shape;7490;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91"/>
          <p:cNvGrpSpPr/>
          <p:nvPr/>
        </p:nvGrpSpPr>
        <p:grpSpPr>
          <a:xfrm>
            <a:off x="6215199" y="1380146"/>
            <a:ext cx="314662" cy="358971"/>
            <a:chOff x="-56766175" y="3198925"/>
            <a:chExt cx="279625" cy="319000"/>
          </a:xfrm>
        </p:grpSpPr>
        <p:sp>
          <p:nvSpPr>
            <p:cNvPr id="7500" name="Google Shape;7500;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91"/>
          <p:cNvGrpSpPr/>
          <p:nvPr/>
        </p:nvGrpSpPr>
        <p:grpSpPr>
          <a:xfrm>
            <a:off x="6214313" y="1835446"/>
            <a:ext cx="316434" cy="358099"/>
            <a:chOff x="-56766175" y="3590375"/>
            <a:chExt cx="281200" cy="318225"/>
          </a:xfrm>
        </p:grpSpPr>
        <p:sp>
          <p:nvSpPr>
            <p:cNvPr id="7508" name="Google Shape;7508;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91"/>
          <p:cNvGrpSpPr/>
          <p:nvPr/>
        </p:nvGrpSpPr>
        <p:grpSpPr>
          <a:xfrm>
            <a:off x="6251269" y="2276817"/>
            <a:ext cx="272126" cy="358099"/>
            <a:chOff x="-56747275" y="3982600"/>
            <a:chExt cx="241825" cy="318225"/>
          </a:xfrm>
        </p:grpSpPr>
        <p:sp>
          <p:nvSpPr>
            <p:cNvPr id="7513" name="Google Shape;7513;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91"/>
          <p:cNvGrpSpPr/>
          <p:nvPr/>
        </p:nvGrpSpPr>
        <p:grpSpPr>
          <a:xfrm>
            <a:off x="4859020" y="3219055"/>
            <a:ext cx="358999" cy="342991"/>
            <a:chOff x="-54812875" y="3596675"/>
            <a:chExt cx="319025" cy="304800"/>
          </a:xfrm>
        </p:grpSpPr>
        <p:sp>
          <p:nvSpPr>
            <p:cNvPr id="7521" name="Google Shape;7521;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8" name="Google Shape;7528;p9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0" name="Google Shape;7530;p91"/>
          <p:cNvGrpSpPr/>
          <p:nvPr/>
        </p:nvGrpSpPr>
        <p:grpSpPr>
          <a:xfrm>
            <a:off x="4881188" y="3675538"/>
            <a:ext cx="314662" cy="358099"/>
            <a:chOff x="-54793175" y="3982600"/>
            <a:chExt cx="279625" cy="318225"/>
          </a:xfrm>
        </p:grpSpPr>
        <p:sp>
          <p:nvSpPr>
            <p:cNvPr id="7531" name="Google Shape;7531;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1"/>
          <p:cNvGrpSpPr/>
          <p:nvPr/>
        </p:nvGrpSpPr>
        <p:grpSpPr>
          <a:xfrm>
            <a:off x="7092647" y="2734774"/>
            <a:ext cx="314662" cy="358099"/>
            <a:chOff x="-52832000" y="3192625"/>
            <a:chExt cx="279625" cy="318225"/>
          </a:xfrm>
        </p:grpSpPr>
        <p:sp>
          <p:nvSpPr>
            <p:cNvPr id="7539" name="Google Shape;7539;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91"/>
          <p:cNvGrpSpPr/>
          <p:nvPr/>
        </p:nvGrpSpPr>
        <p:grpSpPr>
          <a:xfrm>
            <a:off x="5779179" y="2276142"/>
            <a:ext cx="323524" cy="358774"/>
            <a:chOff x="-57162350" y="3982000"/>
            <a:chExt cx="287500" cy="318825"/>
          </a:xfrm>
        </p:grpSpPr>
        <p:sp>
          <p:nvSpPr>
            <p:cNvPr id="7548" name="Google Shape;7548;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91"/>
          <p:cNvGrpSpPr/>
          <p:nvPr/>
        </p:nvGrpSpPr>
        <p:grpSpPr>
          <a:xfrm>
            <a:off x="7070492" y="3206648"/>
            <a:ext cx="358971" cy="357198"/>
            <a:chOff x="-52851675" y="3585650"/>
            <a:chExt cx="319000" cy="317425"/>
          </a:xfrm>
        </p:grpSpPr>
        <p:sp>
          <p:nvSpPr>
            <p:cNvPr id="7557" name="Google Shape;7557;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91"/>
          <p:cNvGrpSpPr/>
          <p:nvPr/>
        </p:nvGrpSpPr>
        <p:grpSpPr>
          <a:xfrm>
            <a:off x="7092647" y="3668449"/>
            <a:ext cx="314662" cy="358999"/>
            <a:chOff x="-52832000" y="3976300"/>
            <a:chExt cx="279625" cy="319025"/>
          </a:xfrm>
        </p:grpSpPr>
        <p:sp>
          <p:nvSpPr>
            <p:cNvPr id="7564" name="Google Shape;7564;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91"/>
          <p:cNvGrpSpPr/>
          <p:nvPr/>
        </p:nvGrpSpPr>
        <p:grpSpPr>
          <a:xfrm>
            <a:off x="6209853" y="4123097"/>
            <a:ext cx="316434" cy="358099"/>
            <a:chOff x="-51633225" y="3198925"/>
            <a:chExt cx="281200" cy="318225"/>
          </a:xfrm>
        </p:grpSpPr>
        <p:sp>
          <p:nvSpPr>
            <p:cNvPr id="7570" name="Google Shape;7570;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91"/>
          <p:cNvGrpSpPr/>
          <p:nvPr/>
        </p:nvGrpSpPr>
        <p:grpSpPr>
          <a:xfrm>
            <a:off x="6628676" y="1381018"/>
            <a:ext cx="365188" cy="357226"/>
            <a:chOff x="-56396775" y="3199700"/>
            <a:chExt cx="324525" cy="317450"/>
          </a:xfrm>
        </p:grpSpPr>
        <p:sp>
          <p:nvSpPr>
            <p:cNvPr id="7578" name="Google Shape;7578;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1"/>
          <p:cNvGrpSpPr/>
          <p:nvPr/>
        </p:nvGrpSpPr>
        <p:grpSpPr>
          <a:xfrm>
            <a:off x="6631771" y="1846953"/>
            <a:ext cx="358999" cy="335958"/>
            <a:chOff x="-56394425" y="3600600"/>
            <a:chExt cx="319025" cy="298550"/>
          </a:xfrm>
        </p:grpSpPr>
        <p:sp>
          <p:nvSpPr>
            <p:cNvPr id="7585" name="Google Shape;7585;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91"/>
          <p:cNvGrpSpPr/>
          <p:nvPr/>
        </p:nvGrpSpPr>
        <p:grpSpPr>
          <a:xfrm>
            <a:off x="6662538" y="2277717"/>
            <a:ext cx="327068" cy="357198"/>
            <a:chOff x="-56379450" y="3983400"/>
            <a:chExt cx="290650" cy="317425"/>
          </a:xfrm>
        </p:grpSpPr>
        <p:sp>
          <p:nvSpPr>
            <p:cNvPr id="7589" name="Google Shape;7589;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91"/>
          <p:cNvGrpSpPr/>
          <p:nvPr/>
        </p:nvGrpSpPr>
        <p:grpSpPr>
          <a:xfrm>
            <a:off x="5326242" y="2741864"/>
            <a:ext cx="316434" cy="358971"/>
            <a:chOff x="-54401725" y="3198925"/>
            <a:chExt cx="281200" cy="319000"/>
          </a:xfrm>
        </p:grpSpPr>
        <p:sp>
          <p:nvSpPr>
            <p:cNvPr id="7598" name="Google Shape;7598;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91"/>
          <p:cNvGrpSpPr/>
          <p:nvPr/>
        </p:nvGrpSpPr>
        <p:grpSpPr>
          <a:xfrm>
            <a:off x="5327128" y="3211965"/>
            <a:ext cx="314662" cy="358099"/>
            <a:chOff x="-54401725" y="3590375"/>
            <a:chExt cx="279625" cy="318225"/>
          </a:xfrm>
        </p:grpSpPr>
        <p:sp>
          <p:nvSpPr>
            <p:cNvPr id="7610" name="Google Shape;7610;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91"/>
          <p:cNvGrpSpPr/>
          <p:nvPr/>
        </p:nvGrpSpPr>
        <p:grpSpPr>
          <a:xfrm>
            <a:off x="5324920" y="3675538"/>
            <a:ext cx="319079" cy="358099"/>
            <a:chOff x="-54403300" y="3982600"/>
            <a:chExt cx="283550" cy="318225"/>
          </a:xfrm>
        </p:grpSpPr>
        <p:sp>
          <p:nvSpPr>
            <p:cNvPr id="7617" name="Google Shape;7617;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91"/>
          <p:cNvGrpSpPr/>
          <p:nvPr/>
        </p:nvGrpSpPr>
        <p:grpSpPr>
          <a:xfrm>
            <a:off x="7512313" y="2736772"/>
            <a:ext cx="356298" cy="356973"/>
            <a:chOff x="-52458650" y="3194400"/>
            <a:chExt cx="316625" cy="317225"/>
          </a:xfrm>
        </p:grpSpPr>
        <p:sp>
          <p:nvSpPr>
            <p:cNvPr id="7623" name="Google Shape;7623;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91"/>
          <p:cNvGrpSpPr/>
          <p:nvPr/>
        </p:nvGrpSpPr>
        <p:grpSpPr>
          <a:xfrm>
            <a:off x="4881188" y="2741864"/>
            <a:ext cx="314662" cy="358971"/>
            <a:chOff x="-54793175" y="3198925"/>
            <a:chExt cx="279625" cy="319000"/>
          </a:xfrm>
        </p:grpSpPr>
        <p:sp>
          <p:nvSpPr>
            <p:cNvPr id="7632" name="Google Shape;7632;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91"/>
          <p:cNvGrpSpPr/>
          <p:nvPr/>
        </p:nvGrpSpPr>
        <p:grpSpPr>
          <a:xfrm>
            <a:off x="7521611" y="3205748"/>
            <a:ext cx="337703" cy="357845"/>
            <a:chOff x="-52450000" y="3584850"/>
            <a:chExt cx="300100" cy="318000"/>
          </a:xfrm>
        </p:grpSpPr>
        <p:sp>
          <p:nvSpPr>
            <p:cNvPr id="7640" name="Google Shape;7640;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1"/>
          <p:cNvGrpSpPr/>
          <p:nvPr/>
        </p:nvGrpSpPr>
        <p:grpSpPr>
          <a:xfrm>
            <a:off x="7533131" y="3670221"/>
            <a:ext cx="314662" cy="357226"/>
            <a:chOff x="-52440550" y="3977875"/>
            <a:chExt cx="279625" cy="317450"/>
          </a:xfrm>
        </p:grpSpPr>
        <p:sp>
          <p:nvSpPr>
            <p:cNvPr id="7648" name="Google Shape;7648;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91"/>
          <p:cNvGrpSpPr/>
          <p:nvPr/>
        </p:nvGrpSpPr>
        <p:grpSpPr>
          <a:xfrm>
            <a:off x="6645066" y="4126427"/>
            <a:ext cx="314662" cy="358999"/>
            <a:chOff x="-51623775" y="3584850"/>
            <a:chExt cx="279625" cy="319025"/>
          </a:xfrm>
        </p:grpSpPr>
        <p:sp>
          <p:nvSpPr>
            <p:cNvPr id="7657" name="Google Shape;7657;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6" name="Google Shape;7666;p9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67" name="Google Shape;7667;p9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1" name="Shape 7671"/>
        <p:cNvGrpSpPr/>
        <p:nvPr/>
      </p:nvGrpSpPr>
      <p:grpSpPr>
        <a:xfrm>
          <a:off x="0" y="0"/>
          <a:ext cx="0" cy="0"/>
          <a:chOff x="0" y="0"/>
          <a:chExt cx="0" cy="0"/>
        </a:xfrm>
      </p:grpSpPr>
      <p:grpSp>
        <p:nvGrpSpPr>
          <p:cNvPr id="7672" name="Google Shape;7672;p92"/>
          <p:cNvGrpSpPr/>
          <p:nvPr/>
        </p:nvGrpSpPr>
        <p:grpSpPr>
          <a:xfrm>
            <a:off x="885675" y="1386849"/>
            <a:ext cx="276003" cy="357300"/>
            <a:chOff x="-50469125" y="3183175"/>
            <a:chExt cx="233150" cy="301825"/>
          </a:xfrm>
        </p:grpSpPr>
        <p:sp>
          <p:nvSpPr>
            <p:cNvPr id="7673" name="Google Shape;7673;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92"/>
          <p:cNvGrpSpPr/>
          <p:nvPr/>
        </p:nvGrpSpPr>
        <p:grpSpPr>
          <a:xfrm>
            <a:off x="845574" y="1822251"/>
            <a:ext cx="356205" cy="355288"/>
            <a:chOff x="-50504575" y="3550975"/>
            <a:chExt cx="300900" cy="300125"/>
          </a:xfrm>
        </p:grpSpPr>
        <p:sp>
          <p:nvSpPr>
            <p:cNvPr id="7677" name="Google Shape;7677;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92"/>
          <p:cNvGrpSpPr/>
          <p:nvPr/>
        </p:nvGrpSpPr>
        <p:grpSpPr>
          <a:xfrm>
            <a:off x="845574" y="2260493"/>
            <a:ext cx="356205" cy="354341"/>
            <a:chOff x="-50503000" y="3921175"/>
            <a:chExt cx="300900" cy="299325"/>
          </a:xfrm>
        </p:grpSpPr>
        <p:sp>
          <p:nvSpPr>
            <p:cNvPr id="7682" name="Google Shape;7682;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92"/>
          <p:cNvGrpSpPr/>
          <p:nvPr/>
        </p:nvGrpSpPr>
        <p:grpSpPr>
          <a:xfrm>
            <a:off x="3049627" y="1406411"/>
            <a:ext cx="355258" cy="356205"/>
            <a:chOff x="-48630025" y="3199700"/>
            <a:chExt cx="300100" cy="300900"/>
          </a:xfrm>
        </p:grpSpPr>
        <p:sp>
          <p:nvSpPr>
            <p:cNvPr id="7688" name="Google Shape;7688;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92"/>
          <p:cNvGrpSpPr/>
          <p:nvPr/>
        </p:nvGrpSpPr>
        <p:grpSpPr>
          <a:xfrm>
            <a:off x="3049627" y="1843707"/>
            <a:ext cx="355258" cy="355258"/>
            <a:chOff x="-48630025" y="3569100"/>
            <a:chExt cx="300100" cy="300100"/>
          </a:xfrm>
        </p:grpSpPr>
        <p:sp>
          <p:nvSpPr>
            <p:cNvPr id="7692" name="Google Shape;7692;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92"/>
          <p:cNvGrpSpPr/>
          <p:nvPr/>
        </p:nvGrpSpPr>
        <p:grpSpPr>
          <a:xfrm>
            <a:off x="3050101" y="2281003"/>
            <a:ext cx="354311" cy="353394"/>
            <a:chOff x="-48629225" y="3938500"/>
            <a:chExt cx="299300" cy="298525"/>
          </a:xfrm>
        </p:grpSpPr>
        <p:sp>
          <p:nvSpPr>
            <p:cNvPr id="7703" name="Google Shape;7703;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92"/>
          <p:cNvGrpSpPr/>
          <p:nvPr/>
        </p:nvGrpSpPr>
        <p:grpSpPr>
          <a:xfrm>
            <a:off x="1785504" y="2752344"/>
            <a:ext cx="311458" cy="354341"/>
            <a:chOff x="-46762575" y="3200500"/>
            <a:chExt cx="263100" cy="299325"/>
          </a:xfrm>
        </p:grpSpPr>
        <p:sp>
          <p:nvSpPr>
            <p:cNvPr id="7708" name="Google Shape;7708;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92"/>
          <p:cNvGrpSpPr/>
          <p:nvPr/>
        </p:nvGrpSpPr>
        <p:grpSpPr>
          <a:xfrm>
            <a:off x="1763589" y="3211066"/>
            <a:ext cx="355288" cy="312375"/>
            <a:chOff x="-46779900" y="3588000"/>
            <a:chExt cx="300125" cy="263875"/>
          </a:xfrm>
        </p:grpSpPr>
        <p:sp>
          <p:nvSpPr>
            <p:cNvPr id="7714" name="Google Shape;7714;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92"/>
          <p:cNvGrpSpPr/>
          <p:nvPr/>
        </p:nvGrpSpPr>
        <p:grpSpPr>
          <a:xfrm>
            <a:off x="1764062" y="3625988"/>
            <a:ext cx="354341" cy="353394"/>
            <a:chOff x="-46779100" y="3938500"/>
            <a:chExt cx="299325" cy="298525"/>
          </a:xfrm>
        </p:grpSpPr>
        <p:sp>
          <p:nvSpPr>
            <p:cNvPr id="7719" name="Google Shape;7719;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2"/>
          <p:cNvGrpSpPr/>
          <p:nvPr/>
        </p:nvGrpSpPr>
        <p:grpSpPr>
          <a:xfrm>
            <a:off x="3971800" y="2758855"/>
            <a:ext cx="355258" cy="355288"/>
            <a:chOff x="-44924250" y="3206000"/>
            <a:chExt cx="300100" cy="300125"/>
          </a:xfrm>
        </p:grpSpPr>
        <p:sp>
          <p:nvSpPr>
            <p:cNvPr id="7722" name="Google Shape;7722;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92"/>
          <p:cNvGrpSpPr/>
          <p:nvPr/>
        </p:nvGrpSpPr>
        <p:grpSpPr>
          <a:xfrm>
            <a:off x="1286286" y="1386849"/>
            <a:ext cx="355258" cy="355258"/>
            <a:chOff x="-50134375" y="3183175"/>
            <a:chExt cx="300100" cy="300100"/>
          </a:xfrm>
        </p:grpSpPr>
        <p:sp>
          <p:nvSpPr>
            <p:cNvPr id="7728" name="Google Shape;7728;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92"/>
          <p:cNvGrpSpPr/>
          <p:nvPr/>
        </p:nvGrpSpPr>
        <p:grpSpPr>
          <a:xfrm>
            <a:off x="1286286" y="1822251"/>
            <a:ext cx="355258" cy="355288"/>
            <a:chOff x="-50134375" y="3550975"/>
            <a:chExt cx="300100" cy="300125"/>
          </a:xfrm>
        </p:grpSpPr>
        <p:sp>
          <p:nvSpPr>
            <p:cNvPr id="7739" name="Google Shape;7739;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92"/>
          <p:cNvGrpSpPr/>
          <p:nvPr/>
        </p:nvGrpSpPr>
        <p:grpSpPr>
          <a:xfrm>
            <a:off x="1286286" y="2259783"/>
            <a:ext cx="355258" cy="355051"/>
            <a:chOff x="-50134375" y="3920575"/>
            <a:chExt cx="300100" cy="299925"/>
          </a:xfrm>
        </p:grpSpPr>
        <p:sp>
          <p:nvSpPr>
            <p:cNvPr id="7742" name="Google Shape;7742;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92"/>
          <p:cNvGrpSpPr/>
          <p:nvPr/>
        </p:nvGrpSpPr>
        <p:grpSpPr>
          <a:xfrm>
            <a:off x="3497010" y="1407358"/>
            <a:ext cx="357123" cy="355258"/>
            <a:chOff x="-48262200" y="3200500"/>
            <a:chExt cx="301675" cy="300100"/>
          </a:xfrm>
        </p:grpSpPr>
        <p:sp>
          <p:nvSpPr>
            <p:cNvPr id="7746" name="Google Shape;7746;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2"/>
          <p:cNvGrpSpPr/>
          <p:nvPr/>
        </p:nvGrpSpPr>
        <p:grpSpPr>
          <a:xfrm>
            <a:off x="3526383" y="1844447"/>
            <a:ext cx="298377" cy="354519"/>
            <a:chOff x="-48233050" y="3569725"/>
            <a:chExt cx="252050" cy="299475"/>
          </a:xfrm>
        </p:grpSpPr>
        <p:sp>
          <p:nvSpPr>
            <p:cNvPr id="7756" name="Google Shape;7756;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2"/>
          <p:cNvGrpSpPr/>
          <p:nvPr/>
        </p:nvGrpSpPr>
        <p:grpSpPr>
          <a:xfrm>
            <a:off x="3550148" y="2278191"/>
            <a:ext cx="250847" cy="358070"/>
            <a:chOff x="-48216525" y="3936125"/>
            <a:chExt cx="211900" cy="302475"/>
          </a:xfrm>
        </p:grpSpPr>
        <p:sp>
          <p:nvSpPr>
            <p:cNvPr id="7760" name="Google Shape;7760;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92"/>
          <p:cNvGrpSpPr/>
          <p:nvPr/>
        </p:nvGrpSpPr>
        <p:grpSpPr>
          <a:xfrm>
            <a:off x="2205866" y="2753261"/>
            <a:ext cx="355258" cy="355288"/>
            <a:chOff x="-46410500" y="3201275"/>
            <a:chExt cx="300100" cy="300125"/>
          </a:xfrm>
        </p:grpSpPr>
        <p:sp>
          <p:nvSpPr>
            <p:cNvPr id="7765" name="Google Shape;7765;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92"/>
          <p:cNvGrpSpPr/>
          <p:nvPr/>
        </p:nvGrpSpPr>
        <p:grpSpPr>
          <a:xfrm>
            <a:off x="2205866" y="3188692"/>
            <a:ext cx="355258" cy="356205"/>
            <a:chOff x="-46409700" y="3569100"/>
            <a:chExt cx="300100" cy="300900"/>
          </a:xfrm>
        </p:grpSpPr>
        <p:sp>
          <p:nvSpPr>
            <p:cNvPr id="7771" name="Google Shape;7771;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92"/>
          <p:cNvGrpSpPr/>
          <p:nvPr/>
        </p:nvGrpSpPr>
        <p:grpSpPr>
          <a:xfrm>
            <a:off x="2193747" y="3624124"/>
            <a:ext cx="379497" cy="358070"/>
            <a:chOff x="-46422300" y="3936925"/>
            <a:chExt cx="320575" cy="302475"/>
          </a:xfrm>
        </p:grpSpPr>
        <p:sp>
          <p:nvSpPr>
            <p:cNvPr id="7777" name="Google Shape;7777;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2"/>
          <p:cNvGrpSpPr/>
          <p:nvPr/>
        </p:nvGrpSpPr>
        <p:grpSpPr>
          <a:xfrm>
            <a:off x="3971326" y="3178452"/>
            <a:ext cx="356205" cy="355258"/>
            <a:chOff x="-44914800" y="3560450"/>
            <a:chExt cx="300900" cy="300100"/>
          </a:xfrm>
        </p:grpSpPr>
        <p:sp>
          <p:nvSpPr>
            <p:cNvPr id="7780" name="Google Shape;7780;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92"/>
          <p:cNvGrpSpPr/>
          <p:nvPr/>
        </p:nvGrpSpPr>
        <p:grpSpPr>
          <a:xfrm>
            <a:off x="1726378" y="1387086"/>
            <a:ext cx="354311" cy="354104"/>
            <a:chOff x="-49764975" y="3183375"/>
            <a:chExt cx="299300" cy="299125"/>
          </a:xfrm>
        </p:grpSpPr>
        <p:sp>
          <p:nvSpPr>
            <p:cNvPr id="7786" name="Google Shape;7786;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2"/>
          <p:cNvGrpSpPr/>
          <p:nvPr/>
        </p:nvGrpSpPr>
        <p:grpSpPr>
          <a:xfrm>
            <a:off x="1726378" y="1822547"/>
            <a:ext cx="354311" cy="355909"/>
            <a:chOff x="-49764975" y="3551225"/>
            <a:chExt cx="299300" cy="300650"/>
          </a:xfrm>
        </p:grpSpPr>
        <p:sp>
          <p:nvSpPr>
            <p:cNvPr id="7796" name="Google Shape;7796;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2"/>
          <p:cNvGrpSpPr/>
          <p:nvPr/>
        </p:nvGrpSpPr>
        <p:grpSpPr>
          <a:xfrm>
            <a:off x="1724040" y="2259310"/>
            <a:ext cx="358987" cy="355525"/>
            <a:chOff x="-49766550" y="3920175"/>
            <a:chExt cx="303250" cy="300325"/>
          </a:xfrm>
        </p:grpSpPr>
        <p:sp>
          <p:nvSpPr>
            <p:cNvPr id="7808" name="Google Shape;7808;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92"/>
          <p:cNvGrpSpPr/>
          <p:nvPr/>
        </p:nvGrpSpPr>
        <p:grpSpPr>
          <a:xfrm>
            <a:off x="3939571" y="1407358"/>
            <a:ext cx="357123" cy="354341"/>
            <a:chOff x="-47892800" y="3200500"/>
            <a:chExt cx="301675" cy="299325"/>
          </a:xfrm>
        </p:grpSpPr>
        <p:sp>
          <p:nvSpPr>
            <p:cNvPr id="7813" name="Google Shape;7813;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2"/>
          <p:cNvGrpSpPr/>
          <p:nvPr/>
        </p:nvGrpSpPr>
        <p:grpSpPr>
          <a:xfrm>
            <a:off x="4003437" y="1843707"/>
            <a:ext cx="229391" cy="355258"/>
            <a:chOff x="-47839250" y="3569100"/>
            <a:chExt cx="193775" cy="300100"/>
          </a:xfrm>
        </p:grpSpPr>
        <p:sp>
          <p:nvSpPr>
            <p:cNvPr id="7820" name="Google Shape;7820;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2"/>
          <p:cNvGrpSpPr/>
          <p:nvPr/>
        </p:nvGrpSpPr>
        <p:grpSpPr>
          <a:xfrm>
            <a:off x="3940503" y="2280056"/>
            <a:ext cx="355258" cy="356205"/>
            <a:chOff x="-47892800" y="3937700"/>
            <a:chExt cx="300100" cy="300900"/>
          </a:xfrm>
        </p:grpSpPr>
        <p:sp>
          <p:nvSpPr>
            <p:cNvPr id="7827" name="Google Shape;7827;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2"/>
          <p:cNvGrpSpPr/>
          <p:nvPr/>
        </p:nvGrpSpPr>
        <p:grpSpPr>
          <a:xfrm>
            <a:off x="2645798" y="2773770"/>
            <a:ext cx="355258" cy="311458"/>
            <a:chOff x="-46042675" y="3218600"/>
            <a:chExt cx="300100" cy="263100"/>
          </a:xfrm>
        </p:grpSpPr>
        <p:sp>
          <p:nvSpPr>
            <p:cNvPr id="7836" name="Google Shape;7836;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92"/>
          <p:cNvGrpSpPr/>
          <p:nvPr/>
        </p:nvGrpSpPr>
        <p:grpSpPr>
          <a:xfrm>
            <a:off x="2645798" y="3188219"/>
            <a:ext cx="355258" cy="323118"/>
            <a:chOff x="-46042675" y="3568700"/>
            <a:chExt cx="300100" cy="272950"/>
          </a:xfrm>
        </p:grpSpPr>
        <p:sp>
          <p:nvSpPr>
            <p:cNvPr id="7843" name="Google Shape;7843;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92"/>
          <p:cNvGrpSpPr/>
          <p:nvPr/>
        </p:nvGrpSpPr>
        <p:grpSpPr>
          <a:xfrm>
            <a:off x="2687749" y="3625189"/>
            <a:ext cx="271357" cy="356057"/>
            <a:chOff x="-46007225" y="3937825"/>
            <a:chExt cx="229225" cy="300775"/>
          </a:xfrm>
        </p:grpSpPr>
        <p:sp>
          <p:nvSpPr>
            <p:cNvPr id="7848" name="Google Shape;7848;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92"/>
          <p:cNvGrpSpPr/>
          <p:nvPr/>
        </p:nvGrpSpPr>
        <p:grpSpPr>
          <a:xfrm>
            <a:off x="3993241" y="3615275"/>
            <a:ext cx="312375" cy="357596"/>
            <a:chOff x="-44895900" y="3929450"/>
            <a:chExt cx="263875" cy="302075"/>
          </a:xfrm>
        </p:grpSpPr>
        <p:sp>
          <p:nvSpPr>
            <p:cNvPr id="7859" name="Google Shape;7859;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92"/>
          <p:cNvGrpSpPr/>
          <p:nvPr/>
        </p:nvGrpSpPr>
        <p:grpSpPr>
          <a:xfrm>
            <a:off x="2167060" y="1398036"/>
            <a:ext cx="356205" cy="332885"/>
            <a:chOff x="-49397175" y="3192625"/>
            <a:chExt cx="300900" cy="281200"/>
          </a:xfrm>
        </p:grpSpPr>
        <p:sp>
          <p:nvSpPr>
            <p:cNvPr id="7866" name="Google Shape;7866;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92"/>
          <p:cNvGrpSpPr/>
          <p:nvPr/>
        </p:nvGrpSpPr>
        <p:grpSpPr>
          <a:xfrm>
            <a:off x="2193163" y="1822251"/>
            <a:ext cx="304000" cy="356205"/>
            <a:chOff x="-49375900" y="3550975"/>
            <a:chExt cx="256800" cy="300900"/>
          </a:xfrm>
        </p:grpSpPr>
        <p:sp>
          <p:nvSpPr>
            <p:cNvPr id="7874" name="Google Shape;7874;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92"/>
          <p:cNvGrpSpPr/>
          <p:nvPr/>
        </p:nvGrpSpPr>
        <p:grpSpPr>
          <a:xfrm>
            <a:off x="2188516" y="2259546"/>
            <a:ext cx="313293" cy="356205"/>
            <a:chOff x="-49378250" y="3920375"/>
            <a:chExt cx="264650" cy="300900"/>
          </a:xfrm>
        </p:grpSpPr>
        <p:sp>
          <p:nvSpPr>
            <p:cNvPr id="7886" name="Google Shape;7886;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92"/>
          <p:cNvGrpSpPr/>
          <p:nvPr/>
        </p:nvGrpSpPr>
        <p:grpSpPr>
          <a:xfrm>
            <a:off x="907504" y="2752344"/>
            <a:ext cx="312375" cy="357123"/>
            <a:chOff x="-47505300" y="3200500"/>
            <a:chExt cx="263875" cy="301675"/>
          </a:xfrm>
        </p:grpSpPr>
        <p:sp>
          <p:nvSpPr>
            <p:cNvPr id="7894" name="Google Shape;7894;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92"/>
          <p:cNvGrpSpPr/>
          <p:nvPr/>
        </p:nvGrpSpPr>
        <p:grpSpPr>
          <a:xfrm>
            <a:off x="885604" y="3188692"/>
            <a:ext cx="356176" cy="355051"/>
            <a:chOff x="-47524975" y="3569100"/>
            <a:chExt cx="300875" cy="299925"/>
          </a:xfrm>
        </p:grpSpPr>
        <p:sp>
          <p:nvSpPr>
            <p:cNvPr id="7908" name="Google Shape;7908;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92"/>
          <p:cNvGrpSpPr/>
          <p:nvPr/>
        </p:nvGrpSpPr>
        <p:grpSpPr>
          <a:xfrm>
            <a:off x="886062" y="3667954"/>
            <a:ext cx="355258" cy="270410"/>
            <a:chOff x="-47523400" y="3973950"/>
            <a:chExt cx="300100" cy="228425"/>
          </a:xfrm>
        </p:grpSpPr>
        <p:sp>
          <p:nvSpPr>
            <p:cNvPr id="7914" name="Google Shape;7914;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92"/>
          <p:cNvGrpSpPr/>
          <p:nvPr/>
        </p:nvGrpSpPr>
        <p:grpSpPr>
          <a:xfrm>
            <a:off x="3091183" y="2750953"/>
            <a:ext cx="354341" cy="357596"/>
            <a:chOff x="-45673275" y="3199325"/>
            <a:chExt cx="299325" cy="302075"/>
          </a:xfrm>
        </p:grpSpPr>
        <p:sp>
          <p:nvSpPr>
            <p:cNvPr id="7920" name="Google Shape;7920;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92"/>
          <p:cNvGrpSpPr/>
          <p:nvPr/>
        </p:nvGrpSpPr>
        <p:grpSpPr>
          <a:xfrm>
            <a:off x="3090251" y="3209202"/>
            <a:ext cx="356205" cy="314240"/>
            <a:chOff x="-45674075" y="3586425"/>
            <a:chExt cx="300900" cy="265450"/>
          </a:xfrm>
        </p:grpSpPr>
        <p:sp>
          <p:nvSpPr>
            <p:cNvPr id="7924" name="Google Shape;7924;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92"/>
          <p:cNvGrpSpPr/>
          <p:nvPr/>
        </p:nvGrpSpPr>
        <p:grpSpPr>
          <a:xfrm>
            <a:off x="3091183" y="3625041"/>
            <a:ext cx="354341" cy="356205"/>
            <a:chOff x="-45673275" y="3937700"/>
            <a:chExt cx="299325" cy="300900"/>
          </a:xfrm>
        </p:grpSpPr>
        <p:sp>
          <p:nvSpPr>
            <p:cNvPr id="7927" name="Google Shape;7927;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92"/>
          <p:cNvGrpSpPr/>
          <p:nvPr/>
        </p:nvGrpSpPr>
        <p:grpSpPr>
          <a:xfrm>
            <a:off x="2205349" y="4117825"/>
            <a:ext cx="356205" cy="356205"/>
            <a:chOff x="-44512325" y="3176075"/>
            <a:chExt cx="300900" cy="300900"/>
          </a:xfrm>
        </p:grpSpPr>
        <p:sp>
          <p:nvSpPr>
            <p:cNvPr id="7934" name="Google Shape;7934;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2"/>
          <p:cNvGrpSpPr/>
          <p:nvPr/>
        </p:nvGrpSpPr>
        <p:grpSpPr>
          <a:xfrm>
            <a:off x="2608689" y="1386849"/>
            <a:ext cx="354341" cy="354341"/>
            <a:chOff x="-49027775" y="3183175"/>
            <a:chExt cx="299325" cy="299325"/>
          </a:xfrm>
        </p:grpSpPr>
        <p:sp>
          <p:nvSpPr>
            <p:cNvPr id="7938" name="Google Shape;7938;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2"/>
          <p:cNvGrpSpPr/>
          <p:nvPr/>
        </p:nvGrpSpPr>
        <p:grpSpPr>
          <a:xfrm>
            <a:off x="2608230" y="1822251"/>
            <a:ext cx="355258" cy="357152"/>
            <a:chOff x="-49027775" y="3550975"/>
            <a:chExt cx="300100" cy="301700"/>
          </a:xfrm>
        </p:grpSpPr>
        <p:sp>
          <p:nvSpPr>
            <p:cNvPr id="7943" name="Google Shape;7943;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2"/>
          <p:cNvGrpSpPr/>
          <p:nvPr/>
        </p:nvGrpSpPr>
        <p:grpSpPr>
          <a:xfrm>
            <a:off x="2606306" y="2259310"/>
            <a:ext cx="359106" cy="355525"/>
            <a:chOff x="-49031025" y="3920175"/>
            <a:chExt cx="303350" cy="300325"/>
          </a:xfrm>
        </p:grpSpPr>
        <p:sp>
          <p:nvSpPr>
            <p:cNvPr id="7954" name="Google Shape;7954;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92"/>
          <p:cNvGrpSpPr/>
          <p:nvPr/>
        </p:nvGrpSpPr>
        <p:grpSpPr>
          <a:xfrm>
            <a:off x="1322411" y="2752344"/>
            <a:ext cx="356176" cy="354341"/>
            <a:chOff x="-47155575" y="3200500"/>
            <a:chExt cx="300875" cy="299325"/>
          </a:xfrm>
        </p:grpSpPr>
        <p:sp>
          <p:nvSpPr>
            <p:cNvPr id="7961" name="Google Shape;7961;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92"/>
          <p:cNvGrpSpPr/>
          <p:nvPr/>
        </p:nvGrpSpPr>
        <p:grpSpPr>
          <a:xfrm>
            <a:off x="1322870" y="3188692"/>
            <a:ext cx="355258" cy="355258"/>
            <a:chOff x="-47154800" y="3569100"/>
            <a:chExt cx="300100" cy="300100"/>
          </a:xfrm>
        </p:grpSpPr>
        <p:sp>
          <p:nvSpPr>
            <p:cNvPr id="7968" name="Google Shape;7968;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92"/>
          <p:cNvGrpSpPr/>
          <p:nvPr/>
        </p:nvGrpSpPr>
        <p:grpSpPr>
          <a:xfrm>
            <a:off x="1323343" y="3626905"/>
            <a:ext cx="354311" cy="353423"/>
            <a:chOff x="-47154000" y="3939275"/>
            <a:chExt cx="299300" cy="298550"/>
          </a:xfrm>
        </p:grpSpPr>
        <p:sp>
          <p:nvSpPr>
            <p:cNvPr id="7975" name="Google Shape;7975;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92"/>
          <p:cNvGrpSpPr/>
          <p:nvPr/>
        </p:nvGrpSpPr>
        <p:grpSpPr>
          <a:xfrm>
            <a:off x="3548633" y="2752344"/>
            <a:ext cx="312375" cy="354341"/>
            <a:chOff x="-45286550" y="3200500"/>
            <a:chExt cx="263875" cy="299325"/>
          </a:xfrm>
        </p:grpSpPr>
        <p:sp>
          <p:nvSpPr>
            <p:cNvPr id="7980" name="Google Shape;7980;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92"/>
          <p:cNvGrpSpPr/>
          <p:nvPr/>
        </p:nvGrpSpPr>
        <p:grpSpPr>
          <a:xfrm>
            <a:off x="3548633" y="3189639"/>
            <a:ext cx="312375" cy="354311"/>
            <a:chOff x="-45286550" y="3569900"/>
            <a:chExt cx="263875" cy="299300"/>
          </a:xfrm>
        </p:grpSpPr>
        <p:sp>
          <p:nvSpPr>
            <p:cNvPr id="7984" name="Google Shape;7984;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92"/>
          <p:cNvGrpSpPr/>
          <p:nvPr/>
        </p:nvGrpSpPr>
        <p:grpSpPr>
          <a:xfrm>
            <a:off x="3559820" y="3625988"/>
            <a:ext cx="290001" cy="355258"/>
            <a:chOff x="-45277900" y="3938500"/>
            <a:chExt cx="244975" cy="300100"/>
          </a:xfrm>
        </p:grpSpPr>
        <p:sp>
          <p:nvSpPr>
            <p:cNvPr id="7991" name="Google Shape;7991;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2"/>
          <p:cNvGrpSpPr/>
          <p:nvPr/>
        </p:nvGrpSpPr>
        <p:grpSpPr>
          <a:xfrm>
            <a:off x="2645769" y="4095090"/>
            <a:ext cx="355258" cy="355258"/>
            <a:chOff x="-44502875" y="3576975"/>
            <a:chExt cx="300100" cy="300100"/>
          </a:xfrm>
        </p:grpSpPr>
        <p:sp>
          <p:nvSpPr>
            <p:cNvPr id="7996" name="Google Shape;7996;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92"/>
          <p:cNvGrpSpPr/>
          <p:nvPr/>
        </p:nvGrpSpPr>
        <p:grpSpPr>
          <a:xfrm>
            <a:off x="4858981" y="1820745"/>
            <a:ext cx="356196" cy="354670"/>
            <a:chOff x="-13946200" y="3647075"/>
            <a:chExt cx="353650" cy="352100"/>
          </a:xfrm>
        </p:grpSpPr>
        <p:sp>
          <p:nvSpPr>
            <p:cNvPr id="8000" name="Google Shape;8000;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2"/>
          <p:cNvGrpSpPr/>
          <p:nvPr/>
        </p:nvGrpSpPr>
        <p:grpSpPr>
          <a:xfrm>
            <a:off x="6642374" y="1380228"/>
            <a:ext cx="357002" cy="354267"/>
            <a:chOff x="-12163025" y="3214275"/>
            <a:chExt cx="354450" cy="351700"/>
          </a:xfrm>
        </p:grpSpPr>
        <p:sp>
          <p:nvSpPr>
            <p:cNvPr id="8007" name="Google Shape;8007;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92"/>
          <p:cNvGrpSpPr/>
          <p:nvPr/>
        </p:nvGrpSpPr>
        <p:grpSpPr>
          <a:xfrm>
            <a:off x="6643154" y="1819965"/>
            <a:ext cx="355441" cy="356232"/>
            <a:chOff x="-12160675" y="3647875"/>
            <a:chExt cx="352900" cy="353650"/>
          </a:xfrm>
        </p:grpSpPr>
        <p:sp>
          <p:nvSpPr>
            <p:cNvPr id="8011" name="Google Shape;8011;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92"/>
          <p:cNvGrpSpPr/>
          <p:nvPr/>
        </p:nvGrpSpPr>
        <p:grpSpPr>
          <a:xfrm>
            <a:off x="6653870" y="2264421"/>
            <a:ext cx="354635" cy="356232"/>
            <a:chOff x="-12160675" y="4081850"/>
            <a:chExt cx="352100" cy="353650"/>
          </a:xfrm>
        </p:grpSpPr>
        <p:sp>
          <p:nvSpPr>
            <p:cNvPr id="8019" name="Google Shape;8019;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92"/>
          <p:cNvGrpSpPr/>
          <p:nvPr/>
        </p:nvGrpSpPr>
        <p:grpSpPr>
          <a:xfrm>
            <a:off x="4858836" y="2738864"/>
            <a:ext cx="355416" cy="355652"/>
            <a:chOff x="-10391650" y="3180600"/>
            <a:chExt cx="352875" cy="353075"/>
          </a:xfrm>
        </p:grpSpPr>
        <p:sp>
          <p:nvSpPr>
            <p:cNvPr id="8026" name="Google Shape;8026;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92"/>
          <p:cNvGrpSpPr/>
          <p:nvPr/>
        </p:nvGrpSpPr>
        <p:grpSpPr>
          <a:xfrm>
            <a:off x="4858835" y="3215662"/>
            <a:ext cx="354635" cy="353890"/>
            <a:chOff x="-10390875" y="3616350"/>
            <a:chExt cx="352100" cy="351325"/>
          </a:xfrm>
        </p:grpSpPr>
        <p:sp>
          <p:nvSpPr>
            <p:cNvPr id="8033" name="Google Shape;8033;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92"/>
          <p:cNvGrpSpPr/>
          <p:nvPr/>
        </p:nvGrpSpPr>
        <p:grpSpPr>
          <a:xfrm>
            <a:off x="7525810" y="2740327"/>
            <a:ext cx="312585" cy="354670"/>
            <a:chOff x="-10370400" y="4049550"/>
            <a:chExt cx="310350" cy="352100"/>
          </a:xfrm>
        </p:grpSpPr>
        <p:sp>
          <p:nvSpPr>
            <p:cNvPr id="8037" name="Google Shape;8037;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92"/>
          <p:cNvGrpSpPr/>
          <p:nvPr/>
        </p:nvGrpSpPr>
        <p:grpSpPr>
          <a:xfrm>
            <a:off x="6630066" y="2739268"/>
            <a:ext cx="379236" cy="354847"/>
            <a:chOff x="-8674650" y="3210975"/>
            <a:chExt cx="376525" cy="352275"/>
          </a:xfrm>
        </p:grpSpPr>
        <p:sp>
          <p:nvSpPr>
            <p:cNvPr id="8043" name="Google Shape;8043;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2"/>
          <p:cNvGrpSpPr/>
          <p:nvPr/>
        </p:nvGrpSpPr>
        <p:grpSpPr>
          <a:xfrm>
            <a:off x="5301563" y="1820745"/>
            <a:ext cx="356221" cy="354670"/>
            <a:chOff x="-13512225" y="3647075"/>
            <a:chExt cx="353675" cy="352100"/>
          </a:xfrm>
        </p:grpSpPr>
        <p:sp>
          <p:nvSpPr>
            <p:cNvPr id="8050" name="Google Shape;8050;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2"/>
          <p:cNvGrpSpPr/>
          <p:nvPr/>
        </p:nvGrpSpPr>
        <p:grpSpPr>
          <a:xfrm>
            <a:off x="5311876" y="2264811"/>
            <a:ext cx="356221" cy="355451"/>
            <a:chOff x="-13512225" y="4080275"/>
            <a:chExt cx="353675" cy="352875"/>
          </a:xfrm>
        </p:grpSpPr>
        <p:sp>
          <p:nvSpPr>
            <p:cNvPr id="8061" name="Google Shape;8061;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92"/>
          <p:cNvGrpSpPr/>
          <p:nvPr/>
        </p:nvGrpSpPr>
        <p:grpSpPr>
          <a:xfrm>
            <a:off x="7084956" y="1412172"/>
            <a:ext cx="356196" cy="290379"/>
            <a:chOff x="-11728250" y="3245400"/>
            <a:chExt cx="353650" cy="288275"/>
          </a:xfrm>
        </p:grpSpPr>
        <p:sp>
          <p:nvSpPr>
            <p:cNvPr id="8073" name="Google Shape;8073;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92"/>
          <p:cNvGrpSpPr/>
          <p:nvPr/>
        </p:nvGrpSpPr>
        <p:grpSpPr>
          <a:xfrm>
            <a:off x="7117464" y="2264811"/>
            <a:ext cx="311804" cy="355451"/>
            <a:chOff x="-11703850" y="4081850"/>
            <a:chExt cx="309575" cy="352875"/>
          </a:xfrm>
        </p:grpSpPr>
        <p:sp>
          <p:nvSpPr>
            <p:cNvPr id="8079" name="Google Shape;8079;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92"/>
          <p:cNvGrpSpPr/>
          <p:nvPr/>
        </p:nvGrpSpPr>
        <p:grpSpPr>
          <a:xfrm>
            <a:off x="5306120" y="2738964"/>
            <a:ext cx="357002" cy="355451"/>
            <a:chOff x="-9958475" y="3180025"/>
            <a:chExt cx="354450" cy="352875"/>
          </a:xfrm>
        </p:grpSpPr>
        <p:sp>
          <p:nvSpPr>
            <p:cNvPr id="8088" name="Google Shape;8088;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92"/>
          <p:cNvGrpSpPr/>
          <p:nvPr/>
        </p:nvGrpSpPr>
        <p:grpSpPr>
          <a:xfrm>
            <a:off x="5315247" y="3214945"/>
            <a:ext cx="337966" cy="355325"/>
            <a:chOff x="-9949025" y="3615575"/>
            <a:chExt cx="335550" cy="352750"/>
          </a:xfrm>
        </p:grpSpPr>
        <p:sp>
          <p:nvSpPr>
            <p:cNvPr id="8092" name="Google Shape;8092;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92"/>
          <p:cNvGrpSpPr/>
          <p:nvPr/>
        </p:nvGrpSpPr>
        <p:grpSpPr>
          <a:xfrm>
            <a:off x="7950093" y="2738451"/>
            <a:ext cx="360175" cy="358423"/>
            <a:chOff x="-9961625" y="4048175"/>
            <a:chExt cx="357600" cy="355825"/>
          </a:xfrm>
        </p:grpSpPr>
        <p:sp>
          <p:nvSpPr>
            <p:cNvPr id="8096" name="Google Shape;8096;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2"/>
          <p:cNvGrpSpPr/>
          <p:nvPr/>
        </p:nvGrpSpPr>
        <p:grpSpPr>
          <a:xfrm>
            <a:off x="6636814" y="3213963"/>
            <a:ext cx="364959" cy="357289"/>
            <a:chOff x="-8680950" y="3624225"/>
            <a:chExt cx="362350" cy="354700"/>
          </a:xfrm>
        </p:grpSpPr>
        <p:sp>
          <p:nvSpPr>
            <p:cNvPr id="8103" name="Google Shape;8103;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2"/>
          <p:cNvGrpSpPr/>
          <p:nvPr/>
        </p:nvGrpSpPr>
        <p:grpSpPr>
          <a:xfrm>
            <a:off x="5773058" y="1379624"/>
            <a:ext cx="313365" cy="355476"/>
            <a:chOff x="-13056975" y="3212300"/>
            <a:chExt cx="311125" cy="352900"/>
          </a:xfrm>
        </p:grpSpPr>
        <p:sp>
          <p:nvSpPr>
            <p:cNvPr id="8110" name="Google Shape;8110;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92"/>
          <p:cNvGrpSpPr/>
          <p:nvPr/>
        </p:nvGrpSpPr>
        <p:grpSpPr>
          <a:xfrm>
            <a:off x="5750446" y="1820418"/>
            <a:ext cx="358588" cy="355325"/>
            <a:chOff x="-13077450" y="3647075"/>
            <a:chExt cx="356025" cy="352750"/>
          </a:xfrm>
        </p:grpSpPr>
        <p:sp>
          <p:nvSpPr>
            <p:cNvPr id="8115" name="Google Shape;8115;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92"/>
          <p:cNvGrpSpPr/>
          <p:nvPr/>
        </p:nvGrpSpPr>
        <p:grpSpPr>
          <a:xfrm>
            <a:off x="5761552" y="2264018"/>
            <a:ext cx="357002" cy="357037"/>
            <a:chOff x="-13079025" y="4079475"/>
            <a:chExt cx="354450" cy="354450"/>
          </a:xfrm>
        </p:grpSpPr>
        <p:sp>
          <p:nvSpPr>
            <p:cNvPr id="8119" name="Google Shape;8119;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92"/>
          <p:cNvGrpSpPr/>
          <p:nvPr/>
        </p:nvGrpSpPr>
        <p:grpSpPr>
          <a:xfrm>
            <a:off x="7534619" y="1380027"/>
            <a:ext cx="356221" cy="354670"/>
            <a:chOff x="-11292700" y="3213875"/>
            <a:chExt cx="353675" cy="352100"/>
          </a:xfrm>
        </p:grpSpPr>
        <p:sp>
          <p:nvSpPr>
            <p:cNvPr id="8124" name="Google Shape;8124;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92"/>
          <p:cNvGrpSpPr/>
          <p:nvPr/>
        </p:nvGrpSpPr>
        <p:grpSpPr>
          <a:xfrm>
            <a:off x="7528677" y="1819965"/>
            <a:ext cx="368106" cy="356232"/>
            <a:chOff x="-11299000" y="3647875"/>
            <a:chExt cx="365475" cy="353650"/>
          </a:xfrm>
        </p:grpSpPr>
        <p:sp>
          <p:nvSpPr>
            <p:cNvPr id="8132" name="Google Shape;8132;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92"/>
          <p:cNvGrpSpPr/>
          <p:nvPr/>
        </p:nvGrpSpPr>
        <p:grpSpPr>
          <a:xfrm>
            <a:off x="7544139" y="2275916"/>
            <a:ext cx="357808" cy="333240"/>
            <a:chOff x="-11295075" y="4092875"/>
            <a:chExt cx="355250" cy="330825"/>
          </a:xfrm>
        </p:grpSpPr>
        <p:sp>
          <p:nvSpPr>
            <p:cNvPr id="8139" name="Google Shape;8139;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92"/>
          <p:cNvGrpSpPr/>
          <p:nvPr/>
        </p:nvGrpSpPr>
        <p:grpSpPr>
          <a:xfrm>
            <a:off x="5769739" y="2738964"/>
            <a:ext cx="312585" cy="355451"/>
            <a:chOff x="-9500075" y="3180800"/>
            <a:chExt cx="310350" cy="352875"/>
          </a:xfrm>
        </p:grpSpPr>
        <p:sp>
          <p:nvSpPr>
            <p:cNvPr id="8145" name="Google Shape;8145;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92"/>
          <p:cNvGrpSpPr/>
          <p:nvPr/>
        </p:nvGrpSpPr>
        <p:grpSpPr>
          <a:xfrm>
            <a:off x="5747530" y="3214479"/>
            <a:ext cx="356221" cy="356257"/>
            <a:chOff x="-9523700" y="3614000"/>
            <a:chExt cx="353675" cy="353675"/>
          </a:xfrm>
        </p:grpSpPr>
        <p:sp>
          <p:nvSpPr>
            <p:cNvPr id="8155" name="Google Shape;8155;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92"/>
          <p:cNvGrpSpPr/>
          <p:nvPr/>
        </p:nvGrpSpPr>
        <p:grpSpPr>
          <a:xfrm>
            <a:off x="7532481" y="3237121"/>
            <a:ext cx="356221" cy="354670"/>
            <a:chOff x="-9523700" y="4049550"/>
            <a:chExt cx="353675" cy="352100"/>
          </a:xfrm>
        </p:grpSpPr>
        <p:sp>
          <p:nvSpPr>
            <p:cNvPr id="8165" name="Google Shape;8165;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92"/>
          <p:cNvGrpSpPr/>
          <p:nvPr/>
        </p:nvGrpSpPr>
        <p:grpSpPr>
          <a:xfrm>
            <a:off x="7088596" y="3237094"/>
            <a:ext cx="357002" cy="311029"/>
            <a:chOff x="-8209150" y="3659675"/>
            <a:chExt cx="354450" cy="308775"/>
          </a:xfrm>
        </p:grpSpPr>
        <p:sp>
          <p:nvSpPr>
            <p:cNvPr id="8173" name="Google Shape;8173;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2"/>
          <p:cNvGrpSpPr/>
          <p:nvPr/>
        </p:nvGrpSpPr>
        <p:grpSpPr>
          <a:xfrm>
            <a:off x="6202157" y="2266007"/>
            <a:ext cx="356221" cy="353059"/>
            <a:chOff x="-12643475" y="4081850"/>
            <a:chExt cx="353675" cy="350500"/>
          </a:xfrm>
        </p:grpSpPr>
        <p:sp>
          <p:nvSpPr>
            <p:cNvPr id="8180" name="Google Shape;8180;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4" name="Google Shape;8184;p9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5" name="Google Shape;8185;p92"/>
          <p:cNvGrpSpPr/>
          <p:nvPr/>
        </p:nvGrpSpPr>
        <p:grpSpPr>
          <a:xfrm>
            <a:off x="7984757" y="2275916"/>
            <a:ext cx="356221" cy="333240"/>
            <a:chOff x="-10858725" y="4092875"/>
            <a:chExt cx="353675" cy="330825"/>
          </a:xfrm>
        </p:grpSpPr>
        <p:sp>
          <p:nvSpPr>
            <p:cNvPr id="8186" name="Google Shape;8186;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92"/>
          <p:cNvGrpSpPr/>
          <p:nvPr/>
        </p:nvGrpSpPr>
        <p:grpSpPr>
          <a:xfrm>
            <a:off x="6243280" y="3214882"/>
            <a:ext cx="252278" cy="355451"/>
            <a:chOff x="-9039300" y="3614000"/>
            <a:chExt cx="250475" cy="352875"/>
          </a:xfrm>
        </p:grpSpPr>
        <p:sp>
          <p:nvSpPr>
            <p:cNvPr id="8193" name="Google Shape;8193;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92"/>
          <p:cNvGrpSpPr/>
          <p:nvPr/>
        </p:nvGrpSpPr>
        <p:grpSpPr>
          <a:xfrm>
            <a:off x="7975246" y="3237121"/>
            <a:ext cx="354635" cy="354670"/>
            <a:chOff x="-9088150" y="4049550"/>
            <a:chExt cx="352100" cy="352100"/>
          </a:xfrm>
        </p:grpSpPr>
        <p:sp>
          <p:nvSpPr>
            <p:cNvPr id="8196" name="Google Shape;8196;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92"/>
          <p:cNvGrpSpPr/>
          <p:nvPr/>
        </p:nvGrpSpPr>
        <p:grpSpPr>
          <a:xfrm>
            <a:off x="7109610" y="2739354"/>
            <a:ext cx="315757" cy="354670"/>
            <a:chOff x="-8191825" y="3174500"/>
            <a:chExt cx="313500" cy="352100"/>
          </a:xfrm>
        </p:grpSpPr>
        <p:sp>
          <p:nvSpPr>
            <p:cNvPr id="8203" name="Google Shape;8203;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92"/>
          <p:cNvGrpSpPr/>
          <p:nvPr/>
        </p:nvGrpSpPr>
        <p:grpSpPr>
          <a:xfrm>
            <a:off x="4858968" y="1379875"/>
            <a:ext cx="356221" cy="354973"/>
            <a:chOff x="-13947000" y="3212800"/>
            <a:chExt cx="353675" cy="352400"/>
          </a:xfrm>
        </p:grpSpPr>
        <p:sp>
          <p:nvSpPr>
            <p:cNvPr id="8207" name="Google Shape;8207;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9" name="Google Shape;8209;p9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0" name="Google Shape;8210;p92"/>
          <p:cNvGrpSpPr/>
          <p:nvPr/>
        </p:nvGrpSpPr>
        <p:grpSpPr>
          <a:xfrm>
            <a:off x="5301563" y="1379233"/>
            <a:ext cx="356221" cy="356257"/>
            <a:chOff x="-13512225" y="3211525"/>
            <a:chExt cx="353675" cy="353675"/>
          </a:xfrm>
        </p:grpSpPr>
        <p:sp>
          <p:nvSpPr>
            <p:cNvPr id="8211" name="Google Shape;8211;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92"/>
          <p:cNvGrpSpPr/>
          <p:nvPr/>
        </p:nvGrpSpPr>
        <p:grpSpPr>
          <a:xfrm>
            <a:off x="6191845" y="1379624"/>
            <a:ext cx="356221" cy="355476"/>
            <a:chOff x="-12643475" y="3212300"/>
            <a:chExt cx="353675" cy="352900"/>
          </a:xfrm>
        </p:grpSpPr>
        <p:sp>
          <p:nvSpPr>
            <p:cNvPr id="8217" name="Google Shape;8217;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92"/>
          <p:cNvGrpSpPr/>
          <p:nvPr/>
        </p:nvGrpSpPr>
        <p:grpSpPr>
          <a:xfrm>
            <a:off x="6191845" y="1831398"/>
            <a:ext cx="356221" cy="333366"/>
            <a:chOff x="-12643475" y="3657325"/>
            <a:chExt cx="353675" cy="330950"/>
          </a:xfrm>
        </p:grpSpPr>
        <p:sp>
          <p:nvSpPr>
            <p:cNvPr id="8227" name="Google Shape;8227;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2"/>
          <p:cNvGrpSpPr/>
          <p:nvPr/>
        </p:nvGrpSpPr>
        <p:grpSpPr>
          <a:xfrm>
            <a:off x="7974847" y="1380027"/>
            <a:ext cx="355416" cy="354670"/>
            <a:chOff x="-10857925" y="3213875"/>
            <a:chExt cx="352875" cy="352100"/>
          </a:xfrm>
        </p:grpSpPr>
        <p:sp>
          <p:nvSpPr>
            <p:cNvPr id="8234" name="Google Shape;8234;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2"/>
          <p:cNvGrpSpPr/>
          <p:nvPr/>
        </p:nvGrpSpPr>
        <p:grpSpPr>
          <a:xfrm>
            <a:off x="6191762" y="2739455"/>
            <a:ext cx="356096" cy="354469"/>
            <a:chOff x="-9089725" y="3180200"/>
            <a:chExt cx="353550" cy="351900"/>
          </a:xfrm>
        </p:grpSpPr>
        <p:sp>
          <p:nvSpPr>
            <p:cNvPr id="8245" name="Google Shape;8245;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92"/>
          <p:cNvGrpSpPr/>
          <p:nvPr/>
        </p:nvGrpSpPr>
        <p:grpSpPr>
          <a:xfrm>
            <a:off x="7083760" y="1819260"/>
            <a:ext cx="358588" cy="357642"/>
            <a:chOff x="7083760" y="1971660"/>
            <a:chExt cx="358588" cy="357642"/>
          </a:xfrm>
        </p:grpSpPr>
        <p:sp>
          <p:nvSpPr>
            <p:cNvPr id="8248" name="Google Shape;8248;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0" name="Google Shape;8260;p9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61" name="Google Shape;8261;p9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65" name="Shape 8265"/>
        <p:cNvGrpSpPr/>
        <p:nvPr/>
      </p:nvGrpSpPr>
      <p:grpSpPr>
        <a:xfrm>
          <a:off x="0" y="0"/>
          <a:ext cx="0" cy="0"/>
          <a:chOff x="0" y="0"/>
          <a:chExt cx="0" cy="0"/>
        </a:xfrm>
      </p:grpSpPr>
      <p:sp>
        <p:nvSpPr>
          <p:cNvPr id="8266" name="Google Shape;8266;p9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7" name="Google Shape;8267;p93"/>
          <p:cNvGrpSpPr/>
          <p:nvPr/>
        </p:nvGrpSpPr>
        <p:grpSpPr>
          <a:xfrm>
            <a:off x="748855" y="2243507"/>
            <a:ext cx="452798" cy="449473"/>
            <a:chOff x="-21322300" y="3693325"/>
            <a:chExt cx="306400" cy="304150"/>
          </a:xfrm>
        </p:grpSpPr>
        <p:sp>
          <p:nvSpPr>
            <p:cNvPr id="8268" name="Google Shape;8268;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93"/>
          <p:cNvGrpSpPr/>
          <p:nvPr/>
        </p:nvGrpSpPr>
        <p:grpSpPr>
          <a:xfrm>
            <a:off x="748263" y="2810244"/>
            <a:ext cx="453980" cy="422540"/>
            <a:chOff x="-21322300" y="4077125"/>
            <a:chExt cx="307200" cy="285925"/>
          </a:xfrm>
        </p:grpSpPr>
        <p:sp>
          <p:nvSpPr>
            <p:cNvPr id="8273" name="Google Shape;8273;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3"/>
          <p:cNvGrpSpPr/>
          <p:nvPr/>
        </p:nvGrpSpPr>
        <p:grpSpPr>
          <a:xfrm>
            <a:off x="3525440" y="1689128"/>
            <a:ext cx="451653" cy="450212"/>
            <a:chOff x="-19394200" y="3333800"/>
            <a:chExt cx="305625" cy="304650"/>
          </a:xfrm>
        </p:grpSpPr>
        <p:sp>
          <p:nvSpPr>
            <p:cNvPr id="8286" name="Google Shape;8286;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93"/>
          <p:cNvGrpSpPr/>
          <p:nvPr/>
        </p:nvGrpSpPr>
        <p:grpSpPr>
          <a:xfrm>
            <a:off x="3524276" y="2243580"/>
            <a:ext cx="453980" cy="449325"/>
            <a:chOff x="-19396575" y="3708500"/>
            <a:chExt cx="307200" cy="304050"/>
          </a:xfrm>
        </p:grpSpPr>
        <p:sp>
          <p:nvSpPr>
            <p:cNvPr id="8296" name="Google Shape;8296;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3"/>
          <p:cNvGrpSpPr/>
          <p:nvPr/>
        </p:nvGrpSpPr>
        <p:grpSpPr>
          <a:xfrm>
            <a:off x="3518457" y="2796461"/>
            <a:ext cx="465618" cy="450101"/>
            <a:chOff x="-19394200" y="4084200"/>
            <a:chExt cx="315075" cy="304575"/>
          </a:xfrm>
        </p:grpSpPr>
        <p:sp>
          <p:nvSpPr>
            <p:cNvPr id="8300" name="Google Shape;8300;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93"/>
          <p:cNvGrpSpPr/>
          <p:nvPr/>
        </p:nvGrpSpPr>
        <p:grpSpPr>
          <a:xfrm>
            <a:off x="6324167" y="1689001"/>
            <a:ext cx="400447" cy="450470"/>
            <a:chOff x="-17526750" y="3309200"/>
            <a:chExt cx="270975" cy="304825"/>
          </a:xfrm>
        </p:grpSpPr>
        <p:sp>
          <p:nvSpPr>
            <p:cNvPr id="8307" name="Google Shape;8307;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3"/>
          <p:cNvGrpSpPr/>
          <p:nvPr/>
        </p:nvGrpSpPr>
        <p:grpSpPr>
          <a:xfrm>
            <a:off x="6300319" y="2244173"/>
            <a:ext cx="448143" cy="448143"/>
            <a:chOff x="-17542500" y="3684100"/>
            <a:chExt cx="303250" cy="303250"/>
          </a:xfrm>
        </p:grpSpPr>
        <p:sp>
          <p:nvSpPr>
            <p:cNvPr id="8313" name="Google Shape;8313;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3"/>
          <p:cNvGrpSpPr/>
          <p:nvPr/>
        </p:nvGrpSpPr>
        <p:grpSpPr>
          <a:xfrm>
            <a:off x="6299728" y="2810817"/>
            <a:ext cx="449325" cy="421395"/>
            <a:chOff x="-17542500" y="4068450"/>
            <a:chExt cx="304050" cy="285150"/>
          </a:xfrm>
        </p:grpSpPr>
        <p:sp>
          <p:nvSpPr>
            <p:cNvPr id="8321" name="Google Shape;8321;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3"/>
          <p:cNvGrpSpPr/>
          <p:nvPr/>
        </p:nvGrpSpPr>
        <p:grpSpPr>
          <a:xfrm>
            <a:off x="3530150" y="3342211"/>
            <a:ext cx="343404" cy="449325"/>
            <a:chOff x="-15652200" y="3335975"/>
            <a:chExt cx="232375" cy="304050"/>
          </a:xfrm>
        </p:grpSpPr>
        <p:sp>
          <p:nvSpPr>
            <p:cNvPr id="8328" name="Google Shape;8328;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3"/>
          <p:cNvGrpSpPr/>
          <p:nvPr/>
        </p:nvGrpSpPr>
        <p:grpSpPr>
          <a:xfrm>
            <a:off x="1304064" y="2243729"/>
            <a:ext cx="449325" cy="449030"/>
            <a:chOff x="-20945825" y="3692175"/>
            <a:chExt cx="304050" cy="303850"/>
          </a:xfrm>
        </p:grpSpPr>
        <p:sp>
          <p:nvSpPr>
            <p:cNvPr id="8338" name="Google Shape;8338;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3"/>
          <p:cNvGrpSpPr/>
          <p:nvPr/>
        </p:nvGrpSpPr>
        <p:grpSpPr>
          <a:xfrm>
            <a:off x="4110888" y="1689848"/>
            <a:ext cx="372516" cy="448771"/>
            <a:chOff x="-18994100" y="3334775"/>
            <a:chExt cx="252075" cy="303675"/>
          </a:xfrm>
        </p:grpSpPr>
        <p:sp>
          <p:nvSpPr>
            <p:cNvPr id="8343" name="Google Shape;8343;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93"/>
          <p:cNvGrpSpPr/>
          <p:nvPr/>
        </p:nvGrpSpPr>
        <p:grpSpPr>
          <a:xfrm>
            <a:off x="4125445" y="2244743"/>
            <a:ext cx="343404" cy="446998"/>
            <a:chOff x="-18983850" y="3710075"/>
            <a:chExt cx="232375" cy="302475"/>
          </a:xfrm>
        </p:grpSpPr>
        <p:sp>
          <p:nvSpPr>
            <p:cNvPr id="8348" name="Google Shape;8348;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93"/>
          <p:cNvGrpSpPr/>
          <p:nvPr/>
        </p:nvGrpSpPr>
        <p:grpSpPr>
          <a:xfrm>
            <a:off x="1303491" y="1689573"/>
            <a:ext cx="450470" cy="449325"/>
            <a:chOff x="-20946600" y="3317850"/>
            <a:chExt cx="304825" cy="304050"/>
          </a:xfrm>
        </p:grpSpPr>
        <p:sp>
          <p:nvSpPr>
            <p:cNvPr id="8353" name="Google Shape;8353;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93"/>
          <p:cNvGrpSpPr/>
          <p:nvPr/>
        </p:nvGrpSpPr>
        <p:grpSpPr>
          <a:xfrm>
            <a:off x="1329667" y="2797442"/>
            <a:ext cx="398119" cy="448143"/>
            <a:chOff x="-20930075" y="4066100"/>
            <a:chExt cx="269400" cy="303250"/>
          </a:xfrm>
        </p:grpSpPr>
        <p:sp>
          <p:nvSpPr>
            <p:cNvPr id="8357" name="Google Shape;8357;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93"/>
          <p:cNvGrpSpPr/>
          <p:nvPr/>
        </p:nvGrpSpPr>
        <p:grpSpPr>
          <a:xfrm>
            <a:off x="4071911" y="2797422"/>
            <a:ext cx="450470" cy="448180"/>
            <a:chOff x="-19020075" y="4084200"/>
            <a:chExt cx="304825" cy="303275"/>
          </a:xfrm>
        </p:grpSpPr>
        <p:sp>
          <p:nvSpPr>
            <p:cNvPr id="8360" name="Google Shape;8360;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93"/>
          <p:cNvGrpSpPr/>
          <p:nvPr/>
        </p:nvGrpSpPr>
        <p:grpSpPr>
          <a:xfrm>
            <a:off x="6889176" y="1689001"/>
            <a:ext cx="396937" cy="450470"/>
            <a:chOff x="-17149475" y="3309200"/>
            <a:chExt cx="268600" cy="304825"/>
          </a:xfrm>
        </p:grpSpPr>
        <p:sp>
          <p:nvSpPr>
            <p:cNvPr id="8370" name="Google Shape;8370;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93"/>
          <p:cNvGrpSpPr/>
          <p:nvPr/>
        </p:nvGrpSpPr>
        <p:grpSpPr>
          <a:xfrm>
            <a:off x="6862982" y="2258120"/>
            <a:ext cx="449325" cy="420249"/>
            <a:chOff x="-17168375" y="3692750"/>
            <a:chExt cx="304050" cy="284375"/>
          </a:xfrm>
        </p:grpSpPr>
        <p:sp>
          <p:nvSpPr>
            <p:cNvPr id="8373" name="Google Shape;8373;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93"/>
          <p:cNvGrpSpPr/>
          <p:nvPr/>
        </p:nvGrpSpPr>
        <p:grpSpPr>
          <a:xfrm>
            <a:off x="6859491" y="2796852"/>
            <a:ext cx="456308" cy="449325"/>
            <a:chOff x="-17170750" y="4058800"/>
            <a:chExt cx="308775" cy="304050"/>
          </a:xfrm>
        </p:grpSpPr>
        <p:sp>
          <p:nvSpPr>
            <p:cNvPr id="8381" name="Google Shape;8381;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3"/>
          <p:cNvGrpSpPr/>
          <p:nvPr/>
        </p:nvGrpSpPr>
        <p:grpSpPr>
          <a:xfrm>
            <a:off x="5721388" y="3343358"/>
            <a:ext cx="450470" cy="446998"/>
            <a:chOff x="-15688425" y="3707725"/>
            <a:chExt cx="304825" cy="302475"/>
          </a:xfrm>
        </p:grpSpPr>
        <p:sp>
          <p:nvSpPr>
            <p:cNvPr id="8399" name="Google Shape;8399;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3"/>
          <p:cNvGrpSpPr/>
          <p:nvPr/>
        </p:nvGrpSpPr>
        <p:grpSpPr>
          <a:xfrm>
            <a:off x="1865544" y="1690441"/>
            <a:ext cx="451653" cy="447589"/>
            <a:chOff x="-20572500" y="3319025"/>
            <a:chExt cx="305625" cy="302875"/>
          </a:xfrm>
        </p:grpSpPr>
        <p:sp>
          <p:nvSpPr>
            <p:cNvPr id="8406" name="Google Shape;8406;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3"/>
          <p:cNvGrpSpPr/>
          <p:nvPr/>
        </p:nvGrpSpPr>
        <p:grpSpPr>
          <a:xfrm>
            <a:off x="1866708" y="2305410"/>
            <a:ext cx="449325" cy="325670"/>
            <a:chOff x="-20571700" y="3722875"/>
            <a:chExt cx="304050" cy="220375"/>
          </a:xfrm>
        </p:grpSpPr>
        <p:sp>
          <p:nvSpPr>
            <p:cNvPr id="8409" name="Google Shape;8409;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93"/>
          <p:cNvGrpSpPr/>
          <p:nvPr/>
        </p:nvGrpSpPr>
        <p:grpSpPr>
          <a:xfrm>
            <a:off x="1866135" y="2796278"/>
            <a:ext cx="450470" cy="450470"/>
            <a:chOff x="-20571700" y="4066875"/>
            <a:chExt cx="304825" cy="304825"/>
          </a:xfrm>
        </p:grpSpPr>
        <p:sp>
          <p:nvSpPr>
            <p:cNvPr id="8417" name="Google Shape;8417;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93"/>
          <p:cNvGrpSpPr/>
          <p:nvPr/>
        </p:nvGrpSpPr>
        <p:grpSpPr>
          <a:xfrm>
            <a:off x="4632837" y="1688259"/>
            <a:ext cx="453980" cy="451948"/>
            <a:chOff x="-18645175" y="3334200"/>
            <a:chExt cx="307200" cy="305825"/>
          </a:xfrm>
        </p:grpSpPr>
        <p:sp>
          <p:nvSpPr>
            <p:cNvPr id="8424" name="Google Shape;8424;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3"/>
          <p:cNvGrpSpPr/>
          <p:nvPr/>
        </p:nvGrpSpPr>
        <p:grpSpPr>
          <a:xfrm>
            <a:off x="4633429" y="2242989"/>
            <a:ext cx="452798" cy="450507"/>
            <a:chOff x="-18645175" y="3708500"/>
            <a:chExt cx="306400" cy="304850"/>
          </a:xfrm>
        </p:grpSpPr>
        <p:sp>
          <p:nvSpPr>
            <p:cNvPr id="8430" name="Google Shape;8430;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93"/>
          <p:cNvGrpSpPr/>
          <p:nvPr/>
        </p:nvGrpSpPr>
        <p:grpSpPr>
          <a:xfrm>
            <a:off x="4631101" y="2795630"/>
            <a:ext cx="457453" cy="451763"/>
            <a:chOff x="-18647525" y="4082625"/>
            <a:chExt cx="309550" cy="305700"/>
          </a:xfrm>
        </p:grpSpPr>
        <p:sp>
          <p:nvSpPr>
            <p:cNvPr id="8438" name="Google Shape;8438;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93"/>
          <p:cNvGrpSpPr/>
          <p:nvPr/>
        </p:nvGrpSpPr>
        <p:grpSpPr>
          <a:xfrm>
            <a:off x="7441485" y="1689592"/>
            <a:ext cx="395755" cy="449288"/>
            <a:chOff x="-16775350" y="3309200"/>
            <a:chExt cx="267800" cy="304025"/>
          </a:xfrm>
        </p:grpSpPr>
        <p:sp>
          <p:nvSpPr>
            <p:cNvPr id="8443" name="Google Shape;8443;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3"/>
          <p:cNvGrpSpPr/>
          <p:nvPr/>
        </p:nvGrpSpPr>
        <p:grpSpPr>
          <a:xfrm>
            <a:off x="7441485" y="2241827"/>
            <a:ext cx="395755" cy="452835"/>
            <a:chOff x="-16775350" y="3683300"/>
            <a:chExt cx="267800" cy="306425"/>
          </a:xfrm>
        </p:grpSpPr>
        <p:sp>
          <p:nvSpPr>
            <p:cNvPr id="8447" name="Google Shape;8447;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93"/>
          <p:cNvGrpSpPr/>
          <p:nvPr/>
        </p:nvGrpSpPr>
        <p:grpSpPr>
          <a:xfrm>
            <a:off x="7413536" y="2796870"/>
            <a:ext cx="451653" cy="449288"/>
            <a:chOff x="-16794250" y="4058225"/>
            <a:chExt cx="305625" cy="304025"/>
          </a:xfrm>
        </p:grpSpPr>
        <p:sp>
          <p:nvSpPr>
            <p:cNvPr id="8451" name="Google Shape;8451;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0" name="Google Shape;8460;p9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1" name="Google Shape;8461;p93"/>
          <p:cNvGrpSpPr/>
          <p:nvPr/>
        </p:nvGrpSpPr>
        <p:grpSpPr>
          <a:xfrm>
            <a:off x="2414953" y="1689573"/>
            <a:ext cx="457453" cy="449325"/>
            <a:chOff x="-20199150" y="3317850"/>
            <a:chExt cx="309550" cy="304050"/>
          </a:xfrm>
        </p:grpSpPr>
        <p:sp>
          <p:nvSpPr>
            <p:cNvPr id="8462" name="Google Shape;8462;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3"/>
          <p:cNvGrpSpPr/>
          <p:nvPr/>
        </p:nvGrpSpPr>
        <p:grpSpPr>
          <a:xfrm>
            <a:off x="2417281" y="2242861"/>
            <a:ext cx="452798" cy="450766"/>
            <a:chOff x="-20199150" y="3693150"/>
            <a:chExt cx="306400" cy="305025"/>
          </a:xfrm>
        </p:grpSpPr>
        <p:sp>
          <p:nvSpPr>
            <p:cNvPr id="8470" name="Google Shape;8470;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93"/>
          <p:cNvGrpSpPr/>
          <p:nvPr/>
        </p:nvGrpSpPr>
        <p:grpSpPr>
          <a:xfrm>
            <a:off x="2417854" y="2795687"/>
            <a:ext cx="451653" cy="451653"/>
            <a:chOff x="-20197575" y="4066875"/>
            <a:chExt cx="305625" cy="305625"/>
          </a:xfrm>
        </p:grpSpPr>
        <p:sp>
          <p:nvSpPr>
            <p:cNvPr id="8477" name="Google Shape;8477;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93"/>
          <p:cNvGrpSpPr/>
          <p:nvPr/>
        </p:nvGrpSpPr>
        <p:grpSpPr>
          <a:xfrm>
            <a:off x="5200071" y="1687520"/>
            <a:ext cx="449325" cy="453426"/>
            <a:chOff x="-18271050" y="3333200"/>
            <a:chExt cx="304050" cy="306825"/>
          </a:xfrm>
        </p:grpSpPr>
        <p:sp>
          <p:nvSpPr>
            <p:cNvPr id="8486" name="Google Shape;8486;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3"/>
          <p:cNvGrpSpPr/>
          <p:nvPr/>
        </p:nvGrpSpPr>
        <p:grpSpPr>
          <a:xfrm>
            <a:off x="5200644" y="2244171"/>
            <a:ext cx="448180" cy="448143"/>
            <a:chOff x="-18270275" y="3710875"/>
            <a:chExt cx="303275" cy="303250"/>
          </a:xfrm>
        </p:grpSpPr>
        <p:sp>
          <p:nvSpPr>
            <p:cNvPr id="8492" name="Google Shape;8492;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3"/>
          <p:cNvGrpSpPr/>
          <p:nvPr/>
        </p:nvGrpSpPr>
        <p:grpSpPr>
          <a:xfrm>
            <a:off x="5254196" y="2797422"/>
            <a:ext cx="341076" cy="448180"/>
            <a:chOff x="-18234025" y="4084200"/>
            <a:chExt cx="230800" cy="303275"/>
          </a:xfrm>
        </p:grpSpPr>
        <p:sp>
          <p:nvSpPr>
            <p:cNvPr id="8499" name="Google Shape;8499;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93"/>
          <p:cNvGrpSpPr/>
          <p:nvPr/>
        </p:nvGrpSpPr>
        <p:grpSpPr>
          <a:xfrm>
            <a:off x="2366751" y="3341641"/>
            <a:ext cx="449325" cy="450470"/>
            <a:chOff x="-16419350" y="3308400"/>
            <a:chExt cx="304050" cy="304825"/>
          </a:xfrm>
        </p:grpSpPr>
        <p:sp>
          <p:nvSpPr>
            <p:cNvPr id="8503" name="Google Shape;8503;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93"/>
          <p:cNvGrpSpPr/>
          <p:nvPr/>
        </p:nvGrpSpPr>
        <p:grpSpPr>
          <a:xfrm>
            <a:off x="4638306" y="3340423"/>
            <a:ext cx="395755" cy="452872"/>
            <a:chOff x="-16401225" y="3683275"/>
            <a:chExt cx="267800" cy="306450"/>
          </a:xfrm>
        </p:grpSpPr>
        <p:sp>
          <p:nvSpPr>
            <p:cNvPr id="8511" name="Google Shape;8511;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93"/>
          <p:cNvGrpSpPr/>
          <p:nvPr/>
        </p:nvGrpSpPr>
        <p:grpSpPr>
          <a:xfrm>
            <a:off x="8003755" y="2797062"/>
            <a:ext cx="450470" cy="448180"/>
            <a:chOff x="-16419350" y="4058200"/>
            <a:chExt cx="304825" cy="303275"/>
          </a:xfrm>
        </p:grpSpPr>
        <p:sp>
          <p:nvSpPr>
            <p:cNvPr id="8519" name="Google Shape;8519;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93"/>
          <p:cNvGrpSpPr/>
          <p:nvPr/>
        </p:nvGrpSpPr>
        <p:grpSpPr>
          <a:xfrm>
            <a:off x="4030643" y="3343080"/>
            <a:ext cx="450507" cy="447589"/>
            <a:chOff x="-15296200" y="3326900"/>
            <a:chExt cx="304850" cy="302875"/>
          </a:xfrm>
        </p:grpSpPr>
        <p:sp>
          <p:nvSpPr>
            <p:cNvPr id="8527" name="Google Shape;8527;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93"/>
          <p:cNvGrpSpPr/>
          <p:nvPr/>
        </p:nvGrpSpPr>
        <p:grpSpPr>
          <a:xfrm>
            <a:off x="2946296" y="1706881"/>
            <a:ext cx="486566" cy="414708"/>
            <a:chOff x="-19835275" y="3330250"/>
            <a:chExt cx="329250" cy="280625"/>
          </a:xfrm>
        </p:grpSpPr>
        <p:sp>
          <p:nvSpPr>
            <p:cNvPr id="8533" name="Google Shape;8533;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3"/>
          <p:cNvGrpSpPr/>
          <p:nvPr/>
        </p:nvGrpSpPr>
        <p:grpSpPr>
          <a:xfrm>
            <a:off x="2964325" y="2243470"/>
            <a:ext cx="450507" cy="449547"/>
            <a:chOff x="-19822675" y="3692750"/>
            <a:chExt cx="304850" cy="304200"/>
          </a:xfrm>
        </p:grpSpPr>
        <p:sp>
          <p:nvSpPr>
            <p:cNvPr id="8537" name="Google Shape;8537;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93"/>
          <p:cNvGrpSpPr/>
          <p:nvPr/>
        </p:nvGrpSpPr>
        <p:grpSpPr>
          <a:xfrm>
            <a:off x="2964916" y="2796278"/>
            <a:ext cx="449325" cy="450470"/>
            <a:chOff x="-19822675" y="4066875"/>
            <a:chExt cx="304050" cy="304825"/>
          </a:xfrm>
        </p:grpSpPr>
        <p:sp>
          <p:nvSpPr>
            <p:cNvPr id="8543" name="Google Shape;8543;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93"/>
          <p:cNvGrpSpPr/>
          <p:nvPr/>
        </p:nvGrpSpPr>
        <p:grpSpPr>
          <a:xfrm>
            <a:off x="5773985" y="1689571"/>
            <a:ext cx="399302" cy="449325"/>
            <a:chOff x="-17878825" y="3334400"/>
            <a:chExt cx="270200" cy="304050"/>
          </a:xfrm>
        </p:grpSpPr>
        <p:sp>
          <p:nvSpPr>
            <p:cNvPr id="8550" name="Google Shape;8550;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93"/>
          <p:cNvGrpSpPr/>
          <p:nvPr/>
        </p:nvGrpSpPr>
        <p:grpSpPr>
          <a:xfrm>
            <a:off x="5747809" y="2242416"/>
            <a:ext cx="451653" cy="451653"/>
            <a:chOff x="-17896150" y="3709300"/>
            <a:chExt cx="305625" cy="305625"/>
          </a:xfrm>
        </p:grpSpPr>
        <p:sp>
          <p:nvSpPr>
            <p:cNvPr id="8558" name="Google Shape;8558;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3"/>
          <p:cNvGrpSpPr/>
          <p:nvPr/>
        </p:nvGrpSpPr>
        <p:grpSpPr>
          <a:xfrm>
            <a:off x="5775740" y="2795686"/>
            <a:ext cx="395792" cy="451653"/>
            <a:chOff x="-17878025" y="4082625"/>
            <a:chExt cx="267825" cy="305625"/>
          </a:xfrm>
        </p:grpSpPr>
        <p:sp>
          <p:nvSpPr>
            <p:cNvPr id="8563" name="Google Shape;8563;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93"/>
          <p:cNvGrpSpPr/>
          <p:nvPr/>
        </p:nvGrpSpPr>
        <p:grpSpPr>
          <a:xfrm>
            <a:off x="2919632" y="3355015"/>
            <a:ext cx="450507" cy="423722"/>
            <a:chOff x="-16044450" y="3317850"/>
            <a:chExt cx="304850" cy="286725"/>
          </a:xfrm>
        </p:grpSpPr>
        <p:sp>
          <p:nvSpPr>
            <p:cNvPr id="8571" name="Google Shape;8571;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5" name="Google Shape;8575;p9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6" name="Google Shape;8576;p93"/>
          <p:cNvGrpSpPr/>
          <p:nvPr/>
        </p:nvGrpSpPr>
        <p:grpSpPr>
          <a:xfrm>
            <a:off x="8042149" y="2243724"/>
            <a:ext cx="373662" cy="449030"/>
            <a:chOff x="-16018450" y="4058400"/>
            <a:chExt cx="252850" cy="303850"/>
          </a:xfrm>
        </p:grpSpPr>
        <p:sp>
          <p:nvSpPr>
            <p:cNvPr id="8577" name="Google Shape;8577;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1" name="Google Shape;8581;p9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86" name="Shape 8586"/>
        <p:cNvGrpSpPr/>
        <p:nvPr/>
      </p:nvGrpSpPr>
      <p:grpSpPr>
        <a:xfrm>
          <a:off x="0" y="0"/>
          <a:ext cx="0" cy="0"/>
          <a:chOff x="0" y="0"/>
          <a:chExt cx="0" cy="0"/>
        </a:xfrm>
      </p:grpSpPr>
      <p:grpSp>
        <p:nvGrpSpPr>
          <p:cNvPr id="8587" name="Google Shape;8587;p94"/>
          <p:cNvGrpSpPr/>
          <p:nvPr/>
        </p:nvGrpSpPr>
        <p:grpSpPr>
          <a:xfrm>
            <a:off x="845901" y="1689241"/>
            <a:ext cx="442337" cy="419623"/>
            <a:chOff x="-6696925" y="3272575"/>
            <a:chExt cx="307200" cy="291425"/>
          </a:xfrm>
        </p:grpSpPr>
        <p:sp>
          <p:nvSpPr>
            <p:cNvPr id="8588" name="Google Shape;8588;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94"/>
          <p:cNvGrpSpPr/>
          <p:nvPr/>
        </p:nvGrpSpPr>
        <p:grpSpPr>
          <a:xfrm>
            <a:off x="845884" y="2204636"/>
            <a:ext cx="442373" cy="420775"/>
            <a:chOff x="-6690625" y="3631325"/>
            <a:chExt cx="307225" cy="292225"/>
          </a:xfrm>
        </p:grpSpPr>
        <p:sp>
          <p:nvSpPr>
            <p:cNvPr id="8591" name="Google Shape;8591;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94"/>
          <p:cNvGrpSpPr/>
          <p:nvPr/>
        </p:nvGrpSpPr>
        <p:grpSpPr>
          <a:xfrm>
            <a:off x="868005" y="2756972"/>
            <a:ext cx="421927" cy="419371"/>
            <a:chOff x="-6689825" y="3992050"/>
            <a:chExt cx="293025" cy="291250"/>
          </a:xfrm>
        </p:grpSpPr>
        <p:sp>
          <p:nvSpPr>
            <p:cNvPr id="8597" name="Google Shape;8597;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9" name="Google Shape;8609;p9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0" name="Google Shape;8610;p94"/>
          <p:cNvGrpSpPr/>
          <p:nvPr/>
        </p:nvGrpSpPr>
        <p:grpSpPr>
          <a:xfrm>
            <a:off x="3551317" y="2205192"/>
            <a:ext cx="423043" cy="419659"/>
            <a:chOff x="-4837325" y="3612425"/>
            <a:chExt cx="293800" cy="291450"/>
          </a:xfrm>
        </p:grpSpPr>
        <p:sp>
          <p:nvSpPr>
            <p:cNvPr id="8611" name="Google Shape;8611;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94"/>
          <p:cNvGrpSpPr/>
          <p:nvPr/>
        </p:nvGrpSpPr>
        <p:grpSpPr>
          <a:xfrm>
            <a:off x="3564349" y="2756826"/>
            <a:ext cx="420775" cy="419659"/>
            <a:chOff x="-4837325" y="3971575"/>
            <a:chExt cx="292225" cy="291450"/>
          </a:xfrm>
        </p:grpSpPr>
        <p:sp>
          <p:nvSpPr>
            <p:cNvPr id="8615" name="Google Shape;8615;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4"/>
          <p:cNvGrpSpPr/>
          <p:nvPr/>
        </p:nvGrpSpPr>
        <p:grpSpPr>
          <a:xfrm>
            <a:off x="6256364" y="1714185"/>
            <a:ext cx="430998" cy="369730"/>
            <a:chOff x="-3037625" y="3254850"/>
            <a:chExt cx="299325" cy="256775"/>
          </a:xfrm>
        </p:grpSpPr>
        <p:sp>
          <p:nvSpPr>
            <p:cNvPr id="8622" name="Google Shape;8622;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94"/>
          <p:cNvGrpSpPr/>
          <p:nvPr/>
        </p:nvGrpSpPr>
        <p:grpSpPr>
          <a:xfrm>
            <a:off x="6260324" y="2204615"/>
            <a:ext cx="423079" cy="420811"/>
            <a:chOff x="-3031325" y="3597450"/>
            <a:chExt cx="293825" cy="292250"/>
          </a:xfrm>
        </p:grpSpPr>
        <p:sp>
          <p:nvSpPr>
            <p:cNvPr id="8627" name="Google Shape;8627;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94"/>
          <p:cNvGrpSpPr/>
          <p:nvPr/>
        </p:nvGrpSpPr>
        <p:grpSpPr>
          <a:xfrm>
            <a:off x="6272798" y="2781214"/>
            <a:ext cx="421927" cy="370882"/>
            <a:chOff x="-3030525" y="3973150"/>
            <a:chExt cx="293025" cy="257575"/>
          </a:xfrm>
        </p:grpSpPr>
        <p:sp>
          <p:nvSpPr>
            <p:cNvPr id="8632" name="Google Shape;8632;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94"/>
          <p:cNvGrpSpPr/>
          <p:nvPr/>
        </p:nvGrpSpPr>
        <p:grpSpPr>
          <a:xfrm>
            <a:off x="1374391" y="3369426"/>
            <a:ext cx="421927" cy="297195"/>
            <a:chOff x="-1199300" y="3279250"/>
            <a:chExt cx="293025" cy="206400"/>
          </a:xfrm>
        </p:grpSpPr>
        <p:sp>
          <p:nvSpPr>
            <p:cNvPr id="8635" name="Google Shape;8635;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4"/>
          <p:cNvGrpSpPr/>
          <p:nvPr/>
        </p:nvGrpSpPr>
        <p:grpSpPr>
          <a:xfrm>
            <a:off x="1381477" y="1688773"/>
            <a:ext cx="444605" cy="420559"/>
            <a:chOff x="-6338550" y="3272950"/>
            <a:chExt cx="308775" cy="292075"/>
          </a:xfrm>
        </p:grpSpPr>
        <p:sp>
          <p:nvSpPr>
            <p:cNvPr id="8640" name="Google Shape;8640;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94"/>
          <p:cNvGrpSpPr/>
          <p:nvPr/>
        </p:nvGrpSpPr>
        <p:grpSpPr>
          <a:xfrm>
            <a:off x="1392817" y="2205194"/>
            <a:ext cx="421927" cy="419659"/>
            <a:chOff x="-6329100" y="3632100"/>
            <a:chExt cx="293025" cy="291450"/>
          </a:xfrm>
        </p:grpSpPr>
        <p:sp>
          <p:nvSpPr>
            <p:cNvPr id="8644" name="Google Shape;8644;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94"/>
          <p:cNvGrpSpPr/>
          <p:nvPr/>
        </p:nvGrpSpPr>
        <p:grpSpPr>
          <a:xfrm>
            <a:off x="1405867" y="2756828"/>
            <a:ext cx="419623" cy="419659"/>
            <a:chOff x="-6329875" y="3992050"/>
            <a:chExt cx="291425" cy="291450"/>
          </a:xfrm>
        </p:grpSpPr>
        <p:sp>
          <p:nvSpPr>
            <p:cNvPr id="8648" name="Google Shape;8648;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94"/>
          <p:cNvGrpSpPr/>
          <p:nvPr/>
        </p:nvGrpSpPr>
        <p:grpSpPr>
          <a:xfrm>
            <a:off x="4092004" y="1687530"/>
            <a:ext cx="423079" cy="423043"/>
            <a:chOff x="-4478975" y="3251700"/>
            <a:chExt cx="293825" cy="293800"/>
          </a:xfrm>
        </p:grpSpPr>
        <p:sp>
          <p:nvSpPr>
            <p:cNvPr id="8653" name="Google Shape;8653;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94"/>
          <p:cNvGrpSpPr/>
          <p:nvPr/>
        </p:nvGrpSpPr>
        <p:grpSpPr>
          <a:xfrm>
            <a:off x="4092004" y="2205192"/>
            <a:ext cx="423079" cy="419659"/>
            <a:chOff x="-4475825" y="3612425"/>
            <a:chExt cx="293825" cy="291450"/>
          </a:xfrm>
        </p:grpSpPr>
        <p:sp>
          <p:nvSpPr>
            <p:cNvPr id="8657" name="Google Shape;8657;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94"/>
          <p:cNvGrpSpPr/>
          <p:nvPr/>
        </p:nvGrpSpPr>
        <p:grpSpPr>
          <a:xfrm>
            <a:off x="4101077" y="2756844"/>
            <a:ext cx="428730" cy="419623"/>
            <a:chOff x="-4480550" y="3970800"/>
            <a:chExt cx="297750" cy="291425"/>
          </a:xfrm>
        </p:grpSpPr>
        <p:sp>
          <p:nvSpPr>
            <p:cNvPr id="8661" name="Google Shape;8661;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94"/>
          <p:cNvGrpSpPr/>
          <p:nvPr/>
        </p:nvGrpSpPr>
        <p:grpSpPr>
          <a:xfrm>
            <a:off x="6804910" y="1689221"/>
            <a:ext cx="415123" cy="419659"/>
            <a:chOff x="-2668225" y="3239075"/>
            <a:chExt cx="288300" cy="291450"/>
          </a:xfrm>
        </p:grpSpPr>
        <p:sp>
          <p:nvSpPr>
            <p:cNvPr id="8664" name="Google Shape;8664;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94"/>
          <p:cNvGrpSpPr/>
          <p:nvPr/>
        </p:nvGrpSpPr>
        <p:grpSpPr>
          <a:xfrm>
            <a:off x="6802066" y="2205191"/>
            <a:ext cx="420811" cy="419659"/>
            <a:chOff x="-2671375" y="3597450"/>
            <a:chExt cx="292250" cy="291450"/>
          </a:xfrm>
        </p:grpSpPr>
        <p:sp>
          <p:nvSpPr>
            <p:cNvPr id="8670" name="Google Shape;8670;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4"/>
          <p:cNvGrpSpPr/>
          <p:nvPr/>
        </p:nvGrpSpPr>
        <p:grpSpPr>
          <a:xfrm>
            <a:off x="6812849" y="2755691"/>
            <a:ext cx="423043" cy="421927"/>
            <a:chOff x="-2670575" y="3956600"/>
            <a:chExt cx="293800" cy="293025"/>
          </a:xfrm>
        </p:grpSpPr>
        <p:sp>
          <p:nvSpPr>
            <p:cNvPr id="8673" name="Google Shape;8673;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94"/>
          <p:cNvGrpSpPr/>
          <p:nvPr/>
        </p:nvGrpSpPr>
        <p:grpSpPr>
          <a:xfrm>
            <a:off x="3070370" y="3311947"/>
            <a:ext cx="426462" cy="418363"/>
            <a:chOff x="-1183550" y="3586525"/>
            <a:chExt cx="296175" cy="290550"/>
          </a:xfrm>
        </p:grpSpPr>
        <p:sp>
          <p:nvSpPr>
            <p:cNvPr id="8678" name="Google Shape;8678;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94"/>
          <p:cNvGrpSpPr/>
          <p:nvPr/>
        </p:nvGrpSpPr>
        <p:grpSpPr>
          <a:xfrm>
            <a:off x="1933980" y="1689799"/>
            <a:ext cx="420811" cy="418507"/>
            <a:chOff x="-5971525" y="3273750"/>
            <a:chExt cx="292250" cy="290650"/>
          </a:xfrm>
        </p:grpSpPr>
        <p:sp>
          <p:nvSpPr>
            <p:cNvPr id="8688" name="Google Shape;8688;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94"/>
          <p:cNvGrpSpPr/>
          <p:nvPr/>
        </p:nvGrpSpPr>
        <p:grpSpPr>
          <a:xfrm>
            <a:off x="1928310" y="2203826"/>
            <a:ext cx="432150" cy="422395"/>
            <a:chOff x="-5974675" y="3632100"/>
            <a:chExt cx="300125" cy="293350"/>
          </a:xfrm>
        </p:grpSpPr>
        <p:sp>
          <p:nvSpPr>
            <p:cNvPr id="8691" name="Google Shape;8691;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94"/>
          <p:cNvGrpSpPr/>
          <p:nvPr/>
        </p:nvGrpSpPr>
        <p:grpSpPr>
          <a:xfrm>
            <a:off x="1958351" y="2755694"/>
            <a:ext cx="395865" cy="421927"/>
            <a:chOff x="-5971525" y="3990475"/>
            <a:chExt cx="274925" cy="293025"/>
          </a:xfrm>
        </p:grpSpPr>
        <p:sp>
          <p:nvSpPr>
            <p:cNvPr id="8695" name="Google Shape;8695;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94"/>
          <p:cNvGrpSpPr/>
          <p:nvPr/>
        </p:nvGrpSpPr>
        <p:grpSpPr>
          <a:xfrm>
            <a:off x="4631558" y="1689798"/>
            <a:ext cx="420775" cy="418507"/>
            <a:chOff x="-4118225" y="3253275"/>
            <a:chExt cx="292225" cy="290650"/>
          </a:xfrm>
        </p:grpSpPr>
        <p:sp>
          <p:nvSpPr>
            <p:cNvPr id="8700" name="Google Shape;8700;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94"/>
          <p:cNvGrpSpPr/>
          <p:nvPr/>
        </p:nvGrpSpPr>
        <p:grpSpPr>
          <a:xfrm>
            <a:off x="4682008" y="2204922"/>
            <a:ext cx="319874" cy="420199"/>
            <a:chOff x="-4082800" y="3612425"/>
            <a:chExt cx="222150" cy="291825"/>
          </a:xfrm>
        </p:grpSpPr>
        <p:sp>
          <p:nvSpPr>
            <p:cNvPr id="8703" name="Google Shape;8703;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94"/>
          <p:cNvGrpSpPr/>
          <p:nvPr/>
        </p:nvGrpSpPr>
        <p:grpSpPr>
          <a:xfrm>
            <a:off x="4643456" y="2769876"/>
            <a:ext cx="420775" cy="393561"/>
            <a:chOff x="-4118225" y="3990475"/>
            <a:chExt cx="292225" cy="273325"/>
          </a:xfrm>
        </p:grpSpPr>
        <p:sp>
          <p:nvSpPr>
            <p:cNvPr id="8707" name="Google Shape;8707;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94"/>
          <p:cNvGrpSpPr/>
          <p:nvPr/>
        </p:nvGrpSpPr>
        <p:grpSpPr>
          <a:xfrm>
            <a:off x="7354110" y="1688087"/>
            <a:ext cx="394713" cy="421927"/>
            <a:chOff x="-2312225" y="3238300"/>
            <a:chExt cx="274125" cy="293025"/>
          </a:xfrm>
        </p:grpSpPr>
        <p:sp>
          <p:nvSpPr>
            <p:cNvPr id="8712" name="Google Shape;8712;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94"/>
          <p:cNvGrpSpPr/>
          <p:nvPr/>
        </p:nvGrpSpPr>
        <p:grpSpPr>
          <a:xfrm>
            <a:off x="7341062" y="2153586"/>
            <a:ext cx="420811" cy="522864"/>
            <a:chOff x="-2310650" y="3525775"/>
            <a:chExt cx="292250" cy="363125"/>
          </a:xfrm>
        </p:grpSpPr>
        <p:sp>
          <p:nvSpPr>
            <p:cNvPr id="8715" name="Google Shape;8715;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94"/>
          <p:cNvGrpSpPr/>
          <p:nvPr/>
        </p:nvGrpSpPr>
        <p:grpSpPr>
          <a:xfrm>
            <a:off x="7351827" y="2756825"/>
            <a:ext cx="423079" cy="419659"/>
            <a:chOff x="-2310650" y="3958175"/>
            <a:chExt cx="293825" cy="291450"/>
          </a:xfrm>
        </p:grpSpPr>
        <p:sp>
          <p:nvSpPr>
            <p:cNvPr id="8720" name="Google Shape;8720;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94"/>
          <p:cNvGrpSpPr/>
          <p:nvPr/>
        </p:nvGrpSpPr>
        <p:grpSpPr>
          <a:xfrm>
            <a:off x="4718688" y="3308459"/>
            <a:ext cx="424159" cy="419659"/>
            <a:chOff x="-1182750" y="3962900"/>
            <a:chExt cx="294575" cy="291450"/>
          </a:xfrm>
        </p:grpSpPr>
        <p:sp>
          <p:nvSpPr>
            <p:cNvPr id="8723" name="Google Shape;8723;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94"/>
          <p:cNvGrpSpPr/>
          <p:nvPr/>
        </p:nvGrpSpPr>
        <p:grpSpPr>
          <a:xfrm>
            <a:off x="2471824" y="1689223"/>
            <a:ext cx="424195" cy="419659"/>
            <a:chOff x="-5611575" y="3272950"/>
            <a:chExt cx="294600" cy="291450"/>
          </a:xfrm>
        </p:grpSpPr>
        <p:sp>
          <p:nvSpPr>
            <p:cNvPr id="8731" name="Google Shape;8731;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94"/>
          <p:cNvGrpSpPr/>
          <p:nvPr/>
        </p:nvGrpSpPr>
        <p:grpSpPr>
          <a:xfrm>
            <a:off x="2471824" y="2205770"/>
            <a:ext cx="424195" cy="418507"/>
            <a:chOff x="-5613150" y="3632900"/>
            <a:chExt cx="294600" cy="290650"/>
          </a:xfrm>
        </p:grpSpPr>
        <p:sp>
          <p:nvSpPr>
            <p:cNvPr id="8737" name="Google Shape;8737;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94"/>
          <p:cNvGrpSpPr/>
          <p:nvPr/>
        </p:nvGrpSpPr>
        <p:grpSpPr>
          <a:xfrm>
            <a:off x="2483722" y="2756270"/>
            <a:ext cx="424195" cy="420775"/>
            <a:chOff x="-5613150" y="3991275"/>
            <a:chExt cx="294600" cy="292225"/>
          </a:xfrm>
        </p:grpSpPr>
        <p:sp>
          <p:nvSpPr>
            <p:cNvPr id="8740" name="Google Shape;8740;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94"/>
          <p:cNvGrpSpPr/>
          <p:nvPr/>
        </p:nvGrpSpPr>
        <p:grpSpPr>
          <a:xfrm>
            <a:off x="5155210" y="1689438"/>
            <a:ext cx="434634" cy="419227"/>
            <a:chOff x="-3768700" y="3253275"/>
            <a:chExt cx="301850" cy="291150"/>
          </a:xfrm>
        </p:grpSpPr>
        <p:sp>
          <p:nvSpPr>
            <p:cNvPr id="8750" name="Google Shape;8750;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94"/>
          <p:cNvGrpSpPr/>
          <p:nvPr/>
        </p:nvGrpSpPr>
        <p:grpSpPr>
          <a:xfrm>
            <a:off x="5159293" y="2217090"/>
            <a:ext cx="426462" cy="395865"/>
            <a:chOff x="-3808700" y="3628950"/>
            <a:chExt cx="296175" cy="274925"/>
          </a:xfrm>
        </p:grpSpPr>
        <p:sp>
          <p:nvSpPr>
            <p:cNvPr id="8754" name="Google Shape;8754;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94"/>
          <p:cNvGrpSpPr/>
          <p:nvPr/>
        </p:nvGrpSpPr>
        <p:grpSpPr>
          <a:xfrm>
            <a:off x="5224504" y="2756412"/>
            <a:ext cx="419443" cy="420487"/>
            <a:chOff x="-3771675" y="3971775"/>
            <a:chExt cx="291300" cy="292025"/>
          </a:xfrm>
        </p:grpSpPr>
        <p:sp>
          <p:nvSpPr>
            <p:cNvPr id="8758" name="Google Shape;8758;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94"/>
          <p:cNvGrpSpPr/>
          <p:nvPr/>
        </p:nvGrpSpPr>
        <p:grpSpPr>
          <a:xfrm>
            <a:off x="7885948" y="1716461"/>
            <a:ext cx="420271" cy="320774"/>
            <a:chOff x="-1951475" y="3273100"/>
            <a:chExt cx="291875" cy="222775"/>
          </a:xfrm>
        </p:grpSpPr>
        <p:sp>
          <p:nvSpPr>
            <p:cNvPr id="8764" name="Google Shape;8764;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94"/>
          <p:cNvGrpSpPr/>
          <p:nvPr/>
        </p:nvGrpSpPr>
        <p:grpSpPr>
          <a:xfrm>
            <a:off x="7883429" y="2205191"/>
            <a:ext cx="425310" cy="419659"/>
            <a:chOff x="-1951475" y="3597450"/>
            <a:chExt cx="295375" cy="291450"/>
          </a:xfrm>
        </p:grpSpPr>
        <p:sp>
          <p:nvSpPr>
            <p:cNvPr id="8768" name="Google Shape;8768;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94"/>
          <p:cNvGrpSpPr/>
          <p:nvPr/>
        </p:nvGrpSpPr>
        <p:grpSpPr>
          <a:xfrm>
            <a:off x="7885680" y="2756825"/>
            <a:ext cx="444605" cy="419659"/>
            <a:chOff x="-1960150" y="3956600"/>
            <a:chExt cx="308775" cy="291450"/>
          </a:xfrm>
        </p:grpSpPr>
        <p:sp>
          <p:nvSpPr>
            <p:cNvPr id="8773" name="Google Shape;8773;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94"/>
          <p:cNvGrpSpPr/>
          <p:nvPr/>
        </p:nvGrpSpPr>
        <p:grpSpPr>
          <a:xfrm>
            <a:off x="1939718" y="3307636"/>
            <a:ext cx="420775" cy="420775"/>
            <a:chOff x="-804700" y="3226500"/>
            <a:chExt cx="292225" cy="292225"/>
          </a:xfrm>
        </p:grpSpPr>
        <p:sp>
          <p:nvSpPr>
            <p:cNvPr id="8776" name="Google Shape;8776;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94"/>
          <p:cNvGrpSpPr/>
          <p:nvPr/>
        </p:nvGrpSpPr>
        <p:grpSpPr>
          <a:xfrm>
            <a:off x="3019809" y="1688647"/>
            <a:ext cx="420775" cy="420811"/>
            <a:chOff x="-5251625" y="3272950"/>
            <a:chExt cx="292225" cy="292250"/>
          </a:xfrm>
        </p:grpSpPr>
        <p:sp>
          <p:nvSpPr>
            <p:cNvPr id="8784" name="Google Shape;8784;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94"/>
          <p:cNvGrpSpPr/>
          <p:nvPr/>
        </p:nvGrpSpPr>
        <p:grpSpPr>
          <a:xfrm>
            <a:off x="3016407" y="2204348"/>
            <a:ext cx="427578" cy="421351"/>
            <a:chOff x="-5254775" y="3631325"/>
            <a:chExt cx="296950" cy="292625"/>
          </a:xfrm>
        </p:grpSpPr>
        <p:sp>
          <p:nvSpPr>
            <p:cNvPr id="8788" name="Google Shape;8788;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94"/>
          <p:cNvGrpSpPr/>
          <p:nvPr/>
        </p:nvGrpSpPr>
        <p:grpSpPr>
          <a:xfrm>
            <a:off x="3032265" y="2756270"/>
            <a:ext cx="419659" cy="420775"/>
            <a:chOff x="-5251625" y="3991275"/>
            <a:chExt cx="291450" cy="292225"/>
          </a:xfrm>
        </p:grpSpPr>
        <p:sp>
          <p:nvSpPr>
            <p:cNvPr id="8796" name="Google Shape;8796;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94"/>
          <p:cNvGrpSpPr/>
          <p:nvPr/>
        </p:nvGrpSpPr>
        <p:grpSpPr>
          <a:xfrm>
            <a:off x="5772848" y="1689240"/>
            <a:ext cx="319874" cy="419623"/>
            <a:chOff x="-3365275" y="3253275"/>
            <a:chExt cx="222150" cy="291425"/>
          </a:xfrm>
        </p:grpSpPr>
        <p:sp>
          <p:nvSpPr>
            <p:cNvPr id="8802" name="Google Shape;8802;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94"/>
          <p:cNvGrpSpPr/>
          <p:nvPr/>
        </p:nvGrpSpPr>
        <p:grpSpPr>
          <a:xfrm>
            <a:off x="5746786" y="2204058"/>
            <a:ext cx="371998" cy="421927"/>
            <a:chOff x="-3383375" y="3611625"/>
            <a:chExt cx="258350" cy="293025"/>
          </a:xfrm>
        </p:grpSpPr>
        <p:sp>
          <p:nvSpPr>
            <p:cNvPr id="8805" name="Google Shape;8805;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94"/>
          <p:cNvGrpSpPr/>
          <p:nvPr/>
        </p:nvGrpSpPr>
        <p:grpSpPr>
          <a:xfrm>
            <a:off x="5809135" y="2756826"/>
            <a:ext cx="271097" cy="419659"/>
            <a:chOff x="-3347950" y="3971575"/>
            <a:chExt cx="188275" cy="291450"/>
          </a:xfrm>
        </p:grpSpPr>
        <p:sp>
          <p:nvSpPr>
            <p:cNvPr id="8808" name="Google Shape;8808;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94"/>
          <p:cNvGrpSpPr/>
          <p:nvPr/>
        </p:nvGrpSpPr>
        <p:grpSpPr>
          <a:xfrm>
            <a:off x="858994" y="3307061"/>
            <a:ext cx="371998" cy="421927"/>
            <a:chOff x="-1575775" y="3238300"/>
            <a:chExt cx="258350" cy="293025"/>
          </a:xfrm>
        </p:grpSpPr>
        <p:sp>
          <p:nvSpPr>
            <p:cNvPr id="8812" name="Google Shape;8812;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94"/>
          <p:cNvGrpSpPr/>
          <p:nvPr/>
        </p:nvGrpSpPr>
        <p:grpSpPr>
          <a:xfrm>
            <a:off x="2503892" y="3309051"/>
            <a:ext cx="423079" cy="424159"/>
            <a:chOff x="-1591550" y="3597475"/>
            <a:chExt cx="293825" cy="294575"/>
          </a:xfrm>
        </p:grpSpPr>
        <p:sp>
          <p:nvSpPr>
            <p:cNvPr id="8818" name="Google Shape;8818;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94"/>
          <p:cNvGrpSpPr/>
          <p:nvPr/>
        </p:nvGrpSpPr>
        <p:grpSpPr>
          <a:xfrm>
            <a:off x="4153362" y="3318663"/>
            <a:ext cx="421927" cy="399248"/>
            <a:chOff x="-1592325" y="3957400"/>
            <a:chExt cx="293025" cy="277275"/>
          </a:xfrm>
        </p:grpSpPr>
        <p:sp>
          <p:nvSpPr>
            <p:cNvPr id="8822" name="Google Shape;8822;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94"/>
          <p:cNvGrpSpPr/>
          <p:nvPr/>
        </p:nvGrpSpPr>
        <p:grpSpPr>
          <a:xfrm>
            <a:off x="3640232" y="3310744"/>
            <a:ext cx="369730" cy="420775"/>
            <a:chOff x="-778700" y="3612425"/>
            <a:chExt cx="256775" cy="292225"/>
          </a:xfrm>
        </p:grpSpPr>
        <p:sp>
          <p:nvSpPr>
            <p:cNvPr id="8827" name="Google Shape;8827;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94"/>
          <p:cNvGrpSpPr/>
          <p:nvPr/>
        </p:nvGrpSpPr>
        <p:grpSpPr>
          <a:xfrm>
            <a:off x="6111733" y="3828305"/>
            <a:ext cx="340731" cy="387641"/>
            <a:chOff x="7728464" y="1561258"/>
            <a:chExt cx="349719" cy="397866"/>
          </a:xfrm>
        </p:grpSpPr>
        <p:sp>
          <p:nvSpPr>
            <p:cNvPr id="8834" name="Google Shape;8834;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94"/>
          <p:cNvGrpSpPr/>
          <p:nvPr/>
        </p:nvGrpSpPr>
        <p:grpSpPr>
          <a:xfrm>
            <a:off x="4034702" y="3828305"/>
            <a:ext cx="387681" cy="387641"/>
            <a:chOff x="5611350" y="1561258"/>
            <a:chExt cx="397907" cy="397866"/>
          </a:xfrm>
        </p:grpSpPr>
        <p:sp>
          <p:nvSpPr>
            <p:cNvPr id="8837" name="Google Shape;8837;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4"/>
          <p:cNvGrpSpPr/>
          <p:nvPr/>
        </p:nvGrpSpPr>
        <p:grpSpPr>
          <a:xfrm>
            <a:off x="4553987" y="3925571"/>
            <a:ext cx="387610" cy="193109"/>
            <a:chOff x="6140660" y="1661097"/>
            <a:chExt cx="397835" cy="198202"/>
          </a:xfrm>
        </p:grpSpPr>
        <p:sp>
          <p:nvSpPr>
            <p:cNvPr id="8842" name="Google Shape;8842;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94"/>
          <p:cNvGrpSpPr/>
          <p:nvPr/>
        </p:nvGrpSpPr>
        <p:grpSpPr>
          <a:xfrm>
            <a:off x="5073202" y="3828305"/>
            <a:ext cx="387681" cy="387641"/>
            <a:chOff x="6669907" y="1561258"/>
            <a:chExt cx="397907" cy="397866"/>
          </a:xfrm>
        </p:grpSpPr>
        <p:sp>
          <p:nvSpPr>
            <p:cNvPr id="8847" name="Google Shape;8847;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94"/>
          <p:cNvGrpSpPr/>
          <p:nvPr/>
        </p:nvGrpSpPr>
        <p:grpSpPr>
          <a:xfrm>
            <a:off x="1958433" y="3885842"/>
            <a:ext cx="387681" cy="272572"/>
            <a:chOff x="3386036" y="1746339"/>
            <a:chExt cx="397907" cy="279762"/>
          </a:xfrm>
        </p:grpSpPr>
        <p:sp>
          <p:nvSpPr>
            <p:cNvPr id="8853" name="Google Shape;8853;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94"/>
          <p:cNvGrpSpPr/>
          <p:nvPr/>
        </p:nvGrpSpPr>
        <p:grpSpPr>
          <a:xfrm>
            <a:off x="2996130" y="3828288"/>
            <a:ext cx="387681" cy="387681"/>
            <a:chOff x="4417380" y="1687279"/>
            <a:chExt cx="397907" cy="397907"/>
          </a:xfrm>
        </p:grpSpPr>
        <p:sp>
          <p:nvSpPr>
            <p:cNvPr id="8856" name="Google Shape;8856;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4"/>
          <p:cNvGrpSpPr/>
          <p:nvPr/>
        </p:nvGrpSpPr>
        <p:grpSpPr>
          <a:xfrm>
            <a:off x="7942611" y="3308537"/>
            <a:ext cx="387661" cy="387661"/>
            <a:chOff x="2869999" y="1687279"/>
            <a:chExt cx="397887" cy="397887"/>
          </a:xfrm>
        </p:grpSpPr>
        <p:sp>
          <p:nvSpPr>
            <p:cNvPr id="8859" name="Google Shape;8859;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94"/>
          <p:cNvGrpSpPr/>
          <p:nvPr/>
        </p:nvGrpSpPr>
        <p:grpSpPr>
          <a:xfrm>
            <a:off x="2477718" y="3828664"/>
            <a:ext cx="386807" cy="386929"/>
            <a:chOff x="3902887" y="1687655"/>
            <a:chExt cx="397010" cy="397135"/>
          </a:xfrm>
        </p:grpSpPr>
        <p:sp>
          <p:nvSpPr>
            <p:cNvPr id="8862" name="Google Shape;8862;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94"/>
          <p:cNvGrpSpPr/>
          <p:nvPr/>
        </p:nvGrpSpPr>
        <p:grpSpPr>
          <a:xfrm>
            <a:off x="3515416" y="3828344"/>
            <a:ext cx="387681" cy="387681"/>
            <a:chOff x="4933458" y="1687279"/>
            <a:chExt cx="397907" cy="397907"/>
          </a:xfrm>
        </p:grpSpPr>
        <p:sp>
          <p:nvSpPr>
            <p:cNvPr id="8865" name="Google Shape;8865;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94"/>
          <p:cNvGrpSpPr/>
          <p:nvPr/>
        </p:nvGrpSpPr>
        <p:grpSpPr>
          <a:xfrm>
            <a:off x="5286246" y="3308537"/>
            <a:ext cx="387681" cy="387661"/>
            <a:chOff x="266768" y="1721375"/>
            <a:chExt cx="397907" cy="397887"/>
          </a:xfrm>
        </p:grpSpPr>
        <p:sp>
          <p:nvSpPr>
            <p:cNvPr id="8868" name="Google Shape;8868;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94"/>
          <p:cNvGrpSpPr/>
          <p:nvPr/>
        </p:nvGrpSpPr>
        <p:grpSpPr>
          <a:xfrm>
            <a:off x="7411672" y="3308924"/>
            <a:ext cx="387539" cy="386888"/>
            <a:chOff x="2408992" y="1722875"/>
            <a:chExt cx="397761" cy="397093"/>
          </a:xfrm>
        </p:grpSpPr>
        <p:sp>
          <p:nvSpPr>
            <p:cNvPr id="8871" name="Google Shape;8871;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94"/>
          <p:cNvGrpSpPr/>
          <p:nvPr/>
        </p:nvGrpSpPr>
        <p:grpSpPr>
          <a:xfrm>
            <a:off x="5592488" y="3828305"/>
            <a:ext cx="387641" cy="387641"/>
            <a:chOff x="7199196" y="1561258"/>
            <a:chExt cx="397866" cy="397866"/>
          </a:xfrm>
        </p:grpSpPr>
        <p:sp>
          <p:nvSpPr>
            <p:cNvPr id="8874" name="Google Shape;8874;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7" name="Google Shape;8877;p9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878" name="Google Shape;8878;p94"/>
          <p:cNvGrpSpPr/>
          <p:nvPr/>
        </p:nvGrpSpPr>
        <p:grpSpPr>
          <a:xfrm>
            <a:off x="6348367" y="3308537"/>
            <a:ext cx="387661" cy="387661"/>
            <a:chOff x="1379798" y="1723250"/>
            <a:chExt cx="397887" cy="397887"/>
          </a:xfrm>
        </p:grpSpPr>
        <p:sp>
          <p:nvSpPr>
            <p:cNvPr id="8879" name="Google Shape;8879;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94"/>
          <p:cNvGrpSpPr/>
          <p:nvPr/>
        </p:nvGrpSpPr>
        <p:grpSpPr>
          <a:xfrm>
            <a:off x="5817327" y="3308537"/>
            <a:ext cx="387641" cy="387661"/>
            <a:chOff x="864491" y="1723250"/>
            <a:chExt cx="397866" cy="397887"/>
          </a:xfrm>
        </p:grpSpPr>
        <p:sp>
          <p:nvSpPr>
            <p:cNvPr id="8884" name="Google Shape;8884;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7" name="Google Shape;8887;p9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8" name="Google Shape;8888;p94"/>
          <p:cNvGrpSpPr/>
          <p:nvPr/>
        </p:nvGrpSpPr>
        <p:grpSpPr>
          <a:xfrm>
            <a:off x="6584154" y="3827060"/>
            <a:ext cx="388966" cy="388966"/>
            <a:chOff x="1190625" y="238125"/>
            <a:chExt cx="5235075" cy="5235075"/>
          </a:xfrm>
        </p:grpSpPr>
        <p:sp>
          <p:nvSpPr>
            <p:cNvPr id="8889" name="Google Shape;8889;p9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94" name="Shape 8894"/>
        <p:cNvGrpSpPr/>
        <p:nvPr/>
      </p:nvGrpSpPr>
      <p:grpSpPr>
        <a:xfrm>
          <a:off x="0" y="0"/>
          <a:ext cx="0" cy="0"/>
          <a:chOff x="0" y="0"/>
          <a:chExt cx="0" cy="0"/>
        </a:xfrm>
      </p:grpSpPr>
      <p:pic>
        <p:nvPicPr>
          <p:cNvPr id="8895" name="Google Shape;8895;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877350" y="1819231"/>
            <a:ext cx="73893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a:t>
            </a:r>
            <a:r>
              <a:rPr lang="en"/>
              <a:t>ame of the section</a:t>
            </a:r>
            <a:endParaRPr/>
          </a:p>
        </p:txBody>
      </p:sp>
      <p:sp>
        <p:nvSpPr>
          <p:cNvPr id="289" name="Google Shape;289;p45"/>
          <p:cNvSpPr txBox="1"/>
          <p:nvPr>
            <p:ph idx="1" type="subTitle"/>
          </p:nvPr>
        </p:nvSpPr>
        <p:spPr>
          <a:xfrm>
            <a:off x="2286000" y="2805127"/>
            <a:ext cx="45720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enter a subtitle here if you need it</a:t>
            </a:r>
            <a:endParaRPr/>
          </a:p>
        </p:txBody>
      </p:sp>
      <p:sp>
        <p:nvSpPr>
          <p:cNvPr id="290" name="Google Shape;290;p45"/>
          <p:cNvSpPr txBox="1"/>
          <p:nvPr>
            <p:ph idx="2" type="title"/>
          </p:nvPr>
        </p:nvSpPr>
        <p:spPr>
          <a:xfrm>
            <a:off x="3840450" y="701881"/>
            <a:ext cx="1463100" cy="109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pic>
        <p:nvPicPr>
          <p:cNvPr id="291" name="Google Shape;291;p45"/>
          <p:cNvPicPr preferRelativeResize="0"/>
          <p:nvPr/>
        </p:nvPicPr>
        <p:blipFill>
          <a:blip r:embed="rId3">
            <a:alphaModFix/>
          </a:blip>
          <a:stretch>
            <a:fillRect/>
          </a:stretch>
        </p:blipFill>
        <p:spPr>
          <a:xfrm>
            <a:off x="304803" y="304800"/>
            <a:ext cx="1016925" cy="1025449"/>
          </a:xfrm>
          <a:prstGeom prst="rect">
            <a:avLst/>
          </a:prstGeom>
          <a:noFill/>
          <a:ln>
            <a:noFill/>
          </a:ln>
        </p:spPr>
      </p:pic>
      <p:pic>
        <p:nvPicPr>
          <p:cNvPr id="292" name="Google Shape;292;p45"/>
          <p:cNvPicPr preferRelativeResize="0"/>
          <p:nvPr/>
        </p:nvPicPr>
        <p:blipFill>
          <a:blip r:embed="rId4">
            <a:alphaModFix/>
          </a:blip>
          <a:stretch>
            <a:fillRect/>
          </a:stretch>
        </p:blipFill>
        <p:spPr>
          <a:xfrm>
            <a:off x="6625450" y="540000"/>
            <a:ext cx="1656576" cy="677825"/>
          </a:xfrm>
          <a:prstGeom prst="rect">
            <a:avLst/>
          </a:prstGeom>
          <a:noFill/>
          <a:ln>
            <a:noFill/>
          </a:ln>
        </p:spPr>
      </p:pic>
      <p:pic>
        <p:nvPicPr>
          <p:cNvPr id="293" name="Google Shape;293;p45"/>
          <p:cNvPicPr preferRelativeResize="0"/>
          <p:nvPr/>
        </p:nvPicPr>
        <p:blipFill>
          <a:blip r:embed="rId4">
            <a:alphaModFix/>
          </a:blip>
          <a:stretch>
            <a:fillRect/>
          </a:stretch>
        </p:blipFill>
        <p:spPr>
          <a:xfrm flipH="1">
            <a:off x="1047549" y="1256575"/>
            <a:ext cx="845701" cy="346035"/>
          </a:xfrm>
          <a:prstGeom prst="rect">
            <a:avLst/>
          </a:prstGeom>
          <a:noFill/>
          <a:ln>
            <a:noFill/>
          </a:ln>
        </p:spPr>
      </p:pic>
      <p:pic>
        <p:nvPicPr>
          <p:cNvPr id="294" name="Google Shape;294;p45"/>
          <p:cNvPicPr preferRelativeResize="0"/>
          <p:nvPr/>
        </p:nvPicPr>
        <p:blipFill>
          <a:blip r:embed="rId4">
            <a:alphaModFix/>
          </a:blip>
          <a:stretch>
            <a:fillRect/>
          </a:stretch>
        </p:blipFill>
        <p:spPr>
          <a:xfrm flipH="1">
            <a:off x="7614769" y="1488025"/>
            <a:ext cx="1000806" cy="409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720000" y="540000"/>
            <a:ext cx="4572000" cy="15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the photosynthesis </a:t>
            </a:r>
            <a:endParaRPr/>
          </a:p>
        </p:txBody>
      </p:sp>
      <p:sp>
        <p:nvSpPr>
          <p:cNvPr id="300" name="Google Shape;300;p46"/>
          <p:cNvSpPr txBox="1"/>
          <p:nvPr>
            <p:ph idx="1" type="body"/>
          </p:nvPr>
        </p:nvSpPr>
        <p:spPr>
          <a:xfrm>
            <a:off x="720000" y="2094600"/>
            <a:ext cx="4572000" cy="19569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br>
              <a:rPr lang="en">
                <a:solidFill>
                  <a:schemeClr val="dk1"/>
                </a:solidFill>
              </a:rPr>
            </a:br>
            <a:endParaRPr>
              <a:solidFill>
                <a:schemeClr val="dk1"/>
              </a:solidFill>
            </a:endParaRPr>
          </a:p>
          <a:p>
            <a:pPr indent="-215900" lvl="0" marL="241300" rtl="0" algn="l">
              <a:spcBef>
                <a:spcPts val="0"/>
              </a:spcBef>
              <a:spcAft>
                <a:spcPts val="0"/>
              </a:spcAft>
              <a:buClr>
                <a:schemeClr val="dk1"/>
              </a:buClr>
              <a:buSzPts val="1400"/>
              <a:buFont typeface="Anaheim"/>
              <a:buChar char="●"/>
            </a:pPr>
            <a:r>
              <a:rPr lang="en">
                <a:solidFill>
                  <a:schemeClr val="dk1"/>
                </a:solidFill>
              </a:rPr>
              <a:t>They’re simple </a:t>
            </a:r>
            <a:endParaRPr>
              <a:solidFill>
                <a:schemeClr val="dk1"/>
              </a:solidFill>
            </a:endParaRPr>
          </a:p>
          <a:p>
            <a:pPr indent="-215900" lvl="0" marL="241300" rtl="0" algn="l">
              <a:spcBef>
                <a:spcPts val="0"/>
              </a:spcBef>
              <a:spcAft>
                <a:spcPts val="0"/>
              </a:spcAft>
              <a:buClr>
                <a:schemeClr val="dk1"/>
              </a:buClr>
              <a:buSzPts val="1400"/>
              <a:buFont typeface="Anaheim"/>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Clr>
                <a:schemeClr val="dk1"/>
              </a:buClr>
              <a:buSzPts val="1400"/>
              <a:buFont typeface="Anaheim"/>
              <a:buChar char="●"/>
            </a:pPr>
            <a:r>
              <a:rPr lang="en">
                <a:solidFill>
                  <a:schemeClr val="dk1"/>
                </a:solidFill>
              </a:rPr>
              <a:t>You’ll never forget to buy milk!</a:t>
            </a:r>
            <a:endParaRPr>
              <a:solidFill>
                <a:schemeClr val="dk1"/>
              </a:solidFill>
            </a:endParaRPr>
          </a:p>
          <a:p>
            <a:pPr indent="0" lvl="0" marL="0" rtl="0" algn="l">
              <a:spcBef>
                <a:spcPts val="0"/>
              </a:spcBef>
              <a:spcAft>
                <a:spcPts val="0"/>
              </a:spcAft>
              <a:buClr>
                <a:srgbClr val="273D40"/>
              </a:buClr>
              <a:buSzPts val="600"/>
              <a:buFont typeface="Arial"/>
              <a:buNone/>
            </a:pPr>
            <a:r>
              <a:t/>
            </a:r>
            <a:endParaRPr>
              <a:solidFill>
                <a:schemeClr val="dk1"/>
              </a:solidFill>
            </a:endParaRPr>
          </a:p>
          <a:p>
            <a:pPr indent="0" lvl="0" marL="0" rtl="0" algn="l">
              <a:spcBef>
                <a:spcPts val="0"/>
              </a:spcBef>
              <a:spcAft>
                <a:spcPts val="0"/>
              </a:spcAft>
              <a:buClr>
                <a:srgbClr val="273D40"/>
              </a:buClr>
              <a:buSzPts val="600"/>
              <a:buFont typeface="Arial"/>
              <a:buNone/>
            </a:pPr>
            <a:r>
              <a:rPr lang="en">
                <a:solidFill>
                  <a:schemeClr val="dk1"/>
                </a:solidFill>
              </a:rPr>
              <a:t>And the most important thing: the audience won’t miss the point of your presentation</a:t>
            </a:r>
            <a:endParaRPr>
              <a:solidFill>
                <a:schemeClr val="dk1"/>
              </a:solidFill>
            </a:endParaRPr>
          </a:p>
        </p:txBody>
      </p:sp>
      <p:pic>
        <p:nvPicPr>
          <p:cNvPr id="301" name="Google Shape;301;p46"/>
          <p:cNvPicPr preferRelativeResize="0"/>
          <p:nvPr/>
        </p:nvPicPr>
        <p:blipFill>
          <a:blip r:embed="rId3">
            <a:alphaModFix/>
          </a:blip>
          <a:stretch>
            <a:fillRect/>
          </a:stretch>
        </p:blipFill>
        <p:spPr>
          <a:xfrm flipH="1">
            <a:off x="7822278" y="304800"/>
            <a:ext cx="1016925" cy="1025449"/>
          </a:xfrm>
          <a:prstGeom prst="rect">
            <a:avLst/>
          </a:prstGeom>
          <a:noFill/>
          <a:ln>
            <a:noFill/>
          </a:ln>
        </p:spPr>
      </p:pic>
      <p:pic>
        <p:nvPicPr>
          <p:cNvPr id="302" name="Google Shape;302;p46"/>
          <p:cNvPicPr preferRelativeResize="0"/>
          <p:nvPr/>
        </p:nvPicPr>
        <p:blipFill>
          <a:blip r:embed="rId4">
            <a:alphaModFix/>
          </a:blip>
          <a:stretch>
            <a:fillRect/>
          </a:stretch>
        </p:blipFill>
        <p:spPr>
          <a:xfrm flipH="1">
            <a:off x="6226364" y="743100"/>
            <a:ext cx="1203087" cy="492268"/>
          </a:xfrm>
          <a:prstGeom prst="rect">
            <a:avLst/>
          </a:prstGeom>
          <a:noFill/>
          <a:ln>
            <a:noFill/>
          </a:ln>
        </p:spPr>
      </p:pic>
      <p:pic>
        <p:nvPicPr>
          <p:cNvPr id="303" name="Google Shape;303;p46"/>
          <p:cNvPicPr preferRelativeResize="0"/>
          <p:nvPr/>
        </p:nvPicPr>
        <p:blipFill>
          <a:blip r:embed="rId4">
            <a:alphaModFix/>
          </a:blip>
          <a:stretch>
            <a:fillRect/>
          </a:stretch>
        </p:blipFill>
        <p:spPr>
          <a:xfrm>
            <a:off x="7697177" y="1577389"/>
            <a:ext cx="726835" cy="297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7"/>
          <p:cNvPicPr preferRelativeResize="0"/>
          <p:nvPr/>
        </p:nvPicPr>
        <p:blipFill>
          <a:blip r:embed="rId3">
            <a:alphaModFix/>
          </a:blip>
          <a:stretch>
            <a:fillRect/>
          </a:stretch>
        </p:blipFill>
        <p:spPr>
          <a:xfrm>
            <a:off x="5845700" y="1604200"/>
            <a:ext cx="1109900" cy="1109900"/>
          </a:xfrm>
          <a:prstGeom prst="rect">
            <a:avLst/>
          </a:prstGeom>
          <a:noFill/>
          <a:ln>
            <a:noFill/>
          </a:ln>
        </p:spPr>
      </p:pic>
      <p:pic>
        <p:nvPicPr>
          <p:cNvPr id="309" name="Google Shape;309;p47"/>
          <p:cNvPicPr preferRelativeResize="0"/>
          <p:nvPr/>
        </p:nvPicPr>
        <p:blipFill>
          <a:blip r:embed="rId3">
            <a:alphaModFix/>
          </a:blip>
          <a:stretch>
            <a:fillRect/>
          </a:stretch>
        </p:blipFill>
        <p:spPr>
          <a:xfrm>
            <a:off x="2190825" y="1604200"/>
            <a:ext cx="1109900" cy="1109900"/>
          </a:xfrm>
          <a:prstGeom prst="rect">
            <a:avLst/>
          </a:prstGeom>
          <a:noFill/>
          <a:ln>
            <a:noFill/>
          </a:ln>
        </p:spPr>
      </p:pic>
      <p:sp>
        <p:nvSpPr>
          <p:cNvPr id="310" name="Google Shape;310;p47"/>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Photosynthesis transformation</a:t>
            </a:r>
            <a:endParaRPr/>
          </a:p>
        </p:txBody>
      </p:sp>
      <p:sp>
        <p:nvSpPr>
          <p:cNvPr id="311" name="Google Shape;311;p47"/>
          <p:cNvSpPr txBox="1"/>
          <p:nvPr>
            <p:ph idx="3" type="subTitle"/>
          </p:nvPr>
        </p:nvSpPr>
        <p:spPr>
          <a:xfrm>
            <a:off x="1144356" y="3340660"/>
            <a:ext cx="32004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12" name="Google Shape;312;p47"/>
          <p:cNvSpPr txBox="1"/>
          <p:nvPr>
            <p:ph idx="4" type="subTitle"/>
          </p:nvPr>
        </p:nvSpPr>
        <p:spPr>
          <a:xfrm>
            <a:off x="4799231" y="3340660"/>
            <a:ext cx="32004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313" name="Google Shape;313;p47"/>
          <p:cNvSpPr txBox="1"/>
          <p:nvPr>
            <p:ph idx="1" type="subTitle"/>
          </p:nvPr>
        </p:nvSpPr>
        <p:spPr>
          <a:xfrm>
            <a:off x="1144369" y="2800350"/>
            <a:ext cx="3200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Input</a:t>
            </a:r>
            <a:endParaRPr/>
          </a:p>
        </p:txBody>
      </p:sp>
      <p:sp>
        <p:nvSpPr>
          <p:cNvPr id="314" name="Google Shape;314;p47"/>
          <p:cNvSpPr txBox="1"/>
          <p:nvPr>
            <p:ph idx="2" type="subTitle"/>
          </p:nvPr>
        </p:nvSpPr>
        <p:spPr>
          <a:xfrm>
            <a:off x="4799244" y="2800350"/>
            <a:ext cx="3200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Output</a:t>
            </a:r>
            <a:endParaRPr/>
          </a:p>
        </p:txBody>
      </p:sp>
      <p:grpSp>
        <p:nvGrpSpPr>
          <p:cNvPr id="315" name="Google Shape;315;p47"/>
          <p:cNvGrpSpPr/>
          <p:nvPr/>
        </p:nvGrpSpPr>
        <p:grpSpPr>
          <a:xfrm>
            <a:off x="2543675" y="1820042"/>
            <a:ext cx="401800" cy="678215"/>
            <a:chOff x="2543675" y="1820037"/>
            <a:chExt cx="401800" cy="678215"/>
          </a:xfrm>
        </p:grpSpPr>
        <p:grpSp>
          <p:nvGrpSpPr>
            <p:cNvPr id="316" name="Google Shape;316;p47"/>
            <p:cNvGrpSpPr/>
            <p:nvPr/>
          </p:nvGrpSpPr>
          <p:grpSpPr>
            <a:xfrm>
              <a:off x="2552322" y="2113694"/>
              <a:ext cx="384575" cy="384558"/>
              <a:chOff x="3949926" y="1258229"/>
              <a:chExt cx="452228" cy="451465"/>
            </a:xfrm>
          </p:grpSpPr>
          <p:sp>
            <p:nvSpPr>
              <p:cNvPr id="317" name="Google Shape;317;p47"/>
              <p:cNvSpPr/>
              <p:nvPr/>
            </p:nvSpPr>
            <p:spPr>
              <a:xfrm>
                <a:off x="4160567" y="1452724"/>
                <a:ext cx="31683" cy="202683"/>
              </a:xfrm>
              <a:custGeom>
                <a:rect b="b" l="l" r="r" t="t"/>
                <a:pathLst>
                  <a:path extrusionOk="0" h="7971" w="1246">
                    <a:moveTo>
                      <a:pt x="0" y="1"/>
                    </a:moveTo>
                    <a:lnTo>
                      <a:pt x="0" y="7971"/>
                    </a:lnTo>
                    <a:lnTo>
                      <a:pt x="1246" y="7971"/>
                    </a:lnTo>
                    <a:lnTo>
                      <a:pt x="1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4020334" y="1258229"/>
                <a:ext cx="310343" cy="221677"/>
              </a:xfrm>
              <a:custGeom>
                <a:rect b="b" l="l" r="r" t="t"/>
                <a:pathLst>
                  <a:path extrusionOk="0" h="8718" w="12205">
                    <a:moveTo>
                      <a:pt x="4377" y="0"/>
                    </a:moveTo>
                    <a:cubicBezTo>
                      <a:pt x="1957" y="0"/>
                      <a:pt x="0" y="1993"/>
                      <a:pt x="36" y="4412"/>
                    </a:cubicBezTo>
                    <a:cubicBezTo>
                      <a:pt x="71" y="6796"/>
                      <a:pt x="2028" y="8717"/>
                      <a:pt x="4412" y="8717"/>
                    </a:cubicBezTo>
                    <a:lnTo>
                      <a:pt x="7864" y="8717"/>
                    </a:lnTo>
                    <a:cubicBezTo>
                      <a:pt x="10283" y="8682"/>
                      <a:pt x="12204" y="6725"/>
                      <a:pt x="12204" y="4305"/>
                    </a:cubicBezTo>
                    <a:cubicBezTo>
                      <a:pt x="12169" y="1921"/>
                      <a:pt x="10212" y="0"/>
                      <a:pt x="7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3986846" y="1589804"/>
                <a:ext cx="42540" cy="48414"/>
              </a:xfrm>
              <a:custGeom>
                <a:rect b="b" l="l" r="r" t="t"/>
                <a:pathLst>
                  <a:path extrusionOk="0" h="1904" w="1673">
                    <a:moveTo>
                      <a:pt x="878" y="0"/>
                    </a:moveTo>
                    <a:cubicBezTo>
                      <a:pt x="824" y="0"/>
                      <a:pt x="768" y="6"/>
                      <a:pt x="712" y="18"/>
                    </a:cubicBezTo>
                    <a:cubicBezTo>
                      <a:pt x="321" y="89"/>
                      <a:pt x="36" y="445"/>
                      <a:pt x="1" y="836"/>
                    </a:cubicBezTo>
                    <a:lnTo>
                      <a:pt x="1" y="1904"/>
                    </a:lnTo>
                    <a:lnTo>
                      <a:pt x="1673" y="1904"/>
                    </a:lnTo>
                    <a:lnTo>
                      <a:pt x="1673" y="801"/>
                    </a:lnTo>
                    <a:cubicBezTo>
                      <a:pt x="1673" y="359"/>
                      <a:pt x="130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4058323" y="1589804"/>
                <a:ext cx="42540" cy="48414"/>
              </a:xfrm>
              <a:custGeom>
                <a:rect b="b" l="l" r="r" t="t"/>
                <a:pathLst>
                  <a:path extrusionOk="0" h="1904" w="1673">
                    <a:moveTo>
                      <a:pt x="878" y="0"/>
                    </a:moveTo>
                    <a:cubicBezTo>
                      <a:pt x="823" y="0"/>
                      <a:pt x="768" y="6"/>
                      <a:pt x="712" y="18"/>
                    </a:cubicBezTo>
                    <a:cubicBezTo>
                      <a:pt x="321" y="89"/>
                      <a:pt x="36" y="445"/>
                      <a:pt x="1" y="836"/>
                    </a:cubicBezTo>
                    <a:lnTo>
                      <a:pt x="1" y="1904"/>
                    </a:lnTo>
                    <a:lnTo>
                      <a:pt x="1673" y="1904"/>
                    </a:lnTo>
                    <a:lnTo>
                      <a:pt x="1673" y="801"/>
                    </a:lnTo>
                    <a:cubicBezTo>
                      <a:pt x="1673" y="359"/>
                      <a:pt x="130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4251038" y="1589295"/>
                <a:ext cx="42540" cy="48923"/>
              </a:xfrm>
              <a:custGeom>
                <a:rect b="b" l="l" r="r" t="t"/>
                <a:pathLst>
                  <a:path extrusionOk="0" h="1924" w="1673">
                    <a:moveTo>
                      <a:pt x="857" y="0"/>
                    </a:moveTo>
                    <a:cubicBezTo>
                      <a:pt x="389" y="0"/>
                      <a:pt x="0" y="346"/>
                      <a:pt x="0" y="821"/>
                    </a:cubicBezTo>
                    <a:lnTo>
                      <a:pt x="0" y="1924"/>
                    </a:lnTo>
                    <a:lnTo>
                      <a:pt x="1673" y="1924"/>
                    </a:lnTo>
                    <a:lnTo>
                      <a:pt x="1637" y="856"/>
                    </a:lnTo>
                    <a:cubicBezTo>
                      <a:pt x="1637" y="430"/>
                      <a:pt x="1352" y="74"/>
                      <a:pt x="925" y="3"/>
                    </a:cubicBezTo>
                    <a:cubicBezTo>
                      <a:pt x="902" y="1"/>
                      <a:pt x="880" y="0"/>
                      <a:pt x="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4322515" y="1589117"/>
                <a:ext cx="41625" cy="48211"/>
              </a:xfrm>
              <a:custGeom>
                <a:rect b="b" l="l" r="r" t="t"/>
                <a:pathLst>
                  <a:path extrusionOk="0" h="1896" w="1637">
                    <a:moveTo>
                      <a:pt x="803" y="0"/>
                    </a:moveTo>
                    <a:cubicBezTo>
                      <a:pt x="761" y="0"/>
                      <a:pt x="719" y="3"/>
                      <a:pt x="676" y="10"/>
                    </a:cubicBezTo>
                    <a:cubicBezTo>
                      <a:pt x="285" y="81"/>
                      <a:pt x="0" y="437"/>
                      <a:pt x="0" y="828"/>
                    </a:cubicBezTo>
                    <a:lnTo>
                      <a:pt x="0" y="1895"/>
                    </a:lnTo>
                    <a:lnTo>
                      <a:pt x="1637" y="1895"/>
                    </a:lnTo>
                    <a:lnTo>
                      <a:pt x="1637" y="828"/>
                    </a:lnTo>
                    <a:cubicBezTo>
                      <a:pt x="1637" y="340"/>
                      <a:pt x="1250" y="0"/>
                      <a:pt x="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4160847" y="1436451"/>
                <a:ext cx="163194" cy="94133"/>
              </a:xfrm>
              <a:custGeom>
                <a:rect b="b" l="l" r="r" t="t"/>
                <a:pathLst>
                  <a:path extrusionOk="0" h="3702" w="6418">
                    <a:moveTo>
                      <a:pt x="3938" y="0"/>
                    </a:moveTo>
                    <a:cubicBezTo>
                      <a:pt x="3927" y="0"/>
                      <a:pt x="3915" y="0"/>
                      <a:pt x="3903" y="0"/>
                    </a:cubicBezTo>
                    <a:lnTo>
                      <a:pt x="2444" y="0"/>
                    </a:lnTo>
                    <a:cubicBezTo>
                      <a:pt x="1" y="36"/>
                      <a:pt x="25" y="3701"/>
                      <a:pt x="2445" y="3701"/>
                    </a:cubicBezTo>
                    <a:cubicBezTo>
                      <a:pt x="2456" y="3701"/>
                      <a:pt x="2468" y="3701"/>
                      <a:pt x="2480" y="3701"/>
                    </a:cubicBezTo>
                    <a:lnTo>
                      <a:pt x="3939" y="3701"/>
                    </a:lnTo>
                    <a:cubicBezTo>
                      <a:pt x="6418" y="3701"/>
                      <a:pt x="6394" y="0"/>
                      <a:pt x="3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p:nvPr/>
            </p:nvSpPr>
            <p:spPr>
              <a:xfrm>
                <a:off x="4027861" y="1436451"/>
                <a:ext cx="163194" cy="94133"/>
              </a:xfrm>
              <a:custGeom>
                <a:rect b="b" l="l" r="r" t="t"/>
                <a:pathLst>
                  <a:path extrusionOk="0" h="3702" w="6418">
                    <a:moveTo>
                      <a:pt x="3973" y="0"/>
                    </a:moveTo>
                    <a:cubicBezTo>
                      <a:pt x="3962" y="0"/>
                      <a:pt x="3950" y="0"/>
                      <a:pt x="3938" y="0"/>
                    </a:cubicBezTo>
                    <a:lnTo>
                      <a:pt x="2479" y="0"/>
                    </a:lnTo>
                    <a:cubicBezTo>
                      <a:pt x="1" y="36"/>
                      <a:pt x="24" y="3701"/>
                      <a:pt x="2479" y="3701"/>
                    </a:cubicBezTo>
                    <a:cubicBezTo>
                      <a:pt x="2491" y="3701"/>
                      <a:pt x="2503" y="3701"/>
                      <a:pt x="2515" y="3701"/>
                    </a:cubicBezTo>
                    <a:lnTo>
                      <a:pt x="3974" y="3701"/>
                    </a:lnTo>
                    <a:cubicBezTo>
                      <a:pt x="6417" y="3701"/>
                      <a:pt x="6394" y="0"/>
                      <a:pt x="3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7"/>
              <p:cNvSpPr/>
              <p:nvPr/>
            </p:nvSpPr>
            <p:spPr>
              <a:xfrm>
                <a:off x="3949926" y="1628022"/>
                <a:ext cx="452228" cy="81673"/>
              </a:xfrm>
              <a:custGeom>
                <a:rect b="b" l="l" r="r" t="t"/>
                <a:pathLst>
                  <a:path extrusionOk="0" h="3212" w="17785">
                    <a:moveTo>
                      <a:pt x="99" y="0"/>
                    </a:moveTo>
                    <a:cubicBezTo>
                      <a:pt x="43" y="0"/>
                      <a:pt x="0" y="64"/>
                      <a:pt x="29" y="152"/>
                    </a:cubicBezTo>
                    <a:lnTo>
                      <a:pt x="29" y="2144"/>
                    </a:lnTo>
                    <a:cubicBezTo>
                      <a:pt x="29" y="2714"/>
                      <a:pt x="492" y="3212"/>
                      <a:pt x="1097" y="3212"/>
                    </a:cubicBezTo>
                    <a:lnTo>
                      <a:pt x="16681" y="3212"/>
                    </a:lnTo>
                    <a:cubicBezTo>
                      <a:pt x="17286" y="3212"/>
                      <a:pt x="17784" y="2714"/>
                      <a:pt x="17784" y="2144"/>
                    </a:cubicBezTo>
                    <a:lnTo>
                      <a:pt x="17784" y="116"/>
                    </a:lnTo>
                    <a:cubicBezTo>
                      <a:pt x="17784" y="45"/>
                      <a:pt x="17713" y="10"/>
                      <a:pt x="17642" y="10"/>
                    </a:cubicBezTo>
                    <a:lnTo>
                      <a:pt x="136" y="10"/>
                    </a:lnTo>
                    <a:cubicBezTo>
                      <a:pt x="124" y="3"/>
                      <a:pt x="111"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4346925" y="1627335"/>
                <a:ext cx="54313" cy="82360"/>
              </a:xfrm>
              <a:custGeom>
                <a:rect b="b" l="l" r="r" t="t"/>
                <a:pathLst>
                  <a:path extrusionOk="0" h="3239" w="2136">
                    <a:moveTo>
                      <a:pt x="1068" y="1"/>
                    </a:moveTo>
                    <a:lnTo>
                      <a:pt x="1068" y="2171"/>
                    </a:lnTo>
                    <a:cubicBezTo>
                      <a:pt x="1068" y="2741"/>
                      <a:pt x="606" y="3239"/>
                      <a:pt x="1" y="3239"/>
                    </a:cubicBezTo>
                    <a:lnTo>
                      <a:pt x="1068" y="3239"/>
                    </a:lnTo>
                    <a:cubicBezTo>
                      <a:pt x="1673" y="3239"/>
                      <a:pt x="2136" y="2741"/>
                      <a:pt x="2136" y="2171"/>
                    </a:cubicBezTo>
                    <a:lnTo>
                      <a:pt x="2136" y="179"/>
                    </a:lnTo>
                    <a:cubicBezTo>
                      <a:pt x="2136" y="72"/>
                      <a:pt x="2100" y="37"/>
                      <a:pt x="2029" y="37"/>
                    </a:cubicBez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7" name="Google Shape;327;p47"/>
            <p:cNvCxnSpPr/>
            <p:nvPr/>
          </p:nvCxnSpPr>
          <p:spPr>
            <a:xfrm>
              <a:off x="2745416" y="1826503"/>
              <a:ext cx="0" cy="219300"/>
            </a:xfrm>
            <a:prstGeom prst="straightConnector1">
              <a:avLst/>
            </a:prstGeom>
            <a:noFill/>
            <a:ln cap="flat" cmpd="sng" w="9525">
              <a:solidFill>
                <a:schemeClr val="accent5"/>
              </a:solidFill>
              <a:prstDash val="solid"/>
              <a:round/>
              <a:headEnd len="med" w="med" type="none"/>
              <a:tailEnd len="med" w="med" type="triangle"/>
            </a:ln>
          </p:spPr>
        </p:cxnSp>
        <p:cxnSp>
          <p:nvCxnSpPr>
            <p:cNvPr id="328" name="Google Shape;328;p47"/>
            <p:cNvCxnSpPr/>
            <p:nvPr/>
          </p:nvCxnSpPr>
          <p:spPr>
            <a:xfrm flipH="1">
              <a:off x="2886675" y="1826241"/>
              <a:ext cx="58800" cy="219600"/>
            </a:xfrm>
            <a:prstGeom prst="straightConnector1">
              <a:avLst/>
            </a:prstGeom>
            <a:noFill/>
            <a:ln cap="flat" cmpd="sng" w="9525">
              <a:solidFill>
                <a:schemeClr val="accent5"/>
              </a:solidFill>
              <a:prstDash val="solid"/>
              <a:round/>
              <a:headEnd len="med" w="med" type="none"/>
              <a:tailEnd len="med" w="med" type="triangle"/>
            </a:ln>
          </p:spPr>
        </p:cxnSp>
        <p:cxnSp>
          <p:nvCxnSpPr>
            <p:cNvPr id="329" name="Google Shape;329;p47"/>
            <p:cNvCxnSpPr/>
            <p:nvPr/>
          </p:nvCxnSpPr>
          <p:spPr>
            <a:xfrm>
              <a:off x="2543675" y="1820037"/>
              <a:ext cx="60600" cy="225900"/>
            </a:xfrm>
            <a:prstGeom prst="straightConnector1">
              <a:avLst/>
            </a:prstGeom>
            <a:noFill/>
            <a:ln cap="flat" cmpd="sng" w="9525">
              <a:solidFill>
                <a:schemeClr val="accent5"/>
              </a:solidFill>
              <a:prstDash val="solid"/>
              <a:round/>
              <a:headEnd len="med" w="med" type="none"/>
              <a:tailEnd len="med" w="med" type="triangle"/>
            </a:ln>
          </p:spPr>
        </p:cxnSp>
      </p:grpSp>
      <p:grpSp>
        <p:nvGrpSpPr>
          <p:cNvPr id="330" name="Google Shape;330;p47"/>
          <p:cNvGrpSpPr/>
          <p:nvPr/>
        </p:nvGrpSpPr>
        <p:grpSpPr>
          <a:xfrm>
            <a:off x="6194750" y="1813832"/>
            <a:ext cx="409168" cy="690636"/>
            <a:chOff x="6112825" y="1604200"/>
            <a:chExt cx="573225" cy="967548"/>
          </a:xfrm>
        </p:grpSpPr>
        <p:grpSp>
          <p:nvGrpSpPr>
            <p:cNvPr id="331" name="Google Shape;331;p47"/>
            <p:cNvGrpSpPr/>
            <p:nvPr/>
          </p:nvGrpSpPr>
          <p:grpSpPr>
            <a:xfrm>
              <a:off x="6125094" y="2023127"/>
              <a:ext cx="548643" cy="548621"/>
              <a:chOff x="3949926" y="1258229"/>
              <a:chExt cx="452228" cy="451465"/>
            </a:xfrm>
          </p:grpSpPr>
          <p:sp>
            <p:nvSpPr>
              <p:cNvPr id="332" name="Google Shape;332;p47"/>
              <p:cNvSpPr/>
              <p:nvPr/>
            </p:nvSpPr>
            <p:spPr>
              <a:xfrm>
                <a:off x="4160567" y="1452724"/>
                <a:ext cx="31683" cy="202683"/>
              </a:xfrm>
              <a:custGeom>
                <a:rect b="b" l="l" r="r" t="t"/>
                <a:pathLst>
                  <a:path extrusionOk="0" h="7971" w="1246">
                    <a:moveTo>
                      <a:pt x="0" y="1"/>
                    </a:moveTo>
                    <a:lnTo>
                      <a:pt x="0" y="7971"/>
                    </a:lnTo>
                    <a:lnTo>
                      <a:pt x="1246" y="7971"/>
                    </a:lnTo>
                    <a:lnTo>
                      <a:pt x="1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4020334" y="1258229"/>
                <a:ext cx="310343" cy="221677"/>
              </a:xfrm>
              <a:custGeom>
                <a:rect b="b" l="l" r="r" t="t"/>
                <a:pathLst>
                  <a:path extrusionOk="0" h="8718" w="12205">
                    <a:moveTo>
                      <a:pt x="4377" y="0"/>
                    </a:moveTo>
                    <a:cubicBezTo>
                      <a:pt x="1957" y="0"/>
                      <a:pt x="0" y="1993"/>
                      <a:pt x="36" y="4412"/>
                    </a:cubicBezTo>
                    <a:cubicBezTo>
                      <a:pt x="71" y="6796"/>
                      <a:pt x="2028" y="8717"/>
                      <a:pt x="4412" y="8717"/>
                    </a:cubicBezTo>
                    <a:lnTo>
                      <a:pt x="7864" y="8717"/>
                    </a:lnTo>
                    <a:cubicBezTo>
                      <a:pt x="10283" y="8682"/>
                      <a:pt x="12204" y="6725"/>
                      <a:pt x="12204" y="4305"/>
                    </a:cubicBezTo>
                    <a:cubicBezTo>
                      <a:pt x="12169" y="1921"/>
                      <a:pt x="10212" y="0"/>
                      <a:pt x="7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3986846" y="1589804"/>
                <a:ext cx="42540" cy="48414"/>
              </a:xfrm>
              <a:custGeom>
                <a:rect b="b" l="l" r="r" t="t"/>
                <a:pathLst>
                  <a:path extrusionOk="0" h="1904" w="1673">
                    <a:moveTo>
                      <a:pt x="878" y="0"/>
                    </a:moveTo>
                    <a:cubicBezTo>
                      <a:pt x="824" y="0"/>
                      <a:pt x="768" y="6"/>
                      <a:pt x="712" y="18"/>
                    </a:cubicBezTo>
                    <a:cubicBezTo>
                      <a:pt x="321" y="89"/>
                      <a:pt x="36" y="445"/>
                      <a:pt x="1" y="836"/>
                    </a:cubicBezTo>
                    <a:lnTo>
                      <a:pt x="1" y="1904"/>
                    </a:lnTo>
                    <a:lnTo>
                      <a:pt x="1673" y="1904"/>
                    </a:lnTo>
                    <a:lnTo>
                      <a:pt x="1673" y="801"/>
                    </a:lnTo>
                    <a:cubicBezTo>
                      <a:pt x="1673" y="359"/>
                      <a:pt x="130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4058323" y="1589804"/>
                <a:ext cx="42540" cy="48414"/>
              </a:xfrm>
              <a:custGeom>
                <a:rect b="b" l="l" r="r" t="t"/>
                <a:pathLst>
                  <a:path extrusionOk="0" h="1904" w="1673">
                    <a:moveTo>
                      <a:pt x="878" y="0"/>
                    </a:moveTo>
                    <a:cubicBezTo>
                      <a:pt x="823" y="0"/>
                      <a:pt x="768" y="6"/>
                      <a:pt x="712" y="18"/>
                    </a:cubicBezTo>
                    <a:cubicBezTo>
                      <a:pt x="321" y="89"/>
                      <a:pt x="36" y="445"/>
                      <a:pt x="1" y="836"/>
                    </a:cubicBezTo>
                    <a:lnTo>
                      <a:pt x="1" y="1904"/>
                    </a:lnTo>
                    <a:lnTo>
                      <a:pt x="1673" y="1904"/>
                    </a:lnTo>
                    <a:lnTo>
                      <a:pt x="1673" y="801"/>
                    </a:lnTo>
                    <a:cubicBezTo>
                      <a:pt x="1673" y="359"/>
                      <a:pt x="130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4251038" y="1589295"/>
                <a:ext cx="42540" cy="48923"/>
              </a:xfrm>
              <a:custGeom>
                <a:rect b="b" l="l" r="r" t="t"/>
                <a:pathLst>
                  <a:path extrusionOk="0" h="1924" w="1673">
                    <a:moveTo>
                      <a:pt x="857" y="0"/>
                    </a:moveTo>
                    <a:cubicBezTo>
                      <a:pt x="389" y="0"/>
                      <a:pt x="0" y="346"/>
                      <a:pt x="0" y="821"/>
                    </a:cubicBezTo>
                    <a:lnTo>
                      <a:pt x="0" y="1924"/>
                    </a:lnTo>
                    <a:lnTo>
                      <a:pt x="1673" y="1924"/>
                    </a:lnTo>
                    <a:lnTo>
                      <a:pt x="1637" y="856"/>
                    </a:lnTo>
                    <a:cubicBezTo>
                      <a:pt x="1637" y="430"/>
                      <a:pt x="1352" y="74"/>
                      <a:pt x="925" y="3"/>
                    </a:cubicBezTo>
                    <a:cubicBezTo>
                      <a:pt x="902" y="1"/>
                      <a:pt x="880" y="0"/>
                      <a:pt x="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4322515" y="1589117"/>
                <a:ext cx="41625" cy="48211"/>
              </a:xfrm>
              <a:custGeom>
                <a:rect b="b" l="l" r="r" t="t"/>
                <a:pathLst>
                  <a:path extrusionOk="0" h="1896" w="1637">
                    <a:moveTo>
                      <a:pt x="803" y="0"/>
                    </a:moveTo>
                    <a:cubicBezTo>
                      <a:pt x="761" y="0"/>
                      <a:pt x="719" y="3"/>
                      <a:pt x="676" y="10"/>
                    </a:cubicBezTo>
                    <a:cubicBezTo>
                      <a:pt x="285" y="81"/>
                      <a:pt x="0" y="437"/>
                      <a:pt x="0" y="828"/>
                    </a:cubicBezTo>
                    <a:lnTo>
                      <a:pt x="0" y="1895"/>
                    </a:lnTo>
                    <a:lnTo>
                      <a:pt x="1637" y="1895"/>
                    </a:lnTo>
                    <a:lnTo>
                      <a:pt x="1637" y="828"/>
                    </a:lnTo>
                    <a:cubicBezTo>
                      <a:pt x="1637" y="340"/>
                      <a:pt x="1250" y="0"/>
                      <a:pt x="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4160847" y="1436451"/>
                <a:ext cx="163194" cy="94133"/>
              </a:xfrm>
              <a:custGeom>
                <a:rect b="b" l="l" r="r" t="t"/>
                <a:pathLst>
                  <a:path extrusionOk="0" h="3702" w="6418">
                    <a:moveTo>
                      <a:pt x="3938" y="0"/>
                    </a:moveTo>
                    <a:cubicBezTo>
                      <a:pt x="3927" y="0"/>
                      <a:pt x="3915" y="0"/>
                      <a:pt x="3903" y="0"/>
                    </a:cubicBezTo>
                    <a:lnTo>
                      <a:pt x="2444" y="0"/>
                    </a:lnTo>
                    <a:cubicBezTo>
                      <a:pt x="1" y="36"/>
                      <a:pt x="25" y="3701"/>
                      <a:pt x="2445" y="3701"/>
                    </a:cubicBezTo>
                    <a:cubicBezTo>
                      <a:pt x="2456" y="3701"/>
                      <a:pt x="2468" y="3701"/>
                      <a:pt x="2480" y="3701"/>
                    </a:cubicBezTo>
                    <a:lnTo>
                      <a:pt x="3939" y="3701"/>
                    </a:lnTo>
                    <a:cubicBezTo>
                      <a:pt x="6418" y="3701"/>
                      <a:pt x="6394" y="0"/>
                      <a:pt x="3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4027861" y="1436451"/>
                <a:ext cx="163194" cy="94133"/>
              </a:xfrm>
              <a:custGeom>
                <a:rect b="b" l="l" r="r" t="t"/>
                <a:pathLst>
                  <a:path extrusionOk="0" h="3702" w="6418">
                    <a:moveTo>
                      <a:pt x="3973" y="0"/>
                    </a:moveTo>
                    <a:cubicBezTo>
                      <a:pt x="3962" y="0"/>
                      <a:pt x="3950" y="0"/>
                      <a:pt x="3938" y="0"/>
                    </a:cubicBezTo>
                    <a:lnTo>
                      <a:pt x="2479" y="0"/>
                    </a:lnTo>
                    <a:cubicBezTo>
                      <a:pt x="1" y="36"/>
                      <a:pt x="24" y="3701"/>
                      <a:pt x="2479" y="3701"/>
                    </a:cubicBezTo>
                    <a:cubicBezTo>
                      <a:pt x="2491" y="3701"/>
                      <a:pt x="2503" y="3701"/>
                      <a:pt x="2515" y="3701"/>
                    </a:cubicBezTo>
                    <a:lnTo>
                      <a:pt x="3974" y="3701"/>
                    </a:lnTo>
                    <a:cubicBezTo>
                      <a:pt x="6417" y="3701"/>
                      <a:pt x="6394" y="0"/>
                      <a:pt x="3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3949926" y="1628022"/>
                <a:ext cx="452228" cy="81673"/>
              </a:xfrm>
              <a:custGeom>
                <a:rect b="b" l="l" r="r" t="t"/>
                <a:pathLst>
                  <a:path extrusionOk="0" h="3212" w="17785">
                    <a:moveTo>
                      <a:pt x="99" y="0"/>
                    </a:moveTo>
                    <a:cubicBezTo>
                      <a:pt x="43" y="0"/>
                      <a:pt x="0" y="64"/>
                      <a:pt x="29" y="152"/>
                    </a:cubicBezTo>
                    <a:lnTo>
                      <a:pt x="29" y="2144"/>
                    </a:lnTo>
                    <a:cubicBezTo>
                      <a:pt x="29" y="2714"/>
                      <a:pt x="492" y="3212"/>
                      <a:pt x="1097" y="3212"/>
                    </a:cubicBezTo>
                    <a:lnTo>
                      <a:pt x="16681" y="3212"/>
                    </a:lnTo>
                    <a:cubicBezTo>
                      <a:pt x="17286" y="3212"/>
                      <a:pt x="17784" y="2714"/>
                      <a:pt x="17784" y="2144"/>
                    </a:cubicBezTo>
                    <a:lnTo>
                      <a:pt x="17784" y="116"/>
                    </a:lnTo>
                    <a:cubicBezTo>
                      <a:pt x="17784" y="45"/>
                      <a:pt x="17713" y="10"/>
                      <a:pt x="17642" y="10"/>
                    </a:cubicBezTo>
                    <a:lnTo>
                      <a:pt x="136" y="10"/>
                    </a:lnTo>
                    <a:cubicBezTo>
                      <a:pt x="124" y="3"/>
                      <a:pt x="111"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4346925" y="1627335"/>
                <a:ext cx="54313" cy="82360"/>
              </a:xfrm>
              <a:custGeom>
                <a:rect b="b" l="l" r="r" t="t"/>
                <a:pathLst>
                  <a:path extrusionOk="0" h="3239" w="2136">
                    <a:moveTo>
                      <a:pt x="1068" y="1"/>
                    </a:moveTo>
                    <a:lnTo>
                      <a:pt x="1068" y="2171"/>
                    </a:lnTo>
                    <a:cubicBezTo>
                      <a:pt x="1068" y="2741"/>
                      <a:pt x="606" y="3239"/>
                      <a:pt x="1" y="3239"/>
                    </a:cubicBezTo>
                    <a:lnTo>
                      <a:pt x="1068" y="3239"/>
                    </a:lnTo>
                    <a:cubicBezTo>
                      <a:pt x="1673" y="3239"/>
                      <a:pt x="2136" y="2741"/>
                      <a:pt x="2136" y="2171"/>
                    </a:cubicBezTo>
                    <a:lnTo>
                      <a:pt x="2136" y="179"/>
                    </a:lnTo>
                    <a:cubicBezTo>
                      <a:pt x="2136" y="72"/>
                      <a:pt x="2100" y="37"/>
                      <a:pt x="2029" y="37"/>
                    </a:cubicBez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 name="Google Shape;342;p47"/>
            <p:cNvCxnSpPr/>
            <p:nvPr/>
          </p:nvCxnSpPr>
          <p:spPr>
            <a:xfrm>
              <a:off x="6400638" y="1613425"/>
              <a:ext cx="0" cy="312900"/>
            </a:xfrm>
            <a:prstGeom prst="straightConnector1">
              <a:avLst/>
            </a:prstGeom>
            <a:noFill/>
            <a:ln cap="flat" cmpd="sng" w="9525">
              <a:solidFill>
                <a:schemeClr val="accent5"/>
              </a:solidFill>
              <a:prstDash val="solid"/>
              <a:round/>
              <a:headEnd len="med" w="med" type="triangle"/>
              <a:tailEnd len="med" w="med" type="none"/>
            </a:ln>
          </p:spPr>
        </p:cxnSp>
        <p:cxnSp>
          <p:nvCxnSpPr>
            <p:cNvPr id="343" name="Google Shape;343;p47"/>
            <p:cNvCxnSpPr/>
            <p:nvPr/>
          </p:nvCxnSpPr>
          <p:spPr>
            <a:xfrm flipH="1">
              <a:off x="6602050" y="1613050"/>
              <a:ext cx="84000" cy="313200"/>
            </a:xfrm>
            <a:prstGeom prst="straightConnector1">
              <a:avLst/>
            </a:prstGeom>
            <a:noFill/>
            <a:ln cap="flat" cmpd="sng" w="9525">
              <a:solidFill>
                <a:schemeClr val="accent5"/>
              </a:solidFill>
              <a:prstDash val="solid"/>
              <a:round/>
              <a:headEnd len="med" w="med" type="triangle"/>
              <a:tailEnd len="med" w="med" type="none"/>
            </a:ln>
          </p:spPr>
        </p:cxnSp>
        <p:cxnSp>
          <p:nvCxnSpPr>
            <p:cNvPr id="344" name="Google Shape;344;p47"/>
            <p:cNvCxnSpPr/>
            <p:nvPr/>
          </p:nvCxnSpPr>
          <p:spPr>
            <a:xfrm>
              <a:off x="6112825" y="1604200"/>
              <a:ext cx="86400" cy="322200"/>
            </a:xfrm>
            <a:prstGeom prst="straightConnector1">
              <a:avLst/>
            </a:prstGeom>
            <a:noFill/>
            <a:ln cap="flat" cmpd="sng" w="9525">
              <a:solidFill>
                <a:schemeClr val="accent5"/>
              </a:solidFill>
              <a:prstDash val="solid"/>
              <a:round/>
              <a:headEnd len="med" w="med" type="triangle"/>
              <a:tailEnd len="med" w="med" type="none"/>
            </a:ln>
          </p:spPr>
        </p:cxnSp>
      </p:grpSp>
      <p:pic>
        <p:nvPicPr>
          <p:cNvPr id="345" name="Google Shape;345;p47"/>
          <p:cNvPicPr preferRelativeResize="0"/>
          <p:nvPr/>
        </p:nvPicPr>
        <p:blipFill>
          <a:blip r:embed="rId4">
            <a:alphaModFix/>
          </a:blip>
          <a:stretch>
            <a:fillRect/>
          </a:stretch>
        </p:blipFill>
        <p:spPr>
          <a:xfrm flipH="1">
            <a:off x="7634568" y="410150"/>
            <a:ext cx="1298632" cy="531365"/>
          </a:xfrm>
          <a:prstGeom prst="rect">
            <a:avLst/>
          </a:prstGeom>
          <a:noFill/>
          <a:ln>
            <a:noFill/>
          </a:ln>
        </p:spPr>
      </p:pic>
      <p:pic>
        <p:nvPicPr>
          <p:cNvPr id="346" name="Google Shape;346;p47"/>
          <p:cNvPicPr preferRelativeResize="0"/>
          <p:nvPr/>
        </p:nvPicPr>
        <p:blipFill>
          <a:blip r:embed="rId4">
            <a:alphaModFix/>
          </a:blip>
          <a:stretch>
            <a:fillRect/>
          </a:stretch>
        </p:blipFill>
        <p:spPr>
          <a:xfrm>
            <a:off x="7025813" y="989258"/>
            <a:ext cx="784558" cy="3210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8"/>
          <p:cNvPicPr preferRelativeResize="0"/>
          <p:nvPr/>
        </p:nvPicPr>
        <p:blipFill>
          <a:blip r:embed="rId3">
            <a:alphaModFix/>
          </a:blip>
          <a:stretch>
            <a:fillRect/>
          </a:stretch>
        </p:blipFill>
        <p:spPr>
          <a:xfrm>
            <a:off x="901738" y="1390800"/>
            <a:ext cx="1109900" cy="1109900"/>
          </a:xfrm>
          <a:prstGeom prst="rect">
            <a:avLst/>
          </a:prstGeom>
          <a:noFill/>
          <a:ln>
            <a:noFill/>
          </a:ln>
        </p:spPr>
      </p:pic>
      <p:pic>
        <p:nvPicPr>
          <p:cNvPr id="352" name="Google Shape;352;p48"/>
          <p:cNvPicPr preferRelativeResize="0"/>
          <p:nvPr/>
        </p:nvPicPr>
        <p:blipFill>
          <a:blip r:embed="rId3">
            <a:alphaModFix/>
          </a:blip>
          <a:stretch>
            <a:fillRect/>
          </a:stretch>
        </p:blipFill>
        <p:spPr>
          <a:xfrm>
            <a:off x="7132350" y="2894825"/>
            <a:ext cx="1109900" cy="1109900"/>
          </a:xfrm>
          <a:prstGeom prst="rect">
            <a:avLst/>
          </a:prstGeom>
          <a:noFill/>
          <a:ln>
            <a:noFill/>
          </a:ln>
        </p:spPr>
      </p:pic>
      <p:sp>
        <p:nvSpPr>
          <p:cNvPr id="353" name="Google Shape;353;p48"/>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Photosynthesis phases</a:t>
            </a:r>
            <a:endParaRPr/>
          </a:p>
        </p:txBody>
      </p:sp>
      <p:sp>
        <p:nvSpPr>
          <p:cNvPr id="354" name="Google Shape;354;p48"/>
          <p:cNvSpPr txBox="1"/>
          <p:nvPr>
            <p:ph idx="1" type="subTitle"/>
          </p:nvPr>
        </p:nvSpPr>
        <p:spPr>
          <a:xfrm>
            <a:off x="2164057" y="1717150"/>
            <a:ext cx="32919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t>
            </a:r>
            <a:r>
              <a:rPr lang="en"/>
              <a:t>hotochemistry phase</a:t>
            </a:r>
            <a:endParaRPr/>
          </a:p>
        </p:txBody>
      </p:sp>
      <p:sp>
        <p:nvSpPr>
          <p:cNvPr id="355" name="Google Shape;355;p48"/>
          <p:cNvSpPr txBox="1"/>
          <p:nvPr>
            <p:ph idx="2" type="subTitle"/>
          </p:nvPr>
        </p:nvSpPr>
        <p:spPr>
          <a:xfrm>
            <a:off x="3688057" y="3175475"/>
            <a:ext cx="3291900" cy="457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B</a:t>
            </a:r>
            <a:r>
              <a:rPr lang="en"/>
              <a:t>iochemistry phase</a:t>
            </a:r>
            <a:endParaRPr/>
          </a:p>
        </p:txBody>
      </p:sp>
      <p:sp>
        <p:nvSpPr>
          <p:cNvPr id="356" name="Google Shape;356;p48"/>
          <p:cNvSpPr txBox="1"/>
          <p:nvPr>
            <p:ph idx="3" type="subTitle"/>
          </p:nvPr>
        </p:nvSpPr>
        <p:spPr>
          <a:xfrm>
            <a:off x="2164043" y="2174350"/>
            <a:ext cx="32919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357" name="Google Shape;357;p48"/>
          <p:cNvSpPr txBox="1"/>
          <p:nvPr>
            <p:ph idx="4" type="subTitle"/>
          </p:nvPr>
        </p:nvSpPr>
        <p:spPr>
          <a:xfrm>
            <a:off x="3688043" y="3632675"/>
            <a:ext cx="3291900" cy="640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Venus has a beautiful name and is the second planet from the Sun. It’s hot and has a poisonous atmosphere</a:t>
            </a:r>
            <a:endParaRPr/>
          </a:p>
        </p:txBody>
      </p:sp>
      <p:grpSp>
        <p:nvGrpSpPr>
          <p:cNvPr id="358" name="Google Shape;358;p48"/>
          <p:cNvGrpSpPr/>
          <p:nvPr/>
        </p:nvGrpSpPr>
        <p:grpSpPr>
          <a:xfrm>
            <a:off x="7461015" y="3175472"/>
            <a:ext cx="452571" cy="548606"/>
            <a:chOff x="6752028" y="4097261"/>
            <a:chExt cx="369868" cy="450601"/>
          </a:xfrm>
        </p:grpSpPr>
        <p:sp>
          <p:nvSpPr>
            <p:cNvPr id="359" name="Google Shape;359;p48"/>
            <p:cNvSpPr/>
            <p:nvPr/>
          </p:nvSpPr>
          <p:spPr>
            <a:xfrm>
              <a:off x="6752917" y="4118060"/>
              <a:ext cx="368266" cy="429776"/>
            </a:xfrm>
            <a:custGeom>
              <a:rect b="b" l="l" r="r" t="t"/>
              <a:pathLst>
                <a:path extrusionOk="0" h="16902" w="14483">
                  <a:moveTo>
                    <a:pt x="5801" y="1"/>
                  </a:moveTo>
                  <a:lnTo>
                    <a:pt x="5801" y="4413"/>
                  </a:lnTo>
                  <a:cubicBezTo>
                    <a:pt x="5801" y="5231"/>
                    <a:pt x="5587" y="6014"/>
                    <a:pt x="5196" y="6725"/>
                  </a:cubicBezTo>
                  <a:lnTo>
                    <a:pt x="606" y="14518"/>
                  </a:lnTo>
                  <a:cubicBezTo>
                    <a:pt x="1" y="15585"/>
                    <a:pt x="784" y="16901"/>
                    <a:pt x="1993" y="16901"/>
                  </a:cubicBezTo>
                  <a:lnTo>
                    <a:pt x="12454" y="16901"/>
                  </a:lnTo>
                  <a:cubicBezTo>
                    <a:pt x="13700" y="16901"/>
                    <a:pt x="14482" y="15585"/>
                    <a:pt x="13877" y="14518"/>
                  </a:cubicBezTo>
                  <a:lnTo>
                    <a:pt x="9287" y="6725"/>
                  </a:lnTo>
                  <a:cubicBezTo>
                    <a:pt x="8861" y="6014"/>
                    <a:pt x="8647" y="5231"/>
                    <a:pt x="8647" y="4413"/>
                  </a:cubicBezTo>
                  <a:lnTo>
                    <a:pt x="86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p:nvPr/>
          </p:nvSpPr>
          <p:spPr>
            <a:xfrm>
              <a:off x="6752028" y="4334296"/>
              <a:ext cx="369868" cy="213566"/>
            </a:xfrm>
            <a:custGeom>
              <a:rect b="b" l="l" r="r" t="t"/>
              <a:pathLst>
                <a:path extrusionOk="0" h="8399" w="14546">
                  <a:moveTo>
                    <a:pt x="4163" y="0"/>
                  </a:moveTo>
                  <a:lnTo>
                    <a:pt x="605" y="6014"/>
                  </a:lnTo>
                  <a:cubicBezTo>
                    <a:pt x="0" y="7081"/>
                    <a:pt x="783" y="8397"/>
                    <a:pt x="1993" y="8397"/>
                  </a:cubicBezTo>
                  <a:lnTo>
                    <a:pt x="12525" y="8397"/>
                  </a:lnTo>
                  <a:cubicBezTo>
                    <a:pt x="12541" y="8398"/>
                    <a:pt x="12557" y="8398"/>
                    <a:pt x="12573" y="8398"/>
                  </a:cubicBezTo>
                  <a:cubicBezTo>
                    <a:pt x="13790" y="8398"/>
                    <a:pt x="14545" y="7067"/>
                    <a:pt x="13948" y="6014"/>
                  </a:cubicBezTo>
                  <a:lnTo>
                    <a:pt x="103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8"/>
            <p:cNvSpPr/>
            <p:nvPr/>
          </p:nvSpPr>
          <p:spPr>
            <a:xfrm>
              <a:off x="6921197" y="4310775"/>
              <a:ext cx="38040" cy="38930"/>
            </a:xfrm>
            <a:custGeom>
              <a:rect b="b" l="l" r="r" t="t"/>
              <a:pathLst>
                <a:path extrusionOk="0" h="1531" w="1496">
                  <a:moveTo>
                    <a:pt x="748" y="0"/>
                  </a:moveTo>
                  <a:cubicBezTo>
                    <a:pt x="321" y="0"/>
                    <a:pt x="1" y="356"/>
                    <a:pt x="1" y="747"/>
                  </a:cubicBezTo>
                  <a:cubicBezTo>
                    <a:pt x="1" y="1174"/>
                    <a:pt x="321" y="1530"/>
                    <a:pt x="748" y="1530"/>
                  </a:cubicBezTo>
                  <a:cubicBezTo>
                    <a:pt x="1175" y="1530"/>
                    <a:pt x="1495" y="1174"/>
                    <a:pt x="1495" y="747"/>
                  </a:cubicBezTo>
                  <a:cubicBezTo>
                    <a:pt x="1495" y="356"/>
                    <a:pt x="1175" y="0"/>
                    <a:pt x="7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8"/>
            <p:cNvSpPr/>
            <p:nvPr/>
          </p:nvSpPr>
          <p:spPr>
            <a:xfrm>
              <a:off x="6854246" y="4389473"/>
              <a:ext cx="47092" cy="47066"/>
            </a:xfrm>
            <a:custGeom>
              <a:rect b="b" l="l" r="r" t="t"/>
              <a:pathLst>
                <a:path extrusionOk="0" h="1851" w="1852">
                  <a:moveTo>
                    <a:pt x="926" y="1"/>
                  </a:moveTo>
                  <a:cubicBezTo>
                    <a:pt x="428" y="1"/>
                    <a:pt x="1" y="392"/>
                    <a:pt x="1" y="926"/>
                  </a:cubicBezTo>
                  <a:cubicBezTo>
                    <a:pt x="1" y="1424"/>
                    <a:pt x="428" y="1851"/>
                    <a:pt x="926" y="1851"/>
                  </a:cubicBezTo>
                  <a:cubicBezTo>
                    <a:pt x="1424" y="1851"/>
                    <a:pt x="1851" y="1424"/>
                    <a:pt x="1851" y="926"/>
                  </a:cubicBezTo>
                  <a:cubicBezTo>
                    <a:pt x="1851" y="392"/>
                    <a:pt x="1424"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p:nvPr/>
          </p:nvSpPr>
          <p:spPr>
            <a:xfrm>
              <a:off x="6950159" y="4459145"/>
              <a:ext cx="49787" cy="49787"/>
            </a:xfrm>
            <a:custGeom>
              <a:rect b="b" l="l" r="r" t="t"/>
              <a:pathLst>
                <a:path extrusionOk="0" h="1958" w="1958">
                  <a:moveTo>
                    <a:pt x="997" y="1"/>
                  </a:moveTo>
                  <a:cubicBezTo>
                    <a:pt x="463" y="1"/>
                    <a:pt x="1" y="427"/>
                    <a:pt x="1" y="961"/>
                  </a:cubicBezTo>
                  <a:cubicBezTo>
                    <a:pt x="1" y="1495"/>
                    <a:pt x="463" y="1957"/>
                    <a:pt x="997" y="1957"/>
                  </a:cubicBezTo>
                  <a:cubicBezTo>
                    <a:pt x="1530" y="1957"/>
                    <a:pt x="1957" y="1495"/>
                    <a:pt x="1957" y="961"/>
                  </a:cubicBezTo>
                  <a:cubicBezTo>
                    <a:pt x="1957" y="427"/>
                    <a:pt x="1530" y="1"/>
                    <a:pt x="9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8"/>
            <p:cNvSpPr/>
            <p:nvPr/>
          </p:nvSpPr>
          <p:spPr>
            <a:xfrm>
              <a:off x="6881403" y="4097261"/>
              <a:ext cx="110406" cy="28962"/>
            </a:xfrm>
            <a:custGeom>
              <a:rect b="b" l="l" r="r" t="t"/>
              <a:pathLst>
                <a:path extrusionOk="0" h="1139" w="4342">
                  <a:moveTo>
                    <a:pt x="605" y="0"/>
                  </a:moveTo>
                  <a:cubicBezTo>
                    <a:pt x="249" y="0"/>
                    <a:pt x="0" y="285"/>
                    <a:pt x="36" y="605"/>
                  </a:cubicBezTo>
                  <a:cubicBezTo>
                    <a:pt x="72" y="890"/>
                    <a:pt x="321" y="1139"/>
                    <a:pt x="605" y="1139"/>
                  </a:cubicBezTo>
                  <a:lnTo>
                    <a:pt x="3736" y="1139"/>
                  </a:lnTo>
                  <a:cubicBezTo>
                    <a:pt x="4092" y="1139"/>
                    <a:pt x="4341" y="854"/>
                    <a:pt x="4306" y="498"/>
                  </a:cubicBezTo>
                  <a:cubicBezTo>
                    <a:pt x="4270" y="214"/>
                    <a:pt x="4021" y="0"/>
                    <a:pt x="37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8"/>
          <p:cNvGrpSpPr/>
          <p:nvPr/>
        </p:nvGrpSpPr>
        <p:grpSpPr>
          <a:xfrm>
            <a:off x="1148601" y="1671429"/>
            <a:ext cx="616173" cy="548643"/>
            <a:chOff x="1647897" y="1277503"/>
            <a:chExt cx="468680" cy="412637"/>
          </a:xfrm>
        </p:grpSpPr>
        <p:sp>
          <p:nvSpPr>
            <p:cNvPr id="366" name="Google Shape;366;p48"/>
            <p:cNvSpPr/>
            <p:nvPr/>
          </p:nvSpPr>
          <p:spPr>
            <a:xfrm>
              <a:off x="1903037" y="1331511"/>
              <a:ext cx="91386" cy="91386"/>
            </a:xfrm>
            <a:custGeom>
              <a:rect b="b" l="l" r="r" t="t"/>
              <a:pathLst>
                <a:path extrusionOk="0" h="3594" w="3594">
                  <a:moveTo>
                    <a:pt x="1815" y="0"/>
                  </a:moveTo>
                  <a:cubicBezTo>
                    <a:pt x="818" y="0"/>
                    <a:pt x="0" y="783"/>
                    <a:pt x="0" y="1779"/>
                  </a:cubicBezTo>
                  <a:cubicBezTo>
                    <a:pt x="0" y="2775"/>
                    <a:pt x="818" y="3594"/>
                    <a:pt x="1815" y="3594"/>
                  </a:cubicBezTo>
                  <a:cubicBezTo>
                    <a:pt x="2775" y="3594"/>
                    <a:pt x="3594" y="2775"/>
                    <a:pt x="3594" y="1779"/>
                  </a:cubicBezTo>
                  <a:cubicBezTo>
                    <a:pt x="3594" y="783"/>
                    <a:pt x="2775" y="0"/>
                    <a:pt x="18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8"/>
            <p:cNvSpPr/>
            <p:nvPr/>
          </p:nvSpPr>
          <p:spPr>
            <a:xfrm>
              <a:off x="1941941" y="1278851"/>
              <a:ext cx="13578" cy="24792"/>
            </a:xfrm>
            <a:custGeom>
              <a:rect b="b" l="l" r="r" t="t"/>
              <a:pathLst>
                <a:path extrusionOk="0" h="975" w="534">
                  <a:moveTo>
                    <a:pt x="304" y="1"/>
                  </a:moveTo>
                  <a:cubicBezTo>
                    <a:pt x="286" y="1"/>
                    <a:pt x="268" y="3"/>
                    <a:pt x="249" y="7"/>
                  </a:cubicBezTo>
                  <a:cubicBezTo>
                    <a:pt x="107" y="7"/>
                    <a:pt x="0" y="114"/>
                    <a:pt x="0" y="256"/>
                  </a:cubicBezTo>
                  <a:lnTo>
                    <a:pt x="0" y="719"/>
                  </a:lnTo>
                  <a:cubicBezTo>
                    <a:pt x="0" y="861"/>
                    <a:pt x="107" y="968"/>
                    <a:pt x="249" y="968"/>
                  </a:cubicBezTo>
                  <a:cubicBezTo>
                    <a:pt x="268" y="973"/>
                    <a:pt x="286" y="975"/>
                    <a:pt x="304" y="975"/>
                  </a:cubicBezTo>
                  <a:cubicBezTo>
                    <a:pt x="426" y="975"/>
                    <a:pt x="534" y="874"/>
                    <a:pt x="534" y="719"/>
                  </a:cubicBezTo>
                  <a:lnTo>
                    <a:pt x="534" y="256"/>
                  </a:lnTo>
                  <a:cubicBezTo>
                    <a:pt x="534" y="101"/>
                    <a:pt x="426"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8"/>
            <p:cNvSpPr/>
            <p:nvPr/>
          </p:nvSpPr>
          <p:spPr>
            <a:xfrm>
              <a:off x="1941941" y="1450029"/>
              <a:ext cx="13578" cy="25351"/>
            </a:xfrm>
            <a:custGeom>
              <a:rect b="b" l="l" r="r" t="t"/>
              <a:pathLst>
                <a:path extrusionOk="0" h="997" w="534">
                  <a:moveTo>
                    <a:pt x="249" y="0"/>
                  </a:moveTo>
                  <a:cubicBezTo>
                    <a:pt x="107" y="36"/>
                    <a:pt x="0" y="142"/>
                    <a:pt x="0" y="285"/>
                  </a:cubicBezTo>
                  <a:lnTo>
                    <a:pt x="0" y="712"/>
                  </a:lnTo>
                  <a:cubicBezTo>
                    <a:pt x="0" y="854"/>
                    <a:pt x="107" y="961"/>
                    <a:pt x="249" y="996"/>
                  </a:cubicBezTo>
                  <a:cubicBezTo>
                    <a:pt x="391" y="996"/>
                    <a:pt x="534" y="890"/>
                    <a:pt x="534" y="747"/>
                  </a:cubicBezTo>
                  <a:lnTo>
                    <a:pt x="534" y="249"/>
                  </a:lnTo>
                  <a:cubicBezTo>
                    <a:pt x="534" y="107"/>
                    <a:pt x="391" y="0"/>
                    <a:pt x="249"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
            <p:cNvSpPr/>
            <p:nvPr/>
          </p:nvSpPr>
          <p:spPr>
            <a:xfrm>
              <a:off x="1996203" y="1305931"/>
              <a:ext cx="24461" cy="21079"/>
            </a:xfrm>
            <a:custGeom>
              <a:rect b="b" l="l" r="r" t="t"/>
              <a:pathLst>
                <a:path extrusionOk="0" h="829" w="962">
                  <a:moveTo>
                    <a:pt x="690" y="1"/>
                  </a:moveTo>
                  <a:cubicBezTo>
                    <a:pt x="624" y="1"/>
                    <a:pt x="552" y="28"/>
                    <a:pt x="499" y="81"/>
                  </a:cubicBezTo>
                  <a:lnTo>
                    <a:pt x="179" y="401"/>
                  </a:lnTo>
                  <a:cubicBezTo>
                    <a:pt x="1" y="543"/>
                    <a:pt x="108" y="828"/>
                    <a:pt x="357" y="828"/>
                  </a:cubicBezTo>
                  <a:cubicBezTo>
                    <a:pt x="428" y="828"/>
                    <a:pt x="499" y="793"/>
                    <a:pt x="535" y="757"/>
                  </a:cubicBezTo>
                  <a:lnTo>
                    <a:pt x="855" y="437"/>
                  </a:lnTo>
                  <a:cubicBezTo>
                    <a:pt x="962" y="330"/>
                    <a:pt x="962" y="152"/>
                    <a:pt x="855" y="81"/>
                  </a:cubicBezTo>
                  <a:cubicBezTo>
                    <a:pt x="819" y="28"/>
                    <a:pt x="757" y="1"/>
                    <a:pt x="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8"/>
            <p:cNvSpPr/>
            <p:nvPr/>
          </p:nvSpPr>
          <p:spPr>
            <a:xfrm>
              <a:off x="1876796" y="1427043"/>
              <a:ext cx="22630" cy="21181"/>
            </a:xfrm>
            <a:custGeom>
              <a:rect b="b" l="l" r="r" t="t"/>
              <a:pathLst>
                <a:path extrusionOk="0" h="833" w="890">
                  <a:moveTo>
                    <a:pt x="624" y="1"/>
                  </a:moveTo>
                  <a:cubicBezTo>
                    <a:pt x="556" y="1"/>
                    <a:pt x="486" y="27"/>
                    <a:pt x="427" y="86"/>
                  </a:cubicBezTo>
                  <a:lnTo>
                    <a:pt x="107" y="406"/>
                  </a:lnTo>
                  <a:cubicBezTo>
                    <a:pt x="0" y="513"/>
                    <a:pt x="0" y="655"/>
                    <a:pt x="107" y="762"/>
                  </a:cubicBezTo>
                  <a:cubicBezTo>
                    <a:pt x="143" y="833"/>
                    <a:pt x="214" y="833"/>
                    <a:pt x="285" y="833"/>
                  </a:cubicBezTo>
                  <a:cubicBezTo>
                    <a:pt x="356" y="833"/>
                    <a:pt x="427" y="833"/>
                    <a:pt x="463" y="762"/>
                  </a:cubicBezTo>
                  <a:lnTo>
                    <a:pt x="783" y="442"/>
                  </a:lnTo>
                  <a:cubicBezTo>
                    <a:pt x="890" y="335"/>
                    <a:pt x="890" y="157"/>
                    <a:pt x="783" y="50"/>
                  </a:cubicBezTo>
                  <a:cubicBezTo>
                    <a:pt x="735" y="18"/>
                    <a:pt x="680" y="1"/>
                    <a:pt x="624"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8"/>
            <p:cNvSpPr/>
            <p:nvPr/>
          </p:nvSpPr>
          <p:spPr>
            <a:xfrm>
              <a:off x="2021554" y="1370416"/>
              <a:ext cx="26267" cy="13578"/>
            </a:xfrm>
            <a:custGeom>
              <a:rect b="b" l="l" r="r" t="t"/>
              <a:pathLst>
                <a:path extrusionOk="0" h="534" w="1033">
                  <a:moveTo>
                    <a:pt x="285" y="0"/>
                  </a:moveTo>
                  <a:cubicBezTo>
                    <a:pt x="178" y="0"/>
                    <a:pt x="36" y="107"/>
                    <a:pt x="36" y="213"/>
                  </a:cubicBezTo>
                  <a:cubicBezTo>
                    <a:pt x="0" y="391"/>
                    <a:pt x="143" y="534"/>
                    <a:pt x="285" y="534"/>
                  </a:cubicBezTo>
                  <a:lnTo>
                    <a:pt x="747" y="534"/>
                  </a:lnTo>
                  <a:cubicBezTo>
                    <a:pt x="854" y="534"/>
                    <a:pt x="996" y="427"/>
                    <a:pt x="996" y="285"/>
                  </a:cubicBezTo>
                  <a:cubicBezTo>
                    <a:pt x="1032" y="142"/>
                    <a:pt x="890"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8"/>
            <p:cNvSpPr/>
            <p:nvPr/>
          </p:nvSpPr>
          <p:spPr>
            <a:xfrm>
              <a:off x="1850555" y="1370416"/>
              <a:ext cx="25351" cy="13578"/>
            </a:xfrm>
            <a:custGeom>
              <a:rect b="b" l="l" r="r" t="t"/>
              <a:pathLst>
                <a:path extrusionOk="0" h="534" w="997">
                  <a:moveTo>
                    <a:pt x="285" y="0"/>
                  </a:moveTo>
                  <a:cubicBezTo>
                    <a:pt x="143" y="0"/>
                    <a:pt x="36" y="107"/>
                    <a:pt x="0" y="213"/>
                  </a:cubicBezTo>
                  <a:cubicBezTo>
                    <a:pt x="0" y="391"/>
                    <a:pt x="107" y="498"/>
                    <a:pt x="285" y="534"/>
                  </a:cubicBezTo>
                  <a:lnTo>
                    <a:pt x="712" y="534"/>
                  </a:lnTo>
                  <a:cubicBezTo>
                    <a:pt x="854" y="534"/>
                    <a:pt x="961" y="427"/>
                    <a:pt x="997" y="285"/>
                  </a:cubicBezTo>
                  <a:cubicBezTo>
                    <a:pt x="997" y="142"/>
                    <a:pt x="890" y="0"/>
                    <a:pt x="712" y="0"/>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8"/>
            <p:cNvSpPr/>
            <p:nvPr/>
          </p:nvSpPr>
          <p:spPr>
            <a:xfrm>
              <a:off x="1996559" y="1427424"/>
              <a:ext cx="24105" cy="20800"/>
            </a:xfrm>
            <a:custGeom>
              <a:rect b="b" l="l" r="r" t="t"/>
              <a:pathLst>
                <a:path extrusionOk="0" h="818" w="948">
                  <a:moveTo>
                    <a:pt x="345" y="1"/>
                  </a:moveTo>
                  <a:cubicBezTo>
                    <a:pt x="153" y="1"/>
                    <a:pt x="0" y="235"/>
                    <a:pt x="165" y="427"/>
                  </a:cubicBezTo>
                  <a:lnTo>
                    <a:pt x="485" y="747"/>
                  </a:lnTo>
                  <a:cubicBezTo>
                    <a:pt x="521" y="818"/>
                    <a:pt x="592" y="818"/>
                    <a:pt x="663" y="818"/>
                  </a:cubicBezTo>
                  <a:cubicBezTo>
                    <a:pt x="734" y="818"/>
                    <a:pt x="805" y="818"/>
                    <a:pt x="841" y="747"/>
                  </a:cubicBezTo>
                  <a:cubicBezTo>
                    <a:pt x="948" y="640"/>
                    <a:pt x="948" y="498"/>
                    <a:pt x="841" y="391"/>
                  </a:cubicBezTo>
                  <a:lnTo>
                    <a:pt x="521" y="71"/>
                  </a:lnTo>
                  <a:cubicBezTo>
                    <a:pt x="463" y="22"/>
                    <a:pt x="402" y="1"/>
                    <a:pt x="345" y="1"/>
                  </a:cubicBezTo>
                  <a:close/>
                </a:path>
              </a:pathLst>
            </a:custGeom>
            <a:solidFill>
              <a:srgbClr val="FFC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8"/>
            <p:cNvSpPr/>
            <p:nvPr/>
          </p:nvSpPr>
          <p:spPr>
            <a:xfrm>
              <a:off x="1876796" y="1305931"/>
              <a:ext cx="24741" cy="21410"/>
            </a:xfrm>
            <a:custGeom>
              <a:rect b="b" l="l" r="r" t="t"/>
              <a:pathLst>
                <a:path extrusionOk="0" h="842" w="973">
                  <a:moveTo>
                    <a:pt x="272" y="1"/>
                  </a:moveTo>
                  <a:cubicBezTo>
                    <a:pt x="205" y="1"/>
                    <a:pt x="143" y="28"/>
                    <a:pt x="107" y="81"/>
                  </a:cubicBezTo>
                  <a:cubicBezTo>
                    <a:pt x="0" y="152"/>
                    <a:pt x="0" y="330"/>
                    <a:pt x="107" y="437"/>
                  </a:cubicBezTo>
                  <a:lnTo>
                    <a:pt x="427" y="757"/>
                  </a:lnTo>
                  <a:cubicBezTo>
                    <a:pt x="487" y="817"/>
                    <a:pt x="553" y="842"/>
                    <a:pt x="615" y="842"/>
                  </a:cubicBezTo>
                  <a:cubicBezTo>
                    <a:pt x="812" y="842"/>
                    <a:pt x="972" y="591"/>
                    <a:pt x="783" y="401"/>
                  </a:cubicBezTo>
                  <a:lnTo>
                    <a:pt x="463" y="81"/>
                  </a:lnTo>
                  <a:cubicBezTo>
                    <a:pt x="409" y="28"/>
                    <a:pt x="33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8"/>
            <p:cNvSpPr/>
            <p:nvPr/>
          </p:nvSpPr>
          <p:spPr>
            <a:xfrm>
              <a:off x="1647897" y="1277503"/>
              <a:ext cx="309427" cy="284737"/>
            </a:xfrm>
            <a:custGeom>
              <a:rect b="b" l="l" r="r" t="t"/>
              <a:pathLst>
                <a:path extrusionOk="0" h="11198" w="12169">
                  <a:moveTo>
                    <a:pt x="2188" y="1"/>
                  </a:moveTo>
                  <a:cubicBezTo>
                    <a:pt x="1396" y="1"/>
                    <a:pt x="821" y="104"/>
                    <a:pt x="641" y="274"/>
                  </a:cubicBezTo>
                  <a:cubicBezTo>
                    <a:pt x="0" y="879"/>
                    <a:pt x="285" y="6572"/>
                    <a:pt x="2918" y="9205"/>
                  </a:cubicBezTo>
                  <a:cubicBezTo>
                    <a:pt x="4303" y="10590"/>
                    <a:pt x="5738" y="11197"/>
                    <a:pt x="7051" y="11197"/>
                  </a:cubicBezTo>
                  <a:cubicBezTo>
                    <a:pt x="8233" y="11197"/>
                    <a:pt x="9317" y="10705"/>
                    <a:pt x="10176" y="9845"/>
                  </a:cubicBezTo>
                  <a:cubicBezTo>
                    <a:pt x="12027" y="7995"/>
                    <a:pt x="12169" y="5220"/>
                    <a:pt x="9536" y="2587"/>
                  </a:cubicBezTo>
                  <a:cubicBezTo>
                    <a:pt x="7644" y="669"/>
                    <a:pt x="4210" y="1"/>
                    <a:pt x="2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8"/>
            <p:cNvSpPr/>
            <p:nvPr/>
          </p:nvSpPr>
          <p:spPr>
            <a:xfrm>
              <a:off x="1718459" y="1340360"/>
              <a:ext cx="234365" cy="232738"/>
            </a:xfrm>
            <a:custGeom>
              <a:rect b="b" l="l" r="r" t="t"/>
              <a:pathLst>
                <a:path extrusionOk="0" h="9153" w="9217">
                  <a:moveTo>
                    <a:pt x="2258" y="1"/>
                  </a:moveTo>
                  <a:cubicBezTo>
                    <a:pt x="2136" y="1"/>
                    <a:pt x="2029" y="98"/>
                    <a:pt x="2029" y="221"/>
                  </a:cubicBezTo>
                  <a:lnTo>
                    <a:pt x="1886" y="1467"/>
                  </a:lnTo>
                  <a:lnTo>
                    <a:pt x="748" y="328"/>
                  </a:lnTo>
                  <a:cubicBezTo>
                    <a:pt x="694" y="275"/>
                    <a:pt x="623" y="248"/>
                    <a:pt x="552" y="248"/>
                  </a:cubicBezTo>
                  <a:cubicBezTo>
                    <a:pt x="481" y="248"/>
                    <a:pt x="410" y="275"/>
                    <a:pt x="356" y="328"/>
                  </a:cubicBezTo>
                  <a:cubicBezTo>
                    <a:pt x="250" y="435"/>
                    <a:pt x="250" y="577"/>
                    <a:pt x="356" y="684"/>
                  </a:cubicBezTo>
                  <a:lnTo>
                    <a:pt x="1495" y="1822"/>
                  </a:lnTo>
                  <a:lnTo>
                    <a:pt x="250" y="1965"/>
                  </a:lnTo>
                  <a:cubicBezTo>
                    <a:pt x="107" y="2000"/>
                    <a:pt x="1" y="2107"/>
                    <a:pt x="36" y="2249"/>
                  </a:cubicBezTo>
                  <a:cubicBezTo>
                    <a:pt x="36" y="2392"/>
                    <a:pt x="179" y="2498"/>
                    <a:pt x="285" y="2498"/>
                  </a:cubicBezTo>
                  <a:lnTo>
                    <a:pt x="321" y="2498"/>
                  </a:lnTo>
                  <a:lnTo>
                    <a:pt x="1958" y="2285"/>
                  </a:lnTo>
                  <a:lnTo>
                    <a:pt x="3132" y="3459"/>
                  </a:lnTo>
                  <a:lnTo>
                    <a:pt x="1459" y="3637"/>
                  </a:lnTo>
                  <a:cubicBezTo>
                    <a:pt x="1317" y="3673"/>
                    <a:pt x="1210" y="3779"/>
                    <a:pt x="1210" y="3922"/>
                  </a:cubicBezTo>
                  <a:cubicBezTo>
                    <a:pt x="1246" y="4064"/>
                    <a:pt x="1353" y="4171"/>
                    <a:pt x="1495" y="4171"/>
                  </a:cubicBezTo>
                  <a:lnTo>
                    <a:pt x="3594" y="3922"/>
                  </a:lnTo>
                  <a:lnTo>
                    <a:pt x="4875" y="5203"/>
                  </a:lnTo>
                  <a:lnTo>
                    <a:pt x="2562" y="5452"/>
                  </a:lnTo>
                  <a:cubicBezTo>
                    <a:pt x="2420" y="5452"/>
                    <a:pt x="2313" y="5594"/>
                    <a:pt x="2349" y="5736"/>
                  </a:cubicBezTo>
                  <a:cubicBezTo>
                    <a:pt x="2349" y="5879"/>
                    <a:pt x="2456" y="5950"/>
                    <a:pt x="2598" y="5950"/>
                  </a:cubicBezTo>
                  <a:lnTo>
                    <a:pt x="2634" y="5950"/>
                  </a:lnTo>
                  <a:lnTo>
                    <a:pt x="5338" y="5665"/>
                  </a:lnTo>
                  <a:lnTo>
                    <a:pt x="8753" y="9045"/>
                  </a:lnTo>
                  <a:cubicBezTo>
                    <a:pt x="8789" y="9117"/>
                    <a:pt x="8860" y="9117"/>
                    <a:pt x="8931" y="9152"/>
                  </a:cubicBezTo>
                  <a:cubicBezTo>
                    <a:pt x="9003" y="9117"/>
                    <a:pt x="9074" y="9117"/>
                    <a:pt x="9109" y="9045"/>
                  </a:cubicBezTo>
                  <a:cubicBezTo>
                    <a:pt x="9216" y="8939"/>
                    <a:pt x="9216" y="8796"/>
                    <a:pt x="9109" y="8690"/>
                  </a:cubicBezTo>
                  <a:lnTo>
                    <a:pt x="5729" y="5309"/>
                  </a:lnTo>
                  <a:lnTo>
                    <a:pt x="6014" y="2570"/>
                  </a:lnTo>
                  <a:cubicBezTo>
                    <a:pt x="6014" y="2427"/>
                    <a:pt x="5907" y="2321"/>
                    <a:pt x="5765" y="2285"/>
                  </a:cubicBezTo>
                  <a:cubicBezTo>
                    <a:pt x="5622" y="2285"/>
                    <a:pt x="5516" y="2392"/>
                    <a:pt x="5480" y="2534"/>
                  </a:cubicBezTo>
                  <a:lnTo>
                    <a:pt x="5231" y="4811"/>
                  </a:lnTo>
                  <a:lnTo>
                    <a:pt x="3986" y="3566"/>
                  </a:lnTo>
                  <a:lnTo>
                    <a:pt x="4199" y="1467"/>
                  </a:lnTo>
                  <a:cubicBezTo>
                    <a:pt x="4235" y="1324"/>
                    <a:pt x="4128" y="1182"/>
                    <a:pt x="3986" y="1182"/>
                  </a:cubicBezTo>
                  <a:cubicBezTo>
                    <a:pt x="3967" y="1177"/>
                    <a:pt x="3948" y="1175"/>
                    <a:pt x="3930" y="1175"/>
                  </a:cubicBezTo>
                  <a:cubicBezTo>
                    <a:pt x="3808" y="1175"/>
                    <a:pt x="3701" y="1272"/>
                    <a:pt x="3701" y="1395"/>
                  </a:cubicBezTo>
                  <a:lnTo>
                    <a:pt x="3488" y="3068"/>
                  </a:lnTo>
                  <a:lnTo>
                    <a:pt x="2349" y="1929"/>
                  </a:lnTo>
                  <a:lnTo>
                    <a:pt x="2527" y="292"/>
                  </a:lnTo>
                  <a:cubicBezTo>
                    <a:pt x="2562" y="150"/>
                    <a:pt x="2456" y="8"/>
                    <a:pt x="2313" y="8"/>
                  </a:cubicBezTo>
                  <a:cubicBezTo>
                    <a:pt x="2295" y="3"/>
                    <a:pt x="2276" y="1"/>
                    <a:pt x="2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8"/>
            <p:cNvSpPr/>
            <p:nvPr/>
          </p:nvSpPr>
          <p:spPr>
            <a:xfrm>
              <a:off x="1807124" y="1395106"/>
              <a:ext cx="309453" cy="284635"/>
            </a:xfrm>
            <a:custGeom>
              <a:rect b="b" l="l" r="r" t="t"/>
              <a:pathLst>
                <a:path extrusionOk="0" h="11194" w="12170">
                  <a:moveTo>
                    <a:pt x="10022" y="1"/>
                  </a:moveTo>
                  <a:cubicBezTo>
                    <a:pt x="8000" y="1"/>
                    <a:pt x="4548" y="663"/>
                    <a:pt x="2634" y="2551"/>
                  </a:cubicBezTo>
                  <a:cubicBezTo>
                    <a:pt x="1" y="5220"/>
                    <a:pt x="178" y="7995"/>
                    <a:pt x="1993" y="9846"/>
                  </a:cubicBezTo>
                  <a:cubicBezTo>
                    <a:pt x="2866" y="10702"/>
                    <a:pt x="3946" y="11194"/>
                    <a:pt x="5123" y="11194"/>
                  </a:cubicBezTo>
                  <a:cubicBezTo>
                    <a:pt x="6439" y="11194"/>
                    <a:pt x="7878" y="10578"/>
                    <a:pt x="9287" y="9170"/>
                  </a:cubicBezTo>
                  <a:cubicBezTo>
                    <a:pt x="11920" y="6537"/>
                    <a:pt x="12169" y="879"/>
                    <a:pt x="11564" y="274"/>
                  </a:cubicBezTo>
                  <a:cubicBezTo>
                    <a:pt x="11393" y="103"/>
                    <a:pt x="10819" y="1"/>
                    <a:pt x="10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
            <p:cNvSpPr/>
            <p:nvPr/>
          </p:nvSpPr>
          <p:spPr>
            <a:xfrm>
              <a:off x="1809540" y="1462667"/>
              <a:ext cx="231924" cy="227474"/>
            </a:xfrm>
            <a:custGeom>
              <a:rect b="b" l="l" r="r" t="t"/>
              <a:pathLst>
                <a:path extrusionOk="0" h="8946" w="9121">
                  <a:moveTo>
                    <a:pt x="7033" y="1"/>
                  </a:moveTo>
                  <a:cubicBezTo>
                    <a:pt x="6892" y="1"/>
                    <a:pt x="6754" y="99"/>
                    <a:pt x="6773" y="286"/>
                  </a:cubicBezTo>
                  <a:lnTo>
                    <a:pt x="6915" y="1816"/>
                  </a:lnTo>
                  <a:lnTo>
                    <a:pt x="5741" y="2990"/>
                  </a:lnTo>
                  <a:lnTo>
                    <a:pt x="5598" y="1211"/>
                  </a:lnTo>
                  <a:cubicBezTo>
                    <a:pt x="5598" y="1024"/>
                    <a:pt x="5461" y="935"/>
                    <a:pt x="5324" y="935"/>
                  </a:cubicBezTo>
                  <a:cubicBezTo>
                    <a:pt x="5175" y="935"/>
                    <a:pt x="5028" y="1042"/>
                    <a:pt x="5065" y="1247"/>
                  </a:cubicBezTo>
                  <a:lnTo>
                    <a:pt x="5278" y="3453"/>
                  </a:lnTo>
                  <a:lnTo>
                    <a:pt x="4068" y="4627"/>
                  </a:lnTo>
                  <a:lnTo>
                    <a:pt x="3819" y="2350"/>
                  </a:lnTo>
                  <a:cubicBezTo>
                    <a:pt x="3819" y="2207"/>
                    <a:pt x="3677" y="2101"/>
                    <a:pt x="3535" y="2101"/>
                  </a:cubicBezTo>
                  <a:cubicBezTo>
                    <a:pt x="3392" y="2136"/>
                    <a:pt x="3286" y="2243"/>
                    <a:pt x="3321" y="2385"/>
                  </a:cubicBezTo>
                  <a:lnTo>
                    <a:pt x="3642" y="5125"/>
                  </a:lnTo>
                  <a:lnTo>
                    <a:pt x="190" y="8505"/>
                  </a:lnTo>
                  <a:cubicBezTo>
                    <a:pt x="1" y="8694"/>
                    <a:pt x="182" y="8945"/>
                    <a:pt x="389" y="8945"/>
                  </a:cubicBezTo>
                  <a:cubicBezTo>
                    <a:pt x="454" y="8945"/>
                    <a:pt x="522" y="8921"/>
                    <a:pt x="582" y="8861"/>
                  </a:cubicBezTo>
                  <a:lnTo>
                    <a:pt x="3962" y="5481"/>
                  </a:lnTo>
                  <a:lnTo>
                    <a:pt x="6701" y="5765"/>
                  </a:lnTo>
                  <a:lnTo>
                    <a:pt x="6737" y="5765"/>
                  </a:lnTo>
                  <a:cubicBezTo>
                    <a:pt x="6879" y="5765"/>
                    <a:pt x="6986" y="5659"/>
                    <a:pt x="6986" y="5516"/>
                  </a:cubicBezTo>
                  <a:cubicBezTo>
                    <a:pt x="7022" y="5374"/>
                    <a:pt x="6915" y="5232"/>
                    <a:pt x="6773" y="5232"/>
                  </a:cubicBezTo>
                  <a:lnTo>
                    <a:pt x="4460" y="4983"/>
                  </a:lnTo>
                  <a:lnTo>
                    <a:pt x="5634" y="3808"/>
                  </a:lnTo>
                  <a:lnTo>
                    <a:pt x="7876" y="4022"/>
                  </a:lnTo>
                  <a:cubicBezTo>
                    <a:pt x="8018" y="3986"/>
                    <a:pt x="8125" y="3915"/>
                    <a:pt x="8160" y="3773"/>
                  </a:cubicBezTo>
                  <a:cubicBezTo>
                    <a:pt x="8160" y="3630"/>
                    <a:pt x="8054" y="3488"/>
                    <a:pt x="7911" y="3488"/>
                  </a:cubicBezTo>
                  <a:lnTo>
                    <a:pt x="6132" y="3310"/>
                  </a:lnTo>
                  <a:lnTo>
                    <a:pt x="7271" y="2207"/>
                  </a:lnTo>
                  <a:lnTo>
                    <a:pt x="8801" y="2314"/>
                  </a:lnTo>
                  <a:lnTo>
                    <a:pt x="8836" y="2314"/>
                  </a:lnTo>
                  <a:cubicBezTo>
                    <a:pt x="9121" y="2278"/>
                    <a:pt x="9121" y="1851"/>
                    <a:pt x="8836" y="1816"/>
                  </a:cubicBezTo>
                  <a:lnTo>
                    <a:pt x="7733" y="1709"/>
                  </a:lnTo>
                  <a:lnTo>
                    <a:pt x="8979" y="499"/>
                  </a:lnTo>
                  <a:cubicBezTo>
                    <a:pt x="9116" y="308"/>
                    <a:pt x="8957" y="74"/>
                    <a:pt x="8763" y="74"/>
                  </a:cubicBezTo>
                  <a:cubicBezTo>
                    <a:pt x="8706" y="74"/>
                    <a:pt x="8645" y="94"/>
                    <a:pt x="8587" y="144"/>
                  </a:cubicBezTo>
                  <a:lnTo>
                    <a:pt x="7378" y="1353"/>
                  </a:lnTo>
                  <a:lnTo>
                    <a:pt x="7306" y="250"/>
                  </a:lnTo>
                  <a:cubicBezTo>
                    <a:pt x="7289" y="81"/>
                    <a:pt x="7160" y="1"/>
                    <a:pt x="7033" y="1"/>
                  </a:cubicBezTo>
                  <a:close/>
                </a:path>
              </a:pathLst>
            </a:custGeom>
            <a:solidFill>
              <a:srgbClr val="296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9" name="Google Shape;379;p48"/>
          <p:cNvPicPr preferRelativeResize="0"/>
          <p:nvPr/>
        </p:nvPicPr>
        <p:blipFill>
          <a:blip r:embed="rId4">
            <a:alphaModFix/>
          </a:blip>
          <a:stretch>
            <a:fillRect/>
          </a:stretch>
        </p:blipFill>
        <p:spPr>
          <a:xfrm>
            <a:off x="6705888" y="410150"/>
            <a:ext cx="1298632" cy="531365"/>
          </a:xfrm>
          <a:prstGeom prst="rect">
            <a:avLst/>
          </a:prstGeom>
          <a:noFill/>
          <a:ln>
            <a:noFill/>
          </a:ln>
        </p:spPr>
      </p:pic>
      <p:pic>
        <p:nvPicPr>
          <p:cNvPr id="380" name="Google Shape;380;p48"/>
          <p:cNvPicPr preferRelativeResize="0"/>
          <p:nvPr/>
        </p:nvPicPr>
        <p:blipFill>
          <a:blip r:embed="rId4">
            <a:alphaModFix/>
          </a:blip>
          <a:stretch>
            <a:fillRect/>
          </a:stretch>
        </p:blipFill>
        <p:spPr>
          <a:xfrm flipH="1">
            <a:off x="8217792" y="1164658"/>
            <a:ext cx="784558" cy="3210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iology Subject for Pre-K: Photosynthesis by Slidesgo">
  <a:themeElements>
    <a:clrScheme name="Simple Light">
      <a:dk1>
        <a:srgbClr val="0C343D"/>
      </a:dk1>
      <a:lt1>
        <a:srgbClr val="D1ECE5"/>
      </a:lt1>
      <a:dk2>
        <a:srgbClr val="5A3F36"/>
      </a:dk2>
      <a:lt2>
        <a:srgbClr val="E4CC71"/>
      </a:lt2>
      <a:accent1>
        <a:srgbClr val="85B5C3"/>
      </a:accent1>
      <a:accent2>
        <a:srgbClr val="296D5C"/>
      </a:accent2>
      <a:accent3>
        <a:srgbClr val="82CC78"/>
      </a:accent3>
      <a:accent4>
        <a:srgbClr val="A8B8C0"/>
      </a:accent4>
      <a:accent5>
        <a:srgbClr val="BF9000"/>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